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2344-79A3-410B-9638-BE9A8A5DC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6382E-C238-49F9-9AB6-56A0A2839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0303-F4D2-4F90-9D1C-49BF9AF1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788D-2D7F-4B56-AA37-55916022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87C9-2C25-47AC-89CA-4A51D19A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0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8D1C-ABEF-48CF-BFB1-8230CCB7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1EE0E-4803-49D2-90B6-884CD18F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7A9C-FB73-4324-8D74-5B982973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ECB6A-A93D-439F-9A5E-01F3378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A168-E1CA-4BCB-84A6-724FC185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FC100-6863-49F0-A453-3F1E5675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B5D90-66AB-43CD-A766-49608C36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1130-0658-4667-8A86-DDE77674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4CF-A88F-4C71-A5C3-1DA7E253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9596-C6A4-4F88-9DD6-911B8647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16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CA6B-4430-471D-949A-3163D795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CEB2-BBA1-4239-A57B-EB78AFC0A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6C0A-B876-4905-AAA8-08E337E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5313-24EF-4D80-84EF-A2C2C016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5E77-794E-435F-BBBB-43E05C9C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CDBB-76F9-45A5-8291-A335DDB7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A992D-9E8F-4545-978E-F757DC76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4DB2-3972-4C69-AB9E-F6292E1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695B-F243-4BF3-B9DC-BF6ACB6B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C818-F8EB-4DF5-8CB7-E81E7643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8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9E2C-2FC7-49D1-90C0-9916A2A8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DAD6-B62B-4202-B6B5-CFE581FCA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6E53D-184F-41D0-BE70-3F519F8F3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1A34E-EEEC-43BF-BCB8-A0F88429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BB08-547E-411D-83AF-C1F22DEA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9709C-F270-4722-A304-429B9A18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4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EFA3-C411-45E3-A399-FD7C8DF7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5D692-FF17-4F42-9C0F-B49ACF64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D06B7-BE1F-48A2-94B5-65FD72749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06A01-793F-4D02-8112-8BD6EFD43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061A7-A3B9-4C90-87E6-508C426A7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BE7CA-A43B-40B9-AE3D-39889664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4053F-D638-40A0-91D5-B3B7CDDE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A83EF-1E3B-45E8-8655-F6813843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18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4A43-D4F0-464D-BF6E-4B9E7C8F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A436F-9C5F-4C5E-862F-96F7DED3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31CCA-5D12-4077-A3D0-6B5DCF0C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EA65-B17D-4B28-8FBF-648596E7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2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58F94-408F-4108-8D45-1A15C526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7C23E-B797-436B-9375-B88DB8A0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5AE74-A635-4879-8B4E-6725F518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A244-6316-4983-A12C-D88F0F7B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3C6A-31BD-458A-B8C2-D788732E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FCB50-4848-49A3-850A-51F2C834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FB7E-ADD1-40B2-8D31-36645E0C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72A1E-756B-4412-9C5F-90808519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9E162-735D-437A-95BB-3FF0B060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7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AA21-A170-499D-8C53-3510BB10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8B653-6248-4420-8EA1-BFB4A289F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024F0-B183-429A-9E67-5568BC045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BE34C-BE5C-408B-8B8C-A7ECECB3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8B6E6-D5C7-4877-A017-F40C1C4C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C0EAE-B9B7-4A2F-9D33-D04EA93D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77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EEED7-6C99-45C2-99D2-FC2CC6E9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5F97-D164-429D-B3E9-602173DA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2D3E-1D15-496A-85A9-1558B770A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25C3-D51C-4357-B941-F7D2658FDEDF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5242-BFE3-4365-AFA0-C3CE9DB3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3FB7-E8B5-4A17-B15F-8107D51F7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564D-A013-4E42-ADD4-68D2D8C7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8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942C-3127-4FED-BE88-692BDB340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Storyboard A3/5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7C0F1-3095-4010-BAFA-EF7AB8BC2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#22</a:t>
            </a:r>
          </a:p>
        </p:txBody>
      </p:sp>
    </p:spTree>
    <p:extLst>
      <p:ext uri="{BB962C8B-B14F-4D97-AF65-F5344CB8AC3E}">
        <p14:creationId xmlns:p14="http://schemas.microsoft.com/office/powerpoint/2010/main" val="390121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3-2DBE-44A6-A073-E1C8588D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9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GUI Concept Art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CC0AE9F-FDA6-49F1-B4D9-C1C2F59C0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7" y="1249932"/>
            <a:ext cx="2156202" cy="4765788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A630F81-726D-46CB-BB52-30259127D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83" y="1249931"/>
            <a:ext cx="3524417" cy="4765789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9EBDFEB0-B898-4FC2-ACA3-683E292D0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349"/>
            <a:ext cx="5938208" cy="2747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8E4FAC-E12A-4402-B00D-6EB111FADCBC}"/>
              </a:ext>
            </a:extLst>
          </p:cNvPr>
          <p:cNvSpPr txBox="1"/>
          <p:nvPr/>
        </p:nvSpPr>
        <p:spPr>
          <a:xfrm>
            <a:off x="6447453" y="4478693"/>
            <a:ext cx="508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Andrew Designed the concept of our app, a basic user interface for us to work with and something that all users should be able to use with ease.</a:t>
            </a:r>
          </a:p>
        </p:txBody>
      </p:sp>
    </p:spTree>
    <p:extLst>
      <p:ext uri="{BB962C8B-B14F-4D97-AF65-F5344CB8AC3E}">
        <p14:creationId xmlns:p14="http://schemas.microsoft.com/office/powerpoint/2010/main" val="346269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82C6-A010-4E84-947F-7E9246A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83A7-614F-4089-80E9-C25A7E4F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77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7982-49DB-41B1-852A-CD59027D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090E-F1E5-4695-9D4E-8E3AEA9C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10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Storyboard A3/5</vt:lpstr>
      <vt:lpstr>GUI Concept 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A3/5</dc:title>
  <dc:creator>Nicholas Bond</dc:creator>
  <cp:lastModifiedBy>Nicholas Bond</cp:lastModifiedBy>
  <cp:revision>1</cp:revision>
  <dcterms:created xsi:type="dcterms:W3CDTF">2021-02-04T02:39:03Z</dcterms:created>
  <dcterms:modified xsi:type="dcterms:W3CDTF">2021-02-04T02:42:38Z</dcterms:modified>
</cp:coreProperties>
</file>