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08E66A-391C-41D6-95FF-8A451EFD4FAE}" v="2" dt="2024-04-26T09:03:28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Юлия Шурыгина" userId="cc7c9193740a6f7e" providerId="LiveId" clId="{2A08E66A-391C-41D6-95FF-8A451EFD4FAE}"/>
    <pc:docChg chg="custSel modSld">
      <pc:chgData name="Юлия Шурыгина" userId="cc7c9193740a6f7e" providerId="LiveId" clId="{2A08E66A-391C-41D6-95FF-8A451EFD4FAE}" dt="2024-04-26T10:26:32.544" v="31" actId="5793"/>
      <pc:docMkLst>
        <pc:docMk/>
      </pc:docMkLst>
      <pc:sldChg chg="addSp modSp mod">
        <pc:chgData name="Юлия Шурыгина" userId="cc7c9193740a6f7e" providerId="LiveId" clId="{2A08E66A-391C-41D6-95FF-8A451EFD4FAE}" dt="2024-04-26T10:26:09.335" v="23" actId="5793"/>
        <pc:sldMkLst>
          <pc:docMk/>
          <pc:sldMk cId="979889849" sldId="257"/>
        </pc:sldMkLst>
        <pc:spChg chg="mod">
          <ac:chgData name="Юлия Шурыгина" userId="cc7c9193740a6f7e" providerId="LiveId" clId="{2A08E66A-391C-41D6-95FF-8A451EFD4FAE}" dt="2024-04-26T10:26:09.335" v="23" actId="5793"/>
          <ac:spMkLst>
            <pc:docMk/>
            <pc:sldMk cId="979889849" sldId="257"/>
            <ac:spMk id="3" creationId="{7157AC93-DF35-03C8-46D5-6190519B7DFB}"/>
          </ac:spMkLst>
        </pc:spChg>
        <pc:picChg chg="add mod">
          <ac:chgData name="Юлия Шурыгина" userId="cc7c9193740a6f7e" providerId="LiveId" clId="{2A08E66A-391C-41D6-95FF-8A451EFD4FAE}" dt="2024-04-26T09:04:00.742" v="16" actId="1076"/>
          <ac:picMkLst>
            <pc:docMk/>
            <pc:sldMk cId="979889849" sldId="257"/>
            <ac:picMk id="5" creationId="{7B1F475F-9FEA-D290-4122-DA050FA033DC}"/>
          </ac:picMkLst>
        </pc:picChg>
      </pc:sldChg>
      <pc:sldChg chg="modSp mod">
        <pc:chgData name="Юлия Шурыгина" userId="cc7c9193740a6f7e" providerId="LiveId" clId="{2A08E66A-391C-41D6-95FF-8A451EFD4FAE}" dt="2024-04-26T10:26:16.213" v="26" actId="5793"/>
        <pc:sldMkLst>
          <pc:docMk/>
          <pc:sldMk cId="2937610823" sldId="258"/>
        </pc:sldMkLst>
        <pc:spChg chg="mod">
          <ac:chgData name="Юлия Шурыгина" userId="cc7c9193740a6f7e" providerId="LiveId" clId="{2A08E66A-391C-41D6-95FF-8A451EFD4FAE}" dt="2024-04-26T10:26:16.213" v="26" actId="5793"/>
          <ac:spMkLst>
            <pc:docMk/>
            <pc:sldMk cId="2937610823" sldId="258"/>
            <ac:spMk id="3" creationId="{E3050AA8-4533-1028-97AF-E23243005CD9}"/>
          </ac:spMkLst>
        </pc:spChg>
      </pc:sldChg>
      <pc:sldChg chg="modSp mod">
        <pc:chgData name="Юлия Шурыгина" userId="cc7c9193740a6f7e" providerId="LiveId" clId="{2A08E66A-391C-41D6-95FF-8A451EFD4FAE}" dt="2024-04-26T10:26:23.220" v="28" actId="5793"/>
        <pc:sldMkLst>
          <pc:docMk/>
          <pc:sldMk cId="3013329948" sldId="259"/>
        </pc:sldMkLst>
        <pc:spChg chg="mod">
          <ac:chgData name="Юлия Шурыгина" userId="cc7c9193740a6f7e" providerId="LiveId" clId="{2A08E66A-391C-41D6-95FF-8A451EFD4FAE}" dt="2024-04-26T10:26:23.220" v="28" actId="5793"/>
          <ac:spMkLst>
            <pc:docMk/>
            <pc:sldMk cId="3013329948" sldId="259"/>
            <ac:spMk id="3" creationId="{AA182C4B-735D-99DA-8594-4F34CED7218F}"/>
          </ac:spMkLst>
        </pc:spChg>
      </pc:sldChg>
      <pc:sldChg chg="addSp modSp mod">
        <pc:chgData name="Юлия Шурыгина" userId="cc7c9193740a6f7e" providerId="LiveId" clId="{2A08E66A-391C-41D6-95FF-8A451EFD4FAE}" dt="2024-04-26T10:26:27.392" v="29" actId="5793"/>
        <pc:sldMkLst>
          <pc:docMk/>
          <pc:sldMk cId="1637003283" sldId="260"/>
        </pc:sldMkLst>
        <pc:spChg chg="mod">
          <ac:chgData name="Юлия Шурыгина" userId="cc7c9193740a6f7e" providerId="LiveId" clId="{2A08E66A-391C-41D6-95FF-8A451EFD4FAE}" dt="2024-04-26T09:27:35.635" v="18" actId="20577"/>
          <ac:spMkLst>
            <pc:docMk/>
            <pc:sldMk cId="1637003283" sldId="260"/>
            <ac:spMk id="2" creationId="{75BAB9BF-8E59-2F62-1DCF-AB344401639C}"/>
          </ac:spMkLst>
        </pc:spChg>
        <pc:spChg chg="mod">
          <ac:chgData name="Юлия Шурыгина" userId="cc7c9193740a6f7e" providerId="LiveId" clId="{2A08E66A-391C-41D6-95FF-8A451EFD4FAE}" dt="2024-04-26T10:26:27.392" v="29" actId="5793"/>
          <ac:spMkLst>
            <pc:docMk/>
            <pc:sldMk cId="1637003283" sldId="260"/>
            <ac:spMk id="3" creationId="{F48E3365-5329-F5DB-1375-31C9A23743FE}"/>
          </ac:spMkLst>
        </pc:spChg>
        <pc:picChg chg="add mod">
          <ac:chgData name="Юлия Шурыгина" userId="cc7c9193740a6f7e" providerId="LiveId" clId="{2A08E66A-391C-41D6-95FF-8A451EFD4FAE}" dt="2024-04-26T08:40:54.396" v="3" actId="14100"/>
          <ac:picMkLst>
            <pc:docMk/>
            <pc:sldMk cId="1637003283" sldId="260"/>
            <ac:picMk id="5" creationId="{746D910E-A32B-3111-019E-30D2B8B198F2}"/>
          </ac:picMkLst>
        </pc:picChg>
      </pc:sldChg>
      <pc:sldChg chg="modSp mod">
        <pc:chgData name="Юлия Шурыгина" userId="cc7c9193740a6f7e" providerId="LiveId" clId="{2A08E66A-391C-41D6-95FF-8A451EFD4FAE}" dt="2024-04-26T10:26:32.544" v="31" actId="5793"/>
        <pc:sldMkLst>
          <pc:docMk/>
          <pc:sldMk cId="525630628" sldId="261"/>
        </pc:sldMkLst>
        <pc:spChg chg="mod">
          <ac:chgData name="Юлия Шурыгина" userId="cc7c9193740a6f7e" providerId="LiveId" clId="{2A08E66A-391C-41D6-95FF-8A451EFD4FAE}" dt="2024-04-26T10:26:32.544" v="31" actId="5793"/>
          <ac:spMkLst>
            <pc:docMk/>
            <pc:sldMk cId="525630628" sldId="261"/>
            <ac:spMk id="3" creationId="{19CB5389-95E9-FC24-238D-FC3EF8A57A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5955-6F24-081D-52FC-F72B4D5D7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AD8D6-CC7C-61AB-63D1-60EA5A2CD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B729C-223B-56EA-D75E-AADBDA53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127C-5239-4773-920B-32D02F4CDBC2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817D3-6E1C-6D18-82B8-813AD744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0223C-2AEF-878F-7800-0E488A03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B516-2BDE-451D-BFE3-F363694A2B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90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3E7A-BEE4-197B-271E-7CDE3E5E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1AC7F-0E65-6B9F-6573-CFF394F8C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3ED1F-D19D-9AFB-E8F0-4E12B4D3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127C-5239-4773-920B-32D02F4CDBC2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4D41B-41B8-2314-B1E9-B1C4DCAA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D06A8-6543-24C5-7645-5191D7D3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B516-2BDE-451D-BFE3-F363694A2B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11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D5AEF0-6F0C-C663-84F4-ECF40644C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5430B-DD15-4E0D-78AF-8B96088FA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412EA-50A0-71D7-AC51-F941C9D2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127C-5239-4773-920B-32D02F4CDBC2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B149E-DAAF-613B-02E9-7D3799A7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122D9-F15C-DED8-2C90-A85FA32A2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B516-2BDE-451D-BFE3-F363694A2B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85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E0B7-B287-FD79-6F16-578995D1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804C-E8B2-4DC7-40F3-80BF17E51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6F1CF-597D-D6C1-3418-05353E84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127C-5239-4773-920B-32D02F4CDBC2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A56C4-3BE0-499A-7609-D58A5F23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BE0D4-D3F2-17CD-B8A5-E0D6B8AA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B516-2BDE-451D-BFE3-F363694A2B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70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3835-FC18-C35C-D03C-CC7A4329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4EE6E-3AE1-D0FA-E74F-498367115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FECF2-5334-D513-319F-15AE0D33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127C-5239-4773-920B-32D02F4CDBC2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82BA6-C9BF-E43A-766E-381F344B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FFEE2-E6CB-6D6D-19A2-8D29B768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B516-2BDE-451D-BFE3-F363694A2B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53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33623-101E-0A05-6F98-459728E6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0DDA8-7592-0DEE-E7BC-3E059E50A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BC039-4345-9312-4E93-FA770F2F8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FEC46-D874-3D23-9123-32C15355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127C-5239-4773-920B-32D02F4CDBC2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EC551-DED9-9BD8-DE8B-C975B06E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9CA74-D2CE-1361-F0DF-FBBA92A8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B516-2BDE-451D-BFE3-F363694A2B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23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94B6-C419-24FB-D314-D8E94C33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9FEB6-3208-9095-35FF-E4C890BA8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0894A-7BFD-10B1-2296-7FEF265A6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E8588-F657-923A-76FF-ADA33CF61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7D45F-0565-A603-C534-97266F1E2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263E4-7FC6-1648-9155-AF79AB7B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127C-5239-4773-920B-32D02F4CDBC2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AA459-330F-F2D3-93CC-F943F2D1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ABAAA-693E-A826-79F5-9F1FF478E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B516-2BDE-451D-BFE3-F363694A2B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43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8091-B08B-C00A-F3CF-1AE35863D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B63781-7226-7D3F-92B6-EC4AE01F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127C-5239-4773-920B-32D02F4CDBC2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25D04-654F-5606-E9E9-4F70DC00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6D679-6BE3-C7D9-E1DD-6DFD0ED4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B516-2BDE-451D-BFE3-F363694A2B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66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660F9-FAFD-506F-8565-23F9253F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127C-5239-4773-920B-32D02F4CDBC2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07DC2-0842-E1DC-5062-1CB7A728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B0CAE-740D-FC19-003C-DEAA28A1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B516-2BDE-451D-BFE3-F363694A2B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54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51DE-0433-C3CE-9777-8F2EC773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42254-F2F2-51CC-447D-F73BF0E06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F7D87-5F01-BBBA-3157-4FFD906B5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B8F90-7A88-F8AC-07E5-147ACD21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127C-5239-4773-920B-32D02F4CDBC2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6FF2E-7E84-EA34-E3D4-7B90279F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77F85-4AC6-9B6F-FBCD-01FF4FD0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B516-2BDE-451D-BFE3-F363694A2B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80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8111-A458-9F74-BFCA-E7DAD9561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26B6-36A0-FCEF-6453-7B390048E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B0C42-73DC-3DE2-EF22-7D52FBCBB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AA0B6-4CF2-FEA7-E923-B5965D2B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127C-5239-4773-920B-32D02F4CDBC2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AC752-FBEE-1E77-73B3-D3D36698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E254B-21D8-CB6E-8C2B-2C508174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B516-2BDE-451D-BFE3-F363694A2B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89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8B604-F321-720C-BF1A-77D995C4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8A67D-C921-3056-6AD3-7823C60A2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FBA37-5F27-3565-462D-178C07751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3127C-5239-4773-920B-32D02F4CDBC2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1901A-91FC-B71B-4B5C-CA2F6E121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49D54-04B0-DACA-04F8-41D00BFA7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DB516-2BDE-451D-BFE3-F363694A2B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25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312B-B796-E5F0-1161-D4C47FC02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Кинотеатр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2042B-BFE1-B23C-37EE-873CB8C3AD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был сделан ученицей Шурыгиной Юлией и Булычёвым Алексеем</a:t>
            </a:r>
          </a:p>
        </p:txBody>
      </p:sp>
    </p:spTree>
    <p:extLst>
      <p:ext uri="{BB962C8B-B14F-4D97-AF65-F5344CB8AC3E}">
        <p14:creationId xmlns:p14="http://schemas.microsoft.com/office/powerpoint/2010/main" val="225164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0D88-07BF-FCD8-F3EF-60D75CE2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7AC93-DF35-03C8-46D5-6190519B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5224718" cy="4486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Идеей нашего проекта является создание сайта, где мы смогли бы реализовать наши знания и показать их нашему любимому учителю Тимофею Александровичу.</a:t>
            </a:r>
          </a:p>
          <a:p>
            <a:pPr marL="0" indent="0">
              <a:buNone/>
            </a:pPr>
            <a:r>
              <a:rPr lang="ru-RU" dirty="0"/>
              <a:t>С помощью данного проекта можно узнать информацию о некоторых фильмах-аниме, узнать, сколько они длятся, купить билет на просмотр этого фильма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F475F-9FEA-D290-4122-DA050FA03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084" y="1690687"/>
            <a:ext cx="606291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8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DB92-ECAD-77BA-DB9B-F4401E2E6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AA8-4533-1028-97AF-E23243005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нашем проекте использовались в основном функции, но и без классов не обошлось. Например, чтобы работать с базой данных через </a:t>
            </a:r>
            <a:r>
              <a:rPr lang="en-US" dirty="0" err="1"/>
              <a:t>sqlalchemy</a:t>
            </a:r>
            <a:r>
              <a:rPr lang="en-US" dirty="0"/>
              <a:t> </a:t>
            </a:r>
            <a:r>
              <a:rPr lang="ru-RU" dirty="0"/>
              <a:t>мы использовали два файла с двумя классами. Они отвечают за свои таблицы.</a:t>
            </a:r>
          </a:p>
          <a:p>
            <a:pPr marL="0" indent="0">
              <a:buNone/>
            </a:pPr>
            <a:r>
              <a:rPr lang="ru-RU" dirty="0"/>
              <a:t>В нашем проекте было использовано много технологий. Если быть точнее, то: </a:t>
            </a:r>
            <a:r>
              <a:rPr lang="en-US" dirty="0"/>
              <a:t>flask, </a:t>
            </a:r>
            <a:r>
              <a:rPr lang="en-US" dirty="0" err="1"/>
              <a:t>bcrypt</a:t>
            </a:r>
            <a:r>
              <a:rPr lang="en-US" dirty="0"/>
              <a:t>, </a:t>
            </a:r>
            <a:r>
              <a:rPr lang="en-US" dirty="0" err="1"/>
              <a:t>sqlalchemy</a:t>
            </a:r>
            <a:r>
              <a:rPr lang="en-US" dirty="0"/>
              <a:t>. </a:t>
            </a:r>
            <a:r>
              <a:rPr lang="ru-RU" dirty="0"/>
              <a:t>Кроме питона мы также активно работали с таким языком программирования, как </a:t>
            </a:r>
            <a:r>
              <a:rPr lang="en-US" dirty="0"/>
              <a:t>html</a:t>
            </a:r>
            <a:r>
              <a:rPr lang="ru-RU" dirty="0"/>
              <a:t>. Большая часть кода написана вручную, частично пользовались </a:t>
            </a:r>
            <a:r>
              <a:rPr lang="en-US" dirty="0"/>
              <a:t>bootstrap.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Наш сайт минималистичен и лёгок в использовании. Всё интуитивно понятно.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761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66C5-B86C-7578-07F9-46B808A82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82C4B-735D-99DA-8594-4F34CED72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нашем проекте мы с помощью </a:t>
            </a:r>
            <a:r>
              <a:rPr lang="en-US" dirty="0" err="1"/>
              <a:t>sqlalchemy</a:t>
            </a:r>
            <a:r>
              <a:rPr lang="en-US" dirty="0"/>
              <a:t> </a:t>
            </a:r>
            <a:r>
              <a:rPr lang="ru-RU" dirty="0"/>
              <a:t>создали БД с названием </a:t>
            </a:r>
            <a:r>
              <a:rPr lang="en-US" dirty="0" err="1"/>
              <a:t>kinoteatr.db</a:t>
            </a:r>
            <a:r>
              <a:rPr lang="ru-RU" dirty="0"/>
              <a:t> через питон. В предыдущих слайдах было сказано, что в ней две таблицы. Одна отвечает за пользователей, в другой же находится информация о фильмах.</a:t>
            </a:r>
          </a:p>
          <a:p>
            <a:pPr marL="0" indent="0">
              <a:buNone/>
            </a:pPr>
            <a:r>
              <a:rPr lang="ru-RU" dirty="0"/>
              <a:t>Естественно, наша БД также меняется. На сайте можно регистрироваться, входить пользователям. Также есть админы. У них свои права, отличающиеся от прав обычных пользователей. Именно они могут добавлять  и удалять фильмы на сайт.</a:t>
            </a:r>
          </a:p>
        </p:txBody>
      </p:sp>
    </p:spTree>
    <p:extLst>
      <p:ext uri="{BB962C8B-B14F-4D97-AF65-F5344CB8AC3E}">
        <p14:creationId xmlns:p14="http://schemas.microsoft.com/office/powerpoint/2010/main" val="301332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B9BF-8E59-2F62-1DCF-AB344401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Bcrypt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3365-5329-F5DB-1375-31C9A2374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Я ранее сказала, что у нас используется такая библиотека, как </a:t>
            </a:r>
            <a:r>
              <a:rPr lang="en-US" dirty="0" err="1"/>
              <a:t>bcrypt</a:t>
            </a:r>
            <a:r>
              <a:rPr lang="en-US" dirty="0"/>
              <a:t>. </a:t>
            </a:r>
            <a:r>
              <a:rPr lang="ru-RU" dirty="0"/>
              <a:t>Решила чуть поподробнее рассказать о ней. Так как у нас может быть множество пользователей, мы были обязаны обеспечить безопасность их данных. С помощью данной библиотеки пароли, которые доверили нам пользователи, засекречиваются. Они становятся </a:t>
            </a:r>
            <a:r>
              <a:rPr lang="en-US" dirty="0"/>
              <a:t>hash </a:t>
            </a:r>
            <a:r>
              <a:rPr lang="ru-RU" dirty="0"/>
              <a:t>паролями. В </a:t>
            </a:r>
            <a:r>
              <a:rPr lang="ru-RU" dirty="0" err="1"/>
              <a:t>Бд</a:t>
            </a:r>
            <a:r>
              <a:rPr lang="ru-RU" dirty="0"/>
              <a:t> они выглядят следующим образом:</a:t>
            </a:r>
            <a:br>
              <a:rPr lang="ru-RU" dirty="0"/>
            </a:br>
            <a:r>
              <a:rPr lang="ru-RU" dirty="0"/>
              <a:t> </a:t>
            </a:r>
          </a:p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D910E-A32B-3111-019E-30D2B8B19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199567"/>
            <a:ext cx="5697583" cy="197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0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FE8F1-A838-D1F4-67E1-65C1EC61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B5389-95E9-FC24-238D-FC3EF8A57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Лично мне конечный результат наших с Алексеем трудов. Конечно же, я надеюсь, что и всем, кто присутствует на нашей защите этого проекта, он тоже понравятся и наши прекрасные учителя хорошо его оценят.</a:t>
            </a:r>
          </a:p>
          <a:p>
            <a:pPr marL="0" indent="0">
              <a:buNone/>
            </a:pPr>
            <a:r>
              <a:rPr lang="ru-RU" dirty="0"/>
              <a:t>Данный проект можно развивать и развивать, как и любой другой проект. Например, можно было бы добавить покупку вкусняшек к фильму или добавить изменение, а не просто удаление особенностей фильмов. Таких, как время фильма, обложки и </a:t>
            </a:r>
            <a:r>
              <a:rPr lang="ru-RU" dirty="0" err="1"/>
              <a:t>тд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563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32A2F-45EA-C8A7-15DC-76A2B2E1E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8729"/>
            <a:ext cx="10515600" cy="3568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8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1467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390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Кинотеатр</vt:lpstr>
      <vt:lpstr>Введение</vt:lpstr>
      <vt:lpstr>Описание реализации</vt:lpstr>
      <vt:lpstr>База данных</vt:lpstr>
      <vt:lpstr>Bcrypt</vt:lpstr>
      <vt:lpstr>Заключение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Кинотеатр</dc:title>
  <dc:creator>Юлия Шурыгина</dc:creator>
  <cp:lastModifiedBy>Юлия Шурыгина</cp:lastModifiedBy>
  <cp:revision>1</cp:revision>
  <dcterms:created xsi:type="dcterms:W3CDTF">2024-04-26T08:26:09Z</dcterms:created>
  <dcterms:modified xsi:type="dcterms:W3CDTF">2024-04-26T10:26:33Z</dcterms:modified>
</cp:coreProperties>
</file>