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  <p:embeddedFontLst>
    <p:embeddedFont>
      <p:font typeface="Rubik Black"/>
      <p:bold r:id="rId22"/>
    </p:embeddedFont>
    <p:embeddedFont>
      <p:font typeface="Bebas Neue" panose="020B0606020202050201"/>
      <p:regular r:id="rId23"/>
    </p:embeddedFont>
    <p:embeddedFont>
      <p:font typeface="Karla" panose="020B0004030503030003"/>
      <p:regular r:id="rId24"/>
    </p:embeddedFont>
    <p:embeddedFont>
      <p:font typeface="Rubik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54d4c8a164_1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54d4c8a164_1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25d80b419_0_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125d80b419_0_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549941b064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549941b064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4e0c60b85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4e0c60b85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e1613f9b3_1_34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e1613f9b3_1_34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4e1613f9b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4e1613f9b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fb8bc67f7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fb8bc67f7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376c3136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376c313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0860aa57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0860aa57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54d4c8a164_1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54d4c8a164_1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125d80b419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125d80b419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54d4c8a164_1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54d4c8a164_1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54d4c8a164_1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54d4c8a164_1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54d4c8a164_1_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54d4c8a164_1_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/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4"/>
        </a:solidFill>
        <a:effectLst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/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/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/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CREDITS</a:t>
            </a:r>
            <a:r>
              <a:rPr lang="en-GB" sz="1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: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3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, including icons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4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, and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5"/>
              </a:rPr>
              <a:t>Freepik</a:t>
            </a:r>
            <a:endParaRPr sz="1000" b="1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type="body" idx="1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/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○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■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○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■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○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■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hyperlink" Target="https://docs.google.com/spreadsheets/d/1z5oOwri3-Mf2U-fRCetIX5dJgLB8nKnD8YR28UkEmhE/copy" TargetMode="Externa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hyperlink" Target="https://docs.google.com/spreadsheets/d/1z5oOwri3-Mf2U-fRCetIX5dJgLB8nKnD8YR28UkEmhE/copy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4.xml"/><Relationship Id="rId2" Type="http://schemas.openxmlformats.org/officeDocument/2006/relationships/hyperlink" Target="https://www.youtube.com/watch?v=s4U43cw006M&amp;ab_channel=ANDROIDHELPER%5BUNITY3Dandmore%5D" TargetMode="External"/><Relationship Id="rId1" Type="http://schemas.openxmlformats.org/officeDocument/2006/relationships/hyperlink" Target="https://metanit.com/sharp/tutorial/2.6.ph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371600" y="1114400"/>
            <a:ext cx="64008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Cikls ar skaitītāju C# valodā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Unity dzinī</a:t>
            </a:r>
            <a:endParaRPr lang="en-GB"/>
          </a:p>
        </p:txBody>
      </p:sp>
      <p:sp>
        <p:nvSpPr>
          <p:cNvPr id="407" name="Google Shape;407;p26"/>
          <p:cNvSpPr txBox="1"/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Alekss Kalendra | 2PT-1</a:t>
            </a:r>
            <a:endParaRPr lang="en-GB"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26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0" name="Google Shape;410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11" name="Google Shape;411;p26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3" name="Google Shape;413;p26"/>
          <p:cNvGrpSpPr/>
          <p:nvPr/>
        </p:nvGrpSpPr>
        <p:grpSpPr>
          <a:xfrm>
            <a:off x="7810013" y="1391747"/>
            <a:ext cx="836668" cy="1371596"/>
            <a:chOff x="2771692" y="3497697"/>
            <a:chExt cx="836668" cy="1371596"/>
          </a:xfrm>
        </p:grpSpPr>
        <p:sp>
          <p:nvSpPr>
            <p:cNvPr id="414" name="Google Shape;414;p26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35"/>
          <p:cNvSpPr/>
          <p:nvPr/>
        </p:nvSpPr>
        <p:spPr>
          <a:xfrm>
            <a:off x="307475" y="188400"/>
            <a:ext cx="3887400" cy="320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35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Mainigais tiek izvadits kamer netiks parstradats “foreach” kolekcija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foreach(char c in “Tom”)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kolekciju elementu parstradasanu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Debug.Log(c);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Izvada mainīgo ‘‘ c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14" name="Google Shape;614;p35"/>
          <p:cNvCxnSpPr/>
          <p:nvPr/>
        </p:nvCxnSpPr>
        <p:spPr>
          <a:xfrm>
            <a:off x="-28000" y="3435150"/>
            <a:ext cx="4503300" cy="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35"/>
          <p:cNvSpPr/>
          <p:nvPr/>
        </p:nvSpPr>
        <p:spPr>
          <a:xfrm>
            <a:off x="1075300" y="3487500"/>
            <a:ext cx="2316000" cy="131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16" name="Google Shape;616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2550" y="3587275"/>
            <a:ext cx="21621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3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5775" y="326838"/>
            <a:ext cx="3695050" cy="30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6"/>
          <p:cNvSpPr/>
          <p:nvPr/>
        </p:nvSpPr>
        <p:spPr>
          <a:xfrm>
            <a:off x="1423040" y="1700480"/>
            <a:ext cx="2258700" cy="2258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3" name="Google Shape;623;p3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Patērēts laiks</a:t>
            </a:r>
            <a:endParaRPr lang="en-GB"/>
          </a:p>
        </p:txBody>
      </p:sp>
      <p:sp>
        <p:nvSpPr>
          <p:cNvPr id="624" name="Google Shape;624;p36"/>
          <p:cNvSpPr txBox="1"/>
          <p:nvPr/>
        </p:nvSpPr>
        <p:spPr>
          <a:xfrm>
            <a:off x="5735800" y="3243636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Prezentācija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625" name="Google Shape;625;p36" title="Chart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7950" y="1595390"/>
            <a:ext cx="2468881" cy="2468881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6"/>
          <p:cNvSpPr/>
          <p:nvPr/>
        </p:nvSpPr>
        <p:spPr>
          <a:xfrm>
            <a:off x="4572050" y="1797216"/>
            <a:ext cx="914400" cy="548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20</a:t>
            </a: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4572050" y="3313749"/>
            <a:ext cx="914400" cy="548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40</a:t>
            </a: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28" name="Google Shape;628;p36"/>
          <p:cNvSpPr/>
          <p:nvPr/>
        </p:nvSpPr>
        <p:spPr>
          <a:xfrm>
            <a:off x="4572050" y="2555483"/>
            <a:ext cx="914400" cy="548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40</a:t>
            </a: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29" name="Google Shape;629;p36"/>
          <p:cNvSpPr txBox="1"/>
          <p:nvPr/>
        </p:nvSpPr>
        <p:spPr>
          <a:xfrm>
            <a:off x="5735800" y="2485361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Programma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30" name="Google Shape;630;p36"/>
          <p:cNvSpPr txBox="1"/>
          <p:nvPr/>
        </p:nvSpPr>
        <p:spPr>
          <a:xfrm>
            <a:off x="5735800" y="1727086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Diagrammas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947500" y="39097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36"/>
          <p:cNvSpPr/>
          <p:nvPr/>
        </p:nvSpPr>
        <p:spPr>
          <a:xfrm>
            <a:off x="715160" y="37610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6" name="Google Shape;636;p36"/>
          <p:cNvSpPr/>
          <p:nvPr/>
        </p:nvSpPr>
        <p:spPr>
          <a:xfrm>
            <a:off x="715148" y="141733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37" name="Google Shape;637;p36" title="Chart">
            <a:hlinkClick r:id="rId1"/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7562" y="1595387"/>
            <a:ext cx="2468875" cy="246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6" title="Chart">
            <a:hlinkClick r:id="rId1"/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317962" y="1595413"/>
            <a:ext cx="2468875" cy="24688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36"/>
          <p:cNvCxnSpPr/>
          <p:nvPr/>
        </p:nvCxnSpPr>
        <p:spPr>
          <a:xfrm>
            <a:off x="2554038" y="1700463"/>
            <a:ext cx="2700" cy="115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36"/>
          <p:cNvCxnSpPr>
            <a:stCxn id="638" idx="0"/>
            <a:endCxn id="638" idx="0"/>
          </p:cNvCxnSpPr>
          <p:nvPr/>
        </p:nvCxnSpPr>
        <p:spPr>
          <a:xfrm>
            <a:off x="2552400" y="15954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36"/>
          <p:cNvCxnSpPr/>
          <p:nvPr/>
        </p:nvCxnSpPr>
        <p:spPr>
          <a:xfrm>
            <a:off x="1482550" y="2488550"/>
            <a:ext cx="1074000" cy="36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36"/>
          <p:cNvCxnSpPr/>
          <p:nvPr/>
        </p:nvCxnSpPr>
        <p:spPr>
          <a:xfrm rot="10800000">
            <a:off x="2549000" y="2836375"/>
            <a:ext cx="665700" cy="90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36"/>
          <p:cNvSpPr txBox="1"/>
          <p:nvPr>
            <p:ph type="title"/>
          </p:nvPr>
        </p:nvSpPr>
        <p:spPr>
          <a:xfrm>
            <a:off x="1587025" y="3862450"/>
            <a:ext cx="1856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3</a:t>
            </a:r>
            <a:r>
              <a:rPr lang="en-GB" sz="2300"/>
              <a:t> dienas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7"/>
          <p:cNvSpPr/>
          <p:nvPr/>
        </p:nvSpPr>
        <p:spPr>
          <a:xfrm>
            <a:off x="1423040" y="1700480"/>
            <a:ext cx="2258700" cy="2258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9" name="Google Shape;649;p37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Programmas koda garums</a:t>
            </a:r>
            <a:endParaRPr lang="en-GB"/>
          </a:p>
        </p:txBody>
      </p:sp>
      <p:sp>
        <p:nvSpPr>
          <p:cNvPr id="650" name="Google Shape;650;p37"/>
          <p:cNvSpPr txBox="1"/>
          <p:nvPr/>
        </p:nvSpPr>
        <p:spPr>
          <a:xfrm>
            <a:off x="5739301" y="2835264"/>
            <a:ext cx="2518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AnswerScript</a:t>
            </a:r>
            <a:endParaRPr sz="21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651" name="Google Shape;651;p37" title="Chart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7950" y="1595390"/>
            <a:ext cx="2468881" cy="2468881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7"/>
          <p:cNvSpPr/>
          <p:nvPr/>
        </p:nvSpPr>
        <p:spPr>
          <a:xfrm>
            <a:off x="4572050" y="1535399"/>
            <a:ext cx="917400" cy="4566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65</a:t>
            </a: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3" name="Google Shape;653;p37"/>
          <p:cNvSpPr/>
          <p:nvPr/>
        </p:nvSpPr>
        <p:spPr>
          <a:xfrm>
            <a:off x="4572050" y="2797174"/>
            <a:ext cx="917400" cy="4566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15</a:t>
            </a: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4" name="Google Shape;654;p37"/>
          <p:cNvSpPr/>
          <p:nvPr/>
        </p:nvSpPr>
        <p:spPr>
          <a:xfrm>
            <a:off x="4572050" y="2166287"/>
            <a:ext cx="917400" cy="4566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5</a:t>
            </a: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5" name="Google Shape;655;p37"/>
          <p:cNvSpPr txBox="1"/>
          <p:nvPr/>
        </p:nvSpPr>
        <p:spPr>
          <a:xfrm>
            <a:off x="5739301" y="1573500"/>
            <a:ext cx="2518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QuizManager</a:t>
            </a:r>
            <a:endParaRPr sz="21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56" name="Google Shape;656;p37"/>
          <p:cNvSpPr/>
          <p:nvPr/>
        </p:nvSpPr>
        <p:spPr>
          <a:xfrm>
            <a:off x="947500" y="39097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7" name="Google Shape;657;p37"/>
          <p:cNvSpPr/>
          <p:nvPr/>
        </p:nvSpPr>
        <p:spPr>
          <a:xfrm>
            <a:off x="715160" y="37610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8" name="Google Shape;658;p37"/>
          <p:cNvSpPr/>
          <p:nvPr/>
        </p:nvSpPr>
        <p:spPr>
          <a:xfrm>
            <a:off x="715148" y="141733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59" name="Google Shape;659;p37"/>
          <p:cNvCxnSpPr>
            <a:stCxn id="660" idx="0"/>
            <a:endCxn id="660" idx="0"/>
          </p:cNvCxnSpPr>
          <p:nvPr/>
        </p:nvCxnSpPr>
        <p:spPr>
          <a:xfrm>
            <a:off x="4738450" y="11895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1" name="Google Shape;661;p37"/>
          <p:cNvSpPr txBox="1"/>
          <p:nvPr>
            <p:ph type="title"/>
          </p:nvPr>
        </p:nvSpPr>
        <p:spPr>
          <a:xfrm>
            <a:off x="1587025" y="3862450"/>
            <a:ext cx="2369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130 rindas</a:t>
            </a:r>
            <a:r>
              <a:rPr lang="en-GB" sz="2300"/>
              <a:t> </a:t>
            </a:r>
            <a:endParaRPr sz="2300"/>
          </a:p>
        </p:txBody>
      </p:sp>
      <p:pic>
        <p:nvPicPr>
          <p:cNvPr id="662" name="Google Shape;662;p37" title="Chart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317962" y="1595387"/>
            <a:ext cx="2468875" cy="24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7"/>
          <p:cNvSpPr txBox="1"/>
          <p:nvPr/>
        </p:nvSpPr>
        <p:spPr>
          <a:xfrm>
            <a:off x="5719776" y="3466164"/>
            <a:ext cx="25182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AinuParsledzej</a:t>
            </a:r>
            <a:endParaRPr sz="21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64" name="Google Shape;664;p37"/>
          <p:cNvSpPr/>
          <p:nvPr/>
        </p:nvSpPr>
        <p:spPr>
          <a:xfrm>
            <a:off x="4572050" y="3428074"/>
            <a:ext cx="917400" cy="456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15%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665" name="Google Shape;665;p37"/>
          <p:cNvCxnSpPr/>
          <p:nvPr/>
        </p:nvCxnSpPr>
        <p:spPr>
          <a:xfrm>
            <a:off x="2270925" y="1733150"/>
            <a:ext cx="292800" cy="1092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6" name="Google Shape;666;p37"/>
          <p:cNvCxnSpPr/>
          <p:nvPr/>
        </p:nvCxnSpPr>
        <p:spPr>
          <a:xfrm rot="10800000">
            <a:off x="2543100" y="1700475"/>
            <a:ext cx="20700" cy="1125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7" name="Google Shape;667;p37"/>
          <p:cNvCxnSpPr/>
          <p:nvPr/>
        </p:nvCxnSpPr>
        <p:spPr>
          <a:xfrm rot="10800000" flipH="1">
            <a:off x="2570950" y="2233025"/>
            <a:ext cx="928800" cy="585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8" name="Google Shape;668;p37"/>
          <p:cNvCxnSpPr/>
          <p:nvPr/>
        </p:nvCxnSpPr>
        <p:spPr>
          <a:xfrm>
            <a:off x="2570950" y="2826075"/>
            <a:ext cx="1035900" cy="407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9" name="Google Shape;669;p37"/>
          <p:cNvSpPr txBox="1"/>
          <p:nvPr/>
        </p:nvSpPr>
        <p:spPr>
          <a:xfrm>
            <a:off x="5739300" y="2166275"/>
            <a:ext cx="3082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QuestionAndAnswer</a:t>
            </a:r>
            <a:endParaRPr sz="2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astā</a:t>
            </a:r>
            <a:r>
              <a:rPr lang="en-GB"/>
              <a:t>ptie</a:t>
            </a:r>
            <a:r>
              <a:rPr lang="en-GB"/>
              <a:t> šķēršļi</a:t>
            </a:r>
            <a:endParaRPr lang="en-GB"/>
          </a:p>
        </p:txBody>
      </p:sp>
      <p:grpSp>
        <p:nvGrpSpPr>
          <p:cNvPr id="675" name="Google Shape;675;p38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676" name="Google Shape;676;p38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77" name="Google Shape;677;p38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678" name="Google Shape;678;p38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79" name="Google Shape;679;p38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680" name="Google Shape;680;p38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1" name="Google Shape;681;p38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82" name="Google Shape;682;p38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683" name="Google Shape;683;p38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84" name="Google Shape;684;p38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5" name="Google Shape;685;p38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686" name="Google Shape;686;p38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687" name="Google Shape;687;p38"/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688" name="Google Shape;688;p38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9" name="Google Shape;689;p38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690" name="Google Shape;690;p38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691" name="Google Shape;691;p38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692" name="Google Shape;692;p38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3" name="Google Shape;693;p38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694" name="Google Shape;694;p38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695" name="Google Shape;695;p38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696" name="Google Shape;696;p38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7" name="Google Shape;697;p38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698" name="Google Shape;698;p38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9" name="Google Shape;699;p38"/>
          <p:cNvSpPr txBox="1"/>
          <p:nvPr>
            <p:ph type="subTitle" idx="1"/>
          </p:nvPr>
        </p:nvSpPr>
        <p:spPr>
          <a:xfrm>
            <a:off x="1100400" y="2651113"/>
            <a:ext cx="2855100" cy="8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GitHub</a:t>
            </a:r>
            <a:endParaRPr lang="en-GB"/>
          </a:p>
        </p:txBody>
      </p:sp>
      <p:sp>
        <p:nvSpPr>
          <p:cNvPr id="700" name="Google Shape;700;p38"/>
          <p:cNvSpPr txBox="1"/>
          <p:nvPr>
            <p:ph type="subTitle" idx="2"/>
          </p:nvPr>
        </p:nvSpPr>
        <p:spPr>
          <a:xfrm>
            <a:off x="5252360" y="2651413"/>
            <a:ext cx="2768400" cy="8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Diagrammas</a:t>
            </a:r>
            <a:endParaRPr lang="en-GB"/>
          </a:p>
        </p:txBody>
      </p:sp>
      <p:sp>
        <p:nvSpPr>
          <p:cNvPr id="701" name="Google Shape;701;p38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2" name="Google Shape;702;p38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3" name="Google Shape;703;p38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9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Avoti</a:t>
            </a:r>
            <a:endParaRPr lang="en-GB"/>
          </a:p>
        </p:txBody>
      </p:sp>
      <p:sp>
        <p:nvSpPr>
          <p:cNvPr id="709" name="Google Shape;709;p39"/>
          <p:cNvSpPr txBox="1"/>
          <p:nvPr/>
        </p:nvSpPr>
        <p:spPr>
          <a:xfrm>
            <a:off x="715100" y="1600325"/>
            <a:ext cx="8095200" cy="2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Izmantoti informacijas avoti</a:t>
            </a:r>
            <a:r>
              <a:rPr lang="en-GB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:</a:t>
            </a:r>
            <a:endParaRPr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Saites</a:t>
            </a:r>
            <a:endParaRPr b="1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  <a:p>
            <a:pPr marL="457200" marR="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</a:pPr>
            <a:r>
              <a:rPr lang="en-GB" u="sng">
                <a:solidFill>
                  <a:schemeClr val="hlink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1"/>
              </a:rPr>
              <a:t>Metanit</a:t>
            </a:r>
            <a:endParaRPr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</a:pPr>
            <a:r>
              <a:rPr lang="en-GB" u="sng">
                <a:solidFill>
                  <a:schemeClr val="hlink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2"/>
              </a:rPr>
              <a:t>YouTube</a:t>
            </a:r>
            <a:endParaRPr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</a:pPr>
            <a:endParaRPr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0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Paldies par uzmanību</a:t>
            </a:r>
            <a:endParaRPr lang="en-GB"/>
          </a:p>
        </p:txBody>
      </p:sp>
      <p:grpSp>
        <p:nvGrpSpPr>
          <p:cNvPr id="715" name="Google Shape;715;p40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716" name="Google Shape;716;p40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719" name="Google Shape;719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720" name="Google Shape;720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21" name="Google Shape;721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722" name="Google Shape;722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cxnSp>
              <p:nvCxnSpPr>
                <p:cNvPr id="723" name="Google Shape;723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4" name="Google Shape;724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725" name="Google Shape;725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26" name="Google Shape;726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727" name="Google Shape;727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8" name="Google Shape;728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29" name="Google Shape;729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30" name="Google Shape;730;p40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p40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2" name="Google Shape;732;p40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33" name="Google Shape;733;p40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734" name="Google Shape;734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40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737" name="Google Shape;737;p40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40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7"/>
          <p:cNvGrpSpPr/>
          <p:nvPr/>
        </p:nvGrpSpPr>
        <p:grpSpPr>
          <a:xfrm>
            <a:off x="2686350" y="3195863"/>
            <a:ext cx="3771900" cy="1412550"/>
            <a:chOff x="4754850" y="1600325"/>
            <a:chExt cx="3771900" cy="1412550"/>
          </a:xfrm>
        </p:grpSpPr>
        <p:sp>
          <p:nvSpPr>
            <p:cNvPr id="429" name="Google Shape;429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431" name="Google Shape;431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2" name="Google Shape;432;p27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33" name="Google Shape;433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435" name="Google Shape;435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6" name="Google Shape;436;p27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37" name="Google Shape;437;p2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439" name="Google Shape;439;p2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0" name="Google Shape;440;p27"/>
          <p:cNvSpPr txBox="1"/>
          <p:nvPr>
            <p:ph type="subTitle" idx="1"/>
          </p:nvPr>
        </p:nvSpPr>
        <p:spPr>
          <a:xfrm>
            <a:off x="1873050" y="1886100"/>
            <a:ext cx="29358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Cikls ar skaititaju</a:t>
            </a:r>
            <a:endParaRPr sz="1900"/>
          </a:p>
        </p:txBody>
      </p:sp>
      <p:sp>
        <p:nvSpPr>
          <p:cNvPr id="441" name="Google Shape;441;p27"/>
          <p:cNvSpPr txBox="1"/>
          <p:nvPr>
            <p:ph type="subTitle" idx="2"/>
          </p:nvPr>
        </p:nvSpPr>
        <p:spPr>
          <a:xfrm>
            <a:off x="3929206" y="3399150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Secinājums</a:t>
            </a:r>
            <a:endParaRPr lang="en-GB"/>
          </a:p>
        </p:txBody>
      </p:sp>
      <p:sp>
        <p:nvSpPr>
          <p:cNvPr id="442" name="Google Shape;442;p27"/>
          <p:cNvSpPr txBox="1"/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Programm kodi</a:t>
            </a:r>
            <a:endParaRPr sz="2100"/>
          </a:p>
        </p:txBody>
      </p:sp>
      <p:sp>
        <p:nvSpPr>
          <p:cNvPr id="443" name="Google Shape;443;p27"/>
          <p:cNvSpPr txBox="1"/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44" name="Google Shape;444;p27"/>
          <p:cNvSpPr txBox="1"/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Piemeri</a:t>
            </a:r>
            <a:endParaRPr lang="en-GB"/>
          </a:p>
        </p:txBody>
      </p:sp>
      <p:sp>
        <p:nvSpPr>
          <p:cNvPr id="445" name="Google Shape;445;p27"/>
          <p:cNvSpPr txBox="1"/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446" name="Google Shape;446;p27"/>
          <p:cNvSpPr txBox="1"/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Piemeri…</a:t>
            </a:r>
            <a:endParaRPr lang="en-GB"/>
          </a:p>
        </p:txBody>
      </p:sp>
      <p:sp>
        <p:nvSpPr>
          <p:cNvPr id="447" name="Google Shape;447;p27"/>
          <p:cNvSpPr txBox="1"/>
          <p:nvPr>
            <p:ph type="title" idx="8"/>
          </p:nvPr>
        </p:nvSpPr>
        <p:spPr>
          <a:xfrm>
            <a:off x="274059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448" name="Google Shape;448;p27"/>
          <p:cNvSpPr txBox="1"/>
          <p:nvPr>
            <p:ph type="subTitle" idx="9"/>
          </p:nvPr>
        </p:nvSpPr>
        <p:spPr>
          <a:xfrm>
            <a:off x="392920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Patērēts laiks…</a:t>
            </a:r>
            <a:endParaRPr lang="en-GB"/>
          </a:p>
        </p:txBody>
      </p:sp>
      <p:sp>
        <p:nvSpPr>
          <p:cNvPr id="449" name="Google Shape;449;p27"/>
          <p:cNvSpPr txBox="1"/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Saturs</a:t>
            </a:r>
            <a:endParaRPr lang="en-GB"/>
          </a:p>
        </p:txBody>
      </p:sp>
      <p:sp>
        <p:nvSpPr>
          <p:cNvPr id="450" name="Google Shape;450;p27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" name="Google Shape;451;p27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27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8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458" name="Google Shape;458;p28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28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471" name="Google Shape;471;p28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7" name="Google Shape;477;p28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478" name="Google Shape;478;p28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79" name="Google Shape;479;p28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480" name="Google Shape;480;p28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481" name="Google Shape;481;p28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82" name="Google Shape;482;p28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83" name="Google Shape;483;p2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2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85" name="Google Shape;485;p28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486" name="Google Shape;486;p28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7" name="Google Shape;487;p28"/>
          <p:cNvSpPr txBox="1"/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488" name="Google Shape;488;p28"/>
          <p:cNvSpPr txBox="1"/>
          <p:nvPr>
            <p:ph type="title"/>
          </p:nvPr>
        </p:nvSpPr>
        <p:spPr>
          <a:xfrm>
            <a:off x="1550625" y="2114550"/>
            <a:ext cx="5967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Cikls ar skaititāju</a:t>
            </a:r>
            <a:endParaRPr sz="4600"/>
          </a:p>
        </p:txBody>
      </p:sp>
      <p:grpSp>
        <p:nvGrpSpPr>
          <p:cNvPr id="489" name="Google Shape;489;p28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490" name="Google Shape;490;p28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492" name="Google Shape;492;p28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8"/>
          <p:cNvSpPr txBox="1"/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 tie izskatās?</a:t>
            </a:r>
            <a:endParaRPr lang="en-GB"/>
          </a:p>
        </p:txBody>
      </p:sp>
      <p:grpSp>
        <p:nvGrpSpPr>
          <p:cNvPr id="494" name="Google Shape;494;p28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495" name="Google Shape;495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7" name="Google Shape;497;p28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28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28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0" name="Google Shape;500;p28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01" name="Google Shape;501;p28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"/>
          <p:cNvSpPr txBox="1"/>
          <p:nvPr>
            <p:ph type="title"/>
          </p:nvPr>
        </p:nvSpPr>
        <p:spPr>
          <a:xfrm>
            <a:off x="2057400" y="1220863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Cikls ar skaititāju</a:t>
            </a:r>
            <a:endParaRPr lang="en-GB"/>
          </a:p>
        </p:txBody>
      </p:sp>
      <p:sp>
        <p:nvSpPr>
          <p:cNvPr id="508" name="Google Shape;508;p29"/>
          <p:cNvSpPr txBox="1"/>
          <p:nvPr>
            <p:ph type="subTitle" idx="1"/>
          </p:nvPr>
        </p:nvSpPr>
        <p:spPr>
          <a:xfrm>
            <a:off x="1410300" y="1906675"/>
            <a:ext cx="6323400" cy="13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for(</a:t>
            </a:r>
            <a:r>
              <a:rPr lang="en-GB" u="sng">
                <a:solidFill>
                  <a:srgbClr val="3C78D8"/>
                </a:solidFill>
              </a:rPr>
              <a:t>[skaitītāja inicializācija]</a:t>
            </a:r>
            <a:r>
              <a:rPr lang="en-GB"/>
              <a:t>;</a:t>
            </a:r>
            <a:r>
              <a:rPr lang="en-GB" u="sng">
                <a:solidFill>
                  <a:srgbClr val="6AA84F"/>
                </a:solidFill>
              </a:rPr>
              <a:t>[nosacījums]</a:t>
            </a:r>
            <a:r>
              <a:rPr lang="en-GB"/>
              <a:t>;</a:t>
            </a:r>
            <a:r>
              <a:rPr lang="en-GB">
                <a:solidFill>
                  <a:srgbClr val="A61C00"/>
                </a:solidFill>
              </a:rPr>
              <a:t>[</a:t>
            </a:r>
            <a:r>
              <a:rPr lang="en-GB" u="sng">
                <a:solidFill>
                  <a:srgbClr val="A61C00"/>
                </a:solidFill>
              </a:rPr>
              <a:t>skaitītāja inicializācija</a:t>
            </a:r>
            <a:r>
              <a:rPr lang="en-GB">
                <a:solidFill>
                  <a:srgbClr val="A61C00"/>
                </a:solidFill>
              </a:rPr>
              <a:t>]</a:t>
            </a:r>
            <a:r>
              <a:rPr lang="en-GB"/>
              <a:t>){...}</a:t>
            </a:r>
            <a:endParaRPr lang="en-GB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Do{...}while(</a:t>
            </a:r>
            <a:r>
              <a:rPr lang="en-GB" u="sng">
                <a:solidFill>
                  <a:srgbClr val="6AA84F"/>
                </a:solidFill>
              </a:rPr>
              <a:t>[nosacījums]</a:t>
            </a:r>
            <a:r>
              <a:rPr lang="en-GB"/>
              <a:t>);</a:t>
            </a:r>
            <a:endParaRPr lang="en-GB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while (</a:t>
            </a:r>
            <a:r>
              <a:rPr lang="en-GB" u="sng">
                <a:solidFill>
                  <a:srgbClr val="6AA84F"/>
                </a:solidFill>
              </a:rPr>
              <a:t>[nosacījums]</a:t>
            </a:r>
            <a:r>
              <a:rPr lang="en-GB"/>
              <a:t>) {...}</a:t>
            </a:r>
            <a:endParaRPr lang="en-GB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foreach(</a:t>
            </a:r>
            <a:r>
              <a:rPr lang="en-GB">
                <a:solidFill>
                  <a:srgbClr val="3D85C6"/>
                </a:solidFill>
              </a:rPr>
              <a:t>[datu tips]</a:t>
            </a:r>
            <a:r>
              <a:rPr lang="en-GB"/>
              <a:t> </a:t>
            </a:r>
            <a:r>
              <a:rPr lang="en-GB">
                <a:solidFill>
                  <a:srgbClr val="38761D"/>
                </a:solidFill>
              </a:rPr>
              <a:t>[mainigais]</a:t>
            </a:r>
            <a:r>
              <a:rPr lang="en-GB"/>
              <a:t> in </a:t>
            </a:r>
            <a:r>
              <a:rPr lang="en-GB">
                <a:solidFill>
                  <a:srgbClr val="990000"/>
                </a:solidFill>
              </a:rPr>
              <a:t>[kolekcija]</a:t>
            </a:r>
            <a:r>
              <a:rPr lang="en-GB"/>
              <a:t>){...}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29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29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1" name="Google Shape;511;p29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30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7" name="Google Shape;517;p30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9" name="Google Shape;529;p30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30" name="Google Shape;530;p30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6" name="Google Shape;536;p30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7" name="Google Shape;537;p30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8" name="Google Shape;538;p30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9" name="Google Shape;539;p30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40" name="Google Shape;540;p30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1" name="Google Shape;541;p30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2" name="Google Shape;542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4" name="Google Shape;544;p30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545" name="Google Shape;545;p30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6" name="Google Shape;546;p30"/>
          <p:cNvSpPr txBox="1"/>
          <p:nvPr>
            <p:ph type="title" idx="2"/>
          </p:nvPr>
        </p:nvSpPr>
        <p:spPr>
          <a:xfrm>
            <a:off x="829475" y="699025"/>
            <a:ext cx="15054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47" name="Google Shape;547;p30"/>
          <p:cNvSpPr txBox="1"/>
          <p:nvPr>
            <p:ph type="title"/>
          </p:nvPr>
        </p:nvSpPr>
        <p:spPr>
          <a:xfrm>
            <a:off x="1550625" y="2114550"/>
            <a:ext cx="59679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00"/>
              <a:t>Programm kodi</a:t>
            </a:r>
            <a:endParaRPr sz="4600"/>
          </a:p>
        </p:txBody>
      </p:sp>
      <p:grpSp>
        <p:nvGrpSpPr>
          <p:cNvPr id="548" name="Google Shape;548;p30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9" name="Google Shape;549;p30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551" name="Google Shape;551;p30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30"/>
          <p:cNvSpPr txBox="1"/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Piemeri</a:t>
            </a:r>
            <a:endParaRPr lang="en-GB"/>
          </a:p>
        </p:txBody>
      </p:sp>
      <p:grpSp>
        <p:nvGrpSpPr>
          <p:cNvPr id="553" name="Google Shape;553;p30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4" name="Google Shape;554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6" name="Google Shape;556;p30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7" name="Google Shape;557;p30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30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9" name="Google Shape;559;p30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60" name="Google Shape;560;p3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7" name="Google Shape;567;p31"/>
          <p:cNvSpPr/>
          <p:nvPr/>
        </p:nvSpPr>
        <p:spPr>
          <a:xfrm>
            <a:off x="337100" y="30925"/>
            <a:ext cx="3638400" cy="2609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68" name="Google Shape;568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72600" y="71162"/>
            <a:ext cx="3567400" cy="252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-22900" y="2687250"/>
            <a:ext cx="4516000" cy="22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22900" y="4739850"/>
            <a:ext cx="4516000" cy="412968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1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</a:t>
            </a:r>
            <a:r>
              <a:rPr lang="en-GB" sz="2800"/>
              <a:t>ainigais tiek izvadits kamer netiks izpildīts nosacijums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Input.GetKeyDown(KeyCode.Space)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</a:t>
            </a:r>
            <a:r>
              <a:rPr lang="en-GB" sz="1800">
                <a:latin typeface="Rubik"/>
                <a:ea typeface="Rubik"/>
                <a:cs typeface="Rubik"/>
                <a:sym typeface="Rubik"/>
              </a:rPr>
              <a:t>Saņem uzpiesto pogu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for(int i = 0; i &lt; 10; i++){}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C</a:t>
            </a:r>
            <a:r>
              <a:rPr lang="en-GB" sz="1800">
                <a:latin typeface="Rubik"/>
                <a:ea typeface="Rubik"/>
                <a:cs typeface="Rubik"/>
                <a:sym typeface="Rubik"/>
              </a:rPr>
              <a:t>ikls ar skaitītāju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Debug.Log(i);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I</a:t>
            </a:r>
            <a:r>
              <a:rPr lang="en-GB" sz="1800">
                <a:latin typeface="Rubik"/>
                <a:ea typeface="Rubik"/>
                <a:cs typeface="Rubik"/>
                <a:sym typeface="Rubik"/>
              </a:rPr>
              <a:t>zvada mainīgo ‘‘ i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72" name="Google Shape;572;p31"/>
          <p:cNvCxnSpPr/>
          <p:nvPr/>
        </p:nvCxnSpPr>
        <p:spPr>
          <a:xfrm>
            <a:off x="-22900" y="2687250"/>
            <a:ext cx="4503300" cy="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2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8" name="Google Shape;578;p32"/>
          <p:cNvSpPr/>
          <p:nvPr/>
        </p:nvSpPr>
        <p:spPr>
          <a:xfrm>
            <a:off x="307475" y="188400"/>
            <a:ext cx="3887400" cy="320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9" name="Google Shape;579;p32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Mainigais tiek izvadits kamer netiks atrast nodots komanda “if” skaitlis</a:t>
            </a:r>
            <a:endParaRPr sz="2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Input.GetKeyDown(KeyCode.Space)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Saņem uzpiesto pogu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for(int i = 0; i &lt; 10; i++){}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Cikls ar skaitītāju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Debug.Log(i);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Izvada mainīgo ‘‘ i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Break</a:t>
            </a: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Apstādin ciklu ar skaititāju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80" name="Google Shape;580;p32"/>
          <p:cNvCxnSpPr/>
          <p:nvPr/>
        </p:nvCxnSpPr>
        <p:spPr>
          <a:xfrm>
            <a:off x="-28000" y="3435150"/>
            <a:ext cx="4503300" cy="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1" name="Google Shape;581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5550" y="234650"/>
            <a:ext cx="3773625" cy="31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2"/>
          <p:cNvSpPr/>
          <p:nvPr/>
        </p:nvSpPr>
        <p:spPr>
          <a:xfrm>
            <a:off x="891600" y="3487500"/>
            <a:ext cx="2571600" cy="156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83" name="Google Shape;583;p3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7545" y="3538675"/>
            <a:ext cx="2479175" cy="14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9" name="Google Shape;589;p33"/>
          <p:cNvSpPr/>
          <p:nvPr/>
        </p:nvSpPr>
        <p:spPr>
          <a:xfrm>
            <a:off x="307475" y="188400"/>
            <a:ext cx="3887400" cy="320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0" name="Google Shape;590;p33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Mainigais tiek izvadīts pec nosacijuma “while”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Input.GetKeyDown(KeyCode.Space)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Saņem uzpiesto pogu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Debug.Log(i);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Izvada mainīgo ‘‘ i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ammo–</a:t>
            </a: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Samazin mainīgo uz 1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While (ammo &gt; 0);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Nosacijums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91" name="Google Shape;591;p33"/>
          <p:cNvCxnSpPr/>
          <p:nvPr/>
        </p:nvCxnSpPr>
        <p:spPr>
          <a:xfrm>
            <a:off x="-28000" y="3435150"/>
            <a:ext cx="4503300" cy="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2" name="Google Shape;592;p33"/>
          <p:cNvSpPr/>
          <p:nvPr/>
        </p:nvSpPr>
        <p:spPr>
          <a:xfrm>
            <a:off x="1075300" y="3487500"/>
            <a:ext cx="2316000" cy="158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93" name="Google Shape;593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6200" y="274200"/>
            <a:ext cx="3756651" cy="30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22500" y="3549500"/>
            <a:ext cx="2189950" cy="14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27250" y="1496125"/>
            <a:ext cx="1025375" cy="1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"/>
          <p:cNvSpPr/>
          <p:nvPr/>
        </p:nvSpPr>
        <p:spPr>
          <a:xfrm>
            <a:off x="-22900" y="-10925"/>
            <a:ext cx="4493100" cy="5143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4"/>
          <p:cNvSpPr/>
          <p:nvPr/>
        </p:nvSpPr>
        <p:spPr>
          <a:xfrm>
            <a:off x="307475" y="188400"/>
            <a:ext cx="3887400" cy="320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2" name="Google Shape;602;p34"/>
          <p:cNvSpPr txBox="1"/>
          <p:nvPr>
            <p:ph type="title"/>
          </p:nvPr>
        </p:nvSpPr>
        <p:spPr>
          <a:xfrm>
            <a:off x="4470200" y="37825"/>
            <a:ext cx="4673700" cy="50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Mainigais tiek izvadits kamer netiks izpildits nosacijums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Int i =6;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Nodefinē mainīgo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Debug.Log(i);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Izvada mainīgo ‘‘ i ’’ konsole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ubik"/>
              <a:buChar char="●"/>
            </a:pP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i-–</a:t>
            </a:r>
            <a:r>
              <a:rPr lang="en-GB" sz="18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;</a:t>
            </a:r>
            <a:endParaRPr sz="1800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ubik"/>
                <a:ea typeface="Rubik"/>
                <a:cs typeface="Rubik"/>
                <a:sym typeface="Rubik"/>
              </a:rPr>
              <a:t>- Samazin mainigo “ i ” uz 1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603" name="Google Shape;603;p34"/>
          <p:cNvCxnSpPr/>
          <p:nvPr/>
        </p:nvCxnSpPr>
        <p:spPr>
          <a:xfrm>
            <a:off x="-28000" y="3435150"/>
            <a:ext cx="4503300" cy="6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4" name="Google Shape;604;p34"/>
          <p:cNvSpPr/>
          <p:nvPr/>
        </p:nvSpPr>
        <p:spPr>
          <a:xfrm>
            <a:off x="891600" y="3487500"/>
            <a:ext cx="2571600" cy="156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605" name="Google Shape;605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57200" y="3535000"/>
            <a:ext cx="2427425" cy="14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9074" y="274199"/>
            <a:ext cx="3690075" cy="30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1666</Words>
  <Application>WPS Presentation</Application>
  <PresentationFormat/>
  <Paragraphs>165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Rubik Black</vt:lpstr>
      <vt:lpstr>Bebas Neue</vt:lpstr>
      <vt:lpstr>Karla</vt:lpstr>
      <vt:lpstr>Rubik</vt:lpstr>
      <vt:lpstr>Microsoft YaHei</vt:lpstr>
      <vt:lpstr>Arial Unicode MS</vt:lpstr>
      <vt:lpstr>Soft Colors UI Design for Agencies by Slidesgo</vt:lpstr>
      <vt:lpstr>Unity dzinī</vt:lpstr>
      <vt:lpstr>Saturs</vt:lpstr>
      <vt:lpstr>Cikls ar skaititāju</vt:lpstr>
      <vt:lpstr>Cikls ar skaititāju</vt:lpstr>
      <vt:lpstr>Programm kodi</vt:lpstr>
      <vt:lpstr>- Izvada mainīgo ‘‘ i ’’ konsole</vt:lpstr>
      <vt:lpstr>- Apstādin ciklu ar skaititāju</vt:lpstr>
      <vt:lpstr>- Nosacijums</vt:lpstr>
      <vt:lpstr>- Samazin mainigo “ i ” uz 1</vt:lpstr>
      <vt:lpstr>- Izvada mainīgo ‘‘ c ’’ konsole</vt:lpstr>
      <vt:lpstr>3 dienas</vt:lpstr>
      <vt:lpstr>130 rindas </vt:lpstr>
      <vt:lpstr>Sastāptie šķēršļi</vt:lpstr>
      <vt:lpstr>Avoti</vt:lpstr>
      <vt:lpstr>Paldies par uzmanību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Cikls ar skaitītāju C# valodāUnity dzinī</dc:title>
  <dc:creator/>
  <cp:lastModifiedBy>aleks</cp:lastModifiedBy>
  <cp:revision>1</cp:revision>
  <dcterms:created xsi:type="dcterms:W3CDTF">2023-06-26T20:10:41Z</dcterms:created>
  <dcterms:modified xsi:type="dcterms:W3CDTF">2023-06-26T20:10:42Z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E891F81C20504010B964B856D23FEB67</vt:lpwstr>
  </property>
  <property fmtid="{D5CDD505-2E9C-101B-9397-08002B2CF9AE}" pid="3" name="KSOProductBuildVer">
    <vt:lpwstr>1049-11.2.0.11417</vt:lpwstr>
  </property>
</Properties>
</file>