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Rubik Black"/>
      <p:bold r:id="rId21"/>
      <p:boldItalic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ubikBlack-boldItalic.fntdata"/><Relationship Id="rId21" Type="http://schemas.openxmlformats.org/officeDocument/2006/relationships/font" Target="fonts/RubikBlack-bold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54d4c8a16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54d4c8a16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25d80b41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25d80b4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49941b0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49941b0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4e0c60b8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4e0c60b8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e1613f9b3_1_3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e1613f9b3_1_3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4d4c8a164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4d4c8a16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25d80b41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25d80b41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4d4c8a16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54d4c8a16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54d4c8a1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54d4c8a1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4d4c8a16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4d4c8a16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z5oOwri3-Mf2U-fRCetIX5dJgLB8nKnD8YR28UkEmhE/cop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z5oOwri3-Mf2U-fRCetIX5dJgLB8nKnD8YR28UkEmhE/copy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docs.google.com/spreadsheets/d/1z5oOwri3-Mf2U-fRCetIX5dJgLB8nKnD8YR28UkEmhE/copy" TargetMode="External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z5oOwri3-Mf2U-fRCetIX5dJgLB8nKnD8YR28UkEmhE/copy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tanit.com/sharp/tutorial/2.6.php" TargetMode="External"/><Relationship Id="rId4" Type="http://schemas.openxmlformats.org/officeDocument/2006/relationships/hyperlink" Target="https://www.youtube.com/watch?v=s4U43cw006M&amp;ab_channel=ANDROIDHELPER%5BUNITY3Dandmore%5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371600" y="1114400"/>
            <a:ext cx="64008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Cikls ar skaitītāju C# valodā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dzinī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Alekss Kalendra | 2PT-1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810013" y="1391747"/>
            <a:ext cx="836668" cy="1371596"/>
            <a:chOff x="2771692" y="3497697"/>
            <a:chExt cx="836668" cy="1371596"/>
          </a:xfrm>
        </p:grpSpPr>
        <p:sp>
          <p:nvSpPr>
            <p:cNvPr id="414" name="Google Shape;414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5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Mainigais tiek izvadits kamer netiks parstradats “foreach” kolekcija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foreach(char c in “Tom”)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kolekciju elementu parstradasanu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Debug.Log(c);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Izvada mainīgo ‘‘ c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14" name="Google Shape;614;p35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5"/>
          <p:cNvSpPr/>
          <p:nvPr/>
        </p:nvSpPr>
        <p:spPr>
          <a:xfrm>
            <a:off x="1075300" y="3487500"/>
            <a:ext cx="2316000" cy="131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50" y="3587275"/>
            <a:ext cx="21621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75" y="326838"/>
            <a:ext cx="3695050" cy="3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Patērēts laiks</a:t>
            </a:r>
            <a:endParaRPr/>
          </a:p>
        </p:txBody>
      </p:sp>
      <p:sp>
        <p:nvSpPr>
          <p:cNvPr id="624" name="Google Shape;624;p36"/>
          <p:cNvSpPr txBox="1"/>
          <p:nvPr/>
        </p:nvSpPr>
        <p:spPr>
          <a:xfrm>
            <a:off x="5735800" y="324363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Prezentācija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25" name="Google Shape;625;p3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6"/>
          <p:cNvSpPr/>
          <p:nvPr/>
        </p:nvSpPr>
        <p:spPr>
          <a:xfrm>
            <a:off x="4572050" y="1797216"/>
            <a:ext cx="914400" cy="548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4572050" y="3313749"/>
            <a:ext cx="914400" cy="548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40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4572050" y="2555483"/>
            <a:ext cx="914400" cy="548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40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5735800" y="2485361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Programma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5735800" y="172708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Diagrammas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5735797" y="3566876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Mars is actually a cold place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2" name="Google Shape;632;p36"/>
          <p:cNvSpPr txBox="1"/>
          <p:nvPr/>
        </p:nvSpPr>
        <p:spPr>
          <a:xfrm>
            <a:off x="5735797" y="2808601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Earth is where we all live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5735797" y="2050326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Venus has a beautiful name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947500" y="39097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"/>
          <p:cNvSpPr/>
          <p:nvPr/>
        </p:nvSpPr>
        <p:spPr>
          <a:xfrm>
            <a:off x="715160" y="376106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6"/>
          <p:cNvSpPr/>
          <p:nvPr/>
        </p:nvSpPr>
        <p:spPr>
          <a:xfrm>
            <a:off x="715148" y="1417336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36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562" y="1595387"/>
            <a:ext cx="2468875" cy="24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6" title="Chart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7962" y="1595413"/>
            <a:ext cx="2468875" cy="2468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36"/>
          <p:cNvCxnSpPr/>
          <p:nvPr/>
        </p:nvCxnSpPr>
        <p:spPr>
          <a:xfrm>
            <a:off x="2554038" y="1700463"/>
            <a:ext cx="2700" cy="115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6"/>
          <p:cNvCxnSpPr>
            <a:stCxn id="638" idx="0"/>
            <a:endCxn id="638" idx="0"/>
          </p:cNvCxnSpPr>
          <p:nvPr/>
        </p:nvCxnSpPr>
        <p:spPr>
          <a:xfrm>
            <a:off x="2552400" y="15954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6"/>
          <p:cNvCxnSpPr/>
          <p:nvPr/>
        </p:nvCxnSpPr>
        <p:spPr>
          <a:xfrm>
            <a:off x="1482550" y="2488550"/>
            <a:ext cx="1074000" cy="36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6"/>
          <p:cNvCxnSpPr/>
          <p:nvPr/>
        </p:nvCxnSpPr>
        <p:spPr>
          <a:xfrm rot="10800000">
            <a:off x="2549000" y="2836375"/>
            <a:ext cx="665700" cy="90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6"/>
          <p:cNvSpPr txBox="1"/>
          <p:nvPr>
            <p:ph type="title"/>
          </p:nvPr>
        </p:nvSpPr>
        <p:spPr>
          <a:xfrm>
            <a:off x="1587025" y="3862450"/>
            <a:ext cx="1856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</a:t>
            </a:r>
            <a:r>
              <a:rPr lang="en" sz="2300"/>
              <a:t> dienas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7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Programmas koda garums</a:t>
            </a:r>
            <a:endParaRPr/>
          </a:p>
        </p:txBody>
      </p:sp>
      <p:sp>
        <p:nvSpPr>
          <p:cNvPr id="650" name="Google Shape;650;p37"/>
          <p:cNvSpPr txBox="1"/>
          <p:nvPr/>
        </p:nvSpPr>
        <p:spPr>
          <a:xfrm>
            <a:off x="5739301" y="2835264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AnswerScript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51" name="Google Shape;651;p3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7"/>
          <p:cNvSpPr/>
          <p:nvPr/>
        </p:nvSpPr>
        <p:spPr>
          <a:xfrm>
            <a:off x="4572050" y="1535399"/>
            <a:ext cx="917400" cy="456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65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4572050" y="2797174"/>
            <a:ext cx="917400" cy="4566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15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4572050" y="2166287"/>
            <a:ext cx="917400" cy="45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5</a:t>
            </a: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5" name="Google Shape;655;p37"/>
          <p:cNvSpPr txBox="1"/>
          <p:nvPr/>
        </p:nvSpPr>
        <p:spPr>
          <a:xfrm>
            <a:off x="5739301" y="1573500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QuizManager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947500" y="39097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715160" y="376106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715148" y="1417336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9" name="Google Shape;659;p37"/>
          <p:cNvCxnSpPr>
            <a:stCxn id="660" idx="0"/>
            <a:endCxn id="660" idx="0"/>
          </p:cNvCxnSpPr>
          <p:nvPr/>
        </p:nvCxnSpPr>
        <p:spPr>
          <a:xfrm>
            <a:off x="4738450" y="118953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37"/>
          <p:cNvSpPr txBox="1"/>
          <p:nvPr>
            <p:ph type="title"/>
          </p:nvPr>
        </p:nvSpPr>
        <p:spPr>
          <a:xfrm>
            <a:off x="1587025" y="3862450"/>
            <a:ext cx="2369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130 rindas</a:t>
            </a:r>
            <a:r>
              <a:rPr lang="en" sz="2300"/>
              <a:t> </a:t>
            </a:r>
            <a:endParaRPr sz="2300"/>
          </a:p>
        </p:txBody>
      </p:sp>
      <p:pic>
        <p:nvPicPr>
          <p:cNvPr id="662" name="Google Shape;662;p3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962" y="1595387"/>
            <a:ext cx="2468875" cy="24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7"/>
          <p:cNvSpPr txBox="1"/>
          <p:nvPr/>
        </p:nvSpPr>
        <p:spPr>
          <a:xfrm>
            <a:off x="5719776" y="3466164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AinuParsledzej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4572050" y="3428074"/>
            <a:ext cx="917400" cy="456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65" name="Google Shape;665;p37"/>
          <p:cNvCxnSpPr/>
          <p:nvPr/>
        </p:nvCxnSpPr>
        <p:spPr>
          <a:xfrm>
            <a:off x="2270925" y="1733150"/>
            <a:ext cx="292800" cy="109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7"/>
          <p:cNvCxnSpPr/>
          <p:nvPr/>
        </p:nvCxnSpPr>
        <p:spPr>
          <a:xfrm rot="10800000">
            <a:off x="2543100" y="1700475"/>
            <a:ext cx="20700" cy="112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7"/>
          <p:cNvCxnSpPr/>
          <p:nvPr/>
        </p:nvCxnSpPr>
        <p:spPr>
          <a:xfrm flipH="1" rot="10800000">
            <a:off x="2570950" y="2233025"/>
            <a:ext cx="928800" cy="58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7"/>
          <p:cNvCxnSpPr/>
          <p:nvPr/>
        </p:nvCxnSpPr>
        <p:spPr>
          <a:xfrm>
            <a:off x="2570950" y="2826075"/>
            <a:ext cx="1035900" cy="40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7"/>
          <p:cNvSpPr txBox="1"/>
          <p:nvPr/>
        </p:nvSpPr>
        <p:spPr>
          <a:xfrm>
            <a:off x="5739300" y="2166275"/>
            <a:ext cx="3082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QuestionAndAnswer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astā</a:t>
            </a:r>
            <a:r>
              <a:rPr lang="en"/>
              <a:t>ptie</a:t>
            </a:r>
            <a:r>
              <a:rPr lang="en"/>
              <a:t> šķēršļi</a:t>
            </a:r>
            <a:endParaRPr/>
          </a:p>
        </p:txBody>
      </p:sp>
      <p:grpSp>
        <p:nvGrpSpPr>
          <p:cNvPr id="675" name="Google Shape;675;p38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676" name="Google Shape;676;p38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38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678" name="Google Shape;678;p38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79" name="Google Shape;679;p38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80" name="Google Shape;680;p38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81" name="Google Shape;681;p38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82" name="Google Shape;682;p38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3" name="Google Shape;683;p38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84" name="Google Shape;684;p38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5" name="Google Shape;685;p38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86" name="Google Shape;686;p38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687" name="Google Shape;687;p38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688" name="Google Shape;688;p38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8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690" name="Google Shape;690;p38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91" name="Google Shape;691;p38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92" name="Google Shape;692;p38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3" name="Google Shape;693;p38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94" name="Google Shape;694;p38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95" name="Google Shape;695;p38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96" name="Google Shape;696;p38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7" name="Google Shape;697;p38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98" name="Google Shape;698;p38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99" name="Google Shape;699;p38"/>
          <p:cNvSpPr txBox="1"/>
          <p:nvPr>
            <p:ph idx="1" type="subTitle"/>
          </p:nvPr>
        </p:nvSpPr>
        <p:spPr>
          <a:xfrm>
            <a:off x="1100400" y="2651113"/>
            <a:ext cx="28551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700" name="Google Shape;700;p38"/>
          <p:cNvSpPr txBox="1"/>
          <p:nvPr>
            <p:ph idx="2" type="subTitle"/>
          </p:nvPr>
        </p:nvSpPr>
        <p:spPr>
          <a:xfrm>
            <a:off x="5252360" y="2651413"/>
            <a:ext cx="27684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Diagrammas</a:t>
            </a:r>
            <a:endParaRPr/>
          </a:p>
        </p:txBody>
      </p:sp>
      <p:sp>
        <p:nvSpPr>
          <p:cNvPr id="701" name="Google Shape;701;p38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8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715160" y="10241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9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Avoti</a:t>
            </a:r>
            <a:endParaRPr/>
          </a:p>
        </p:txBody>
      </p:sp>
      <p:sp>
        <p:nvSpPr>
          <p:cNvPr id="709" name="Google Shape;709;p39"/>
          <p:cNvSpPr txBox="1"/>
          <p:nvPr/>
        </p:nvSpPr>
        <p:spPr>
          <a:xfrm>
            <a:off x="715100" y="1600325"/>
            <a:ext cx="80952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Izmantoti informacijas avoti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Saites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Metanit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YouTube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Paldies par uzmanību</a:t>
            </a:r>
            <a:endParaRPr/>
          </a:p>
        </p:txBody>
      </p:sp>
      <p:grpSp>
        <p:nvGrpSpPr>
          <p:cNvPr id="715" name="Google Shape;715;p4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716" name="Google Shape;716;p4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719" name="Google Shape;719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20" name="Google Shape;720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1" name="Google Shape;721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22" name="Google Shape;722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23" name="Google Shape;723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4" name="Google Shape;724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6" name="Google Shape;726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27" name="Google Shape;727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9" name="Google Shape;729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0" name="Google Shape;730;p4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4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734" name="Google Shape;734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37" name="Google Shape;737;p4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7"/>
          <p:cNvGrpSpPr/>
          <p:nvPr/>
        </p:nvGrpSpPr>
        <p:grpSpPr>
          <a:xfrm>
            <a:off x="2686350" y="3195863"/>
            <a:ext cx="3771900" cy="1412550"/>
            <a:chOff x="4754850" y="1600325"/>
            <a:chExt cx="3771900" cy="1412550"/>
          </a:xfrm>
        </p:grpSpPr>
        <p:sp>
          <p:nvSpPr>
            <p:cNvPr id="429" name="Google Shape;429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2" name="Google Shape;432;p27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33" name="Google Shape;433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37" name="Google Shape;437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0" name="Google Shape;440;p27"/>
          <p:cNvSpPr txBox="1"/>
          <p:nvPr>
            <p:ph idx="1" type="subTitle"/>
          </p:nvPr>
        </p:nvSpPr>
        <p:spPr>
          <a:xfrm>
            <a:off x="1873050" y="1886100"/>
            <a:ext cx="29358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Cikls ar skaititaju</a:t>
            </a:r>
            <a:endParaRPr sz="1900"/>
          </a:p>
        </p:txBody>
      </p:sp>
      <p:sp>
        <p:nvSpPr>
          <p:cNvPr id="441" name="Google Shape;441;p27"/>
          <p:cNvSpPr txBox="1"/>
          <p:nvPr>
            <p:ph idx="2" type="subTitle"/>
          </p:nvPr>
        </p:nvSpPr>
        <p:spPr>
          <a:xfrm>
            <a:off x="3929206" y="3399150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Secinājums</a:t>
            </a:r>
            <a:endParaRPr/>
          </a:p>
        </p:txBody>
      </p:sp>
      <p:sp>
        <p:nvSpPr>
          <p:cNvPr id="442" name="Google Shape;442;p27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Programm kodi</a:t>
            </a:r>
            <a:endParaRPr sz="2100"/>
          </a:p>
        </p:txBody>
      </p:sp>
      <p:sp>
        <p:nvSpPr>
          <p:cNvPr id="443" name="Google Shape;443;p27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27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Piemeri</a:t>
            </a:r>
            <a:endParaRPr/>
          </a:p>
        </p:txBody>
      </p:sp>
      <p:sp>
        <p:nvSpPr>
          <p:cNvPr id="445" name="Google Shape;445;p27"/>
          <p:cNvSpPr txBox="1"/>
          <p:nvPr>
            <p:ph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6" name="Google Shape;446;p27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Piemeri…</a:t>
            </a:r>
            <a:endParaRPr/>
          </a:p>
        </p:txBody>
      </p:sp>
      <p:sp>
        <p:nvSpPr>
          <p:cNvPr id="447" name="Google Shape;447;p27"/>
          <p:cNvSpPr txBox="1"/>
          <p:nvPr>
            <p:ph idx="8" type="title"/>
          </p:nvPr>
        </p:nvSpPr>
        <p:spPr>
          <a:xfrm>
            <a:off x="2740597" y="339915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8" name="Google Shape;448;p27"/>
          <p:cNvSpPr txBox="1"/>
          <p:nvPr>
            <p:ph idx="9" type="subTitle"/>
          </p:nvPr>
        </p:nvSpPr>
        <p:spPr>
          <a:xfrm>
            <a:off x="392920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Patērēts laiks…</a:t>
            </a:r>
            <a:endParaRPr/>
          </a:p>
        </p:txBody>
      </p:sp>
      <p:sp>
        <p:nvSpPr>
          <p:cNvPr id="449" name="Google Shape;449;p27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Saturs</a:t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8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58" name="Google Shape;458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8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71" name="Google Shape;471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478" name="Google Shape;478;p2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80" name="Google Shape;480;p2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1" name="Google Shape;481;p2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82" name="Google Shape;482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83" name="Google Shape;483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5" name="Google Shape;485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6" name="Google Shape;486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7" name="Google Shape;487;p28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8" name="Google Shape;488;p28"/>
          <p:cNvSpPr txBox="1"/>
          <p:nvPr>
            <p:ph type="title"/>
          </p:nvPr>
        </p:nvSpPr>
        <p:spPr>
          <a:xfrm>
            <a:off x="1550625" y="2114550"/>
            <a:ext cx="596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Cikls ar skaititāju</a:t>
            </a:r>
            <a:endParaRPr sz="4600"/>
          </a:p>
        </p:txBody>
      </p:sp>
      <p:grpSp>
        <p:nvGrpSpPr>
          <p:cNvPr id="489" name="Google Shape;489;p28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90" name="Google Shape;490;p28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" name="Google Shape;492;p28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28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 tie izskatās?</a:t>
            </a:r>
            <a:endParaRPr/>
          </a:p>
        </p:txBody>
      </p:sp>
      <p:grpSp>
        <p:nvGrpSpPr>
          <p:cNvPr id="494" name="Google Shape;494;p28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495" name="Google Shape;495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8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01" name="Google Shape;501;p2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"/>
          <p:cNvSpPr txBox="1"/>
          <p:nvPr>
            <p:ph type="title"/>
          </p:nvPr>
        </p:nvSpPr>
        <p:spPr>
          <a:xfrm>
            <a:off x="2057400" y="1220863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Cikls ar skaititāju</a:t>
            </a:r>
            <a:endParaRPr/>
          </a:p>
        </p:txBody>
      </p:sp>
      <p:sp>
        <p:nvSpPr>
          <p:cNvPr id="508" name="Google Shape;508;p29"/>
          <p:cNvSpPr txBox="1"/>
          <p:nvPr>
            <p:ph idx="1" type="subTitle"/>
          </p:nvPr>
        </p:nvSpPr>
        <p:spPr>
          <a:xfrm>
            <a:off x="1410300" y="1906675"/>
            <a:ext cx="63234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for(</a:t>
            </a:r>
            <a:r>
              <a:rPr lang="en" u="sng">
                <a:solidFill>
                  <a:srgbClr val="3C78D8"/>
                </a:solidFill>
              </a:rPr>
              <a:t>[skaitītāja inicializācija]</a:t>
            </a:r>
            <a:r>
              <a:rPr lang="en"/>
              <a:t>;</a:t>
            </a:r>
            <a:r>
              <a:rPr lang="en" u="sng">
                <a:solidFill>
                  <a:srgbClr val="6AA84F"/>
                </a:solidFill>
              </a:rPr>
              <a:t>[nosacījums]</a:t>
            </a:r>
            <a:r>
              <a:rPr lang="en"/>
              <a:t>;</a:t>
            </a:r>
            <a:r>
              <a:rPr lang="en">
                <a:solidFill>
                  <a:srgbClr val="A61C00"/>
                </a:solidFill>
              </a:rPr>
              <a:t>[</a:t>
            </a:r>
            <a:r>
              <a:rPr lang="en" u="sng">
                <a:solidFill>
                  <a:srgbClr val="A61C00"/>
                </a:solidFill>
              </a:rPr>
              <a:t>skaitītāja inicializācija</a:t>
            </a:r>
            <a:r>
              <a:rPr lang="en">
                <a:solidFill>
                  <a:srgbClr val="A61C00"/>
                </a:solidFill>
              </a:rPr>
              <a:t>]</a:t>
            </a:r>
            <a:r>
              <a:rPr lang="en"/>
              <a:t>){...}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Do{...}while(</a:t>
            </a:r>
            <a:r>
              <a:rPr lang="en" u="sng">
                <a:solidFill>
                  <a:srgbClr val="6AA84F"/>
                </a:solidFill>
              </a:rPr>
              <a:t>[nosacījums]</a:t>
            </a:r>
            <a:r>
              <a:rPr lang="en"/>
              <a:t>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(</a:t>
            </a:r>
            <a:r>
              <a:rPr lang="en" u="sng">
                <a:solidFill>
                  <a:srgbClr val="6AA84F"/>
                </a:solidFill>
              </a:rPr>
              <a:t>[nosacījums]</a:t>
            </a:r>
            <a:r>
              <a:rPr lang="en"/>
              <a:t>) {...}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foreach(</a:t>
            </a:r>
            <a:r>
              <a:rPr lang="en">
                <a:solidFill>
                  <a:srgbClr val="3D85C6"/>
                </a:solidFill>
              </a:rPr>
              <a:t>[datu tips]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[mainigais]</a:t>
            </a:r>
            <a:r>
              <a:rPr lang="en"/>
              <a:t> in </a:t>
            </a:r>
            <a:r>
              <a:rPr lang="en">
                <a:solidFill>
                  <a:srgbClr val="990000"/>
                </a:solidFill>
              </a:rPr>
              <a:t>[kolekcija]</a:t>
            </a:r>
            <a:r>
              <a:rPr lang="en"/>
              <a:t>){...}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7" name="Google Shape;517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30" name="Google Shape;530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7" name="Google Shape;537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9" name="Google Shape;539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0" name="Google Shape;540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41" name="Google Shape;541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2" name="Google Shape;542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44" name="Google Shape;544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5" name="Google Shape;545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6" name="Google Shape;546;p30"/>
          <p:cNvSpPr txBox="1"/>
          <p:nvPr>
            <p:ph idx="2" type="title"/>
          </p:nvPr>
        </p:nvSpPr>
        <p:spPr>
          <a:xfrm>
            <a:off x="829475" y="699025"/>
            <a:ext cx="1505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7" name="Google Shape;547;p30"/>
          <p:cNvSpPr txBox="1"/>
          <p:nvPr>
            <p:ph type="title"/>
          </p:nvPr>
        </p:nvSpPr>
        <p:spPr>
          <a:xfrm>
            <a:off x="1550625" y="2114550"/>
            <a:ext cx="596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Programm kodi</a:t>
            </a:r>
            <a:endParaRPr sz="4600"/>
          </a:p>
        </p:txBody>
      </p:sp>
      <p:grpSp>
        <p:nvGrpSpPr>
          <p:cNvPr id="548" name="Google Shape;548;p30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9" name="Google Shape;549;p3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1" name="Google Shape;551;p3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30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Piemeri</a:t>
            </a:r>
            <a:endParaRPr/>
          </a:p>
        </p:txBody>
      </p:sp>
      <p:grpSp>
        <p:nvGrpSpPr>
          <p:cNvPr id="553" name="Google Shape;553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4" name="Google Shape;554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0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60" name="Google Shape;560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337100" y="30925"/>
            <a:ext cx="3638400" cy="260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00" y="71162"/>
            <a:ext cx="3567400" cy="25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900" y="2687250"/>
            <a:ext cx="4516000" cy="2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2900" y="4739850"/>
            <a:ext cx="4516000" cy="4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1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</a:t>
            </a:r>
            <a:r>
              <a:rPr lang="en" sz="2800"/>
              <a:t>ainigais tiek izvadits kamer netiks izpildīts nosacijums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for(int i = 0; i &lt; 10; i++){}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C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ikls ar skaitītāju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I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72" name="Google Shape;572;p31"/>
          <p:cNvCxnSpPr/>
          <p:nvPr/>
        </p:nvCxnSpPr>
        <p:spPr>
          <a:xfrm>
            <a:off x="-22900" y="2687250"/>
            <a:ext cx="450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Mainigais tiek izvadits kamer netiks atrast nodots komanda “if” skaitlis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for(int i = 0; i &lt; 10; i++){}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Cikls ar skaitītāju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Break</a:t>
            </a: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Apstādin ciklu ar skaititāju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0" name="Google Shape;580;p32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1" name="Google Shape;5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50" y="234650"/>
            <a:ext cx="3773625" cy="31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2"/>
          <p:cNvSpPr/>
          <p:nvPr/>
        </p:nvSpPr>
        <p:spPr>
          <a:xfrm>
            <a:off x="891600" y="3487500"/>
            <a:ext cx="2571600" cy="15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545" y="3538675"/>
            <a:ext cx="2479175" cy="1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3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Mainigais tiek izvadīts pec nosacijuma “while”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ammo–</a:t>
            </a: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Samazin mainīgo uz 1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While (ammo &gt; 0);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Nosacijums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91" name="Google Shape;591;p33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3"/>
          <p:cNvSpPr/>
          <p:nvPr/>
        </p:nvSpPr>
        <p:spPr>
          <a:xfrm>
            <a:off x="1075300" y="3487500"/>
            <a:ext cx="2316000" cy="158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00" y="274200"/>
            <a:ext cx="3756651" cy="30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500" y="3549500"/>
            <a:ext cx="2189950" cy="1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50" y="1496125"/>
            <a:ext cx="1025375" cy="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4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Mainigais tiek izvadits kamer netiks izpildits nosacijums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Int i =6;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Nodefinē mainīgo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i-–</a:t>
            </a:r>
            <a:r>
              <a:rPr lang="en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- Samazin mainigo “ i ” uz 1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03" name="Google Shape;603;p34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4"/>
          <p:cNvSpPr/>
          <p:nvPr/>
        </p:nvSpPr>
        <p:spPr>
          <a:xfrm>
            <a:off x="891600" y="3487500"/>
            <a:ext cx="2571600" cy="15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3535000"/>
            <a:ext cx="2427425" cy="1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74" y="274199"/>
            <a:ext cx="3690075" cy="3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