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A237A-B376-258C-EECB-57AA1564B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724C34-B51E-B3E3-3C6E-6D49302FB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7B87B8-5509-E495-270E-92CFD771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7BFE8-3016-979C-AB17-39E4D79D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832A8C-C478-8F5A-077E-4A19B02D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89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F6B2E-0D3C-70BF-EA8B-80A46D96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E92594-A3AF-0316-0618-A735CD0F6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7DCEEE-BFE8-0892-5737-3910E932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2CFF3-A090-84EA-4A4C-2DFEBE8E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12236A-D362-0F49-736A-32D12B4C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80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0918FE-1AE0-67D3-544D-B79544313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F6EDD9-CE07-B266-08CE-5007441C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EBBA9-5EFA-4FF9-89DF-A0134C0E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49E59-B178-404A-0301-48F543D3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C35E5B-7757-E11C-782B-CA10B610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99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18D24-FB4A-C811-D576-6352EFE5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772654-0828-D211-7D3C-00B84FB4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0102F0-DBFF-7874-F05F-E41E5BCB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C05F69-5078-254B-3805-5CC128F6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853A7-788E-91DB-409C-794573ED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42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4BA13-AADF-8C15-4BA6-2F55539C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66EBEE-BA4D-E593-92DB-EC47D1EA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BDEE8C-67BD-666C-19A1-B43C96A3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78DD3-4D9B-AD89-93A8-31D3A8E3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29A25-6EC9-3217-A1CD-87061929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6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E6050-BEB2-85DB-E5F7-815D4F02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C6D2-1FF5-242F-9607-9DE8E4972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282C9C-50A0-5BFD-EBD2-1828B79D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B9724-55AE-5550-9C61-448C20D3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24C633-1A1A-A456-BC27-6EFA86DB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1475E2-F4FE-5A7A-433A-304A4FCC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09686-95EE-1C99-AB23-C149E0D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D627A6-2D9A-8110-D008-D78F96E6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F884B6-D22B-D119-93CB-7AFF869F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163877-CE3C-C483-D379-0A222E090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840936-D2DF-9048-B5CC-B9CA30A27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37D5F7-A1DD-1C6A-423A-7C17B5E3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7E7F17-CCE5-4D4D-9557-F43A69DE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A671A-4BC4-946B-EDA5-8EC0E475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01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72BB3-B681-BB5F-C093-83150775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035D89-FF42-0889-8ACC-CCECA05F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E31A95-444D-3178-2C18-B8048FF1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E5F867-8BC4-9E6F-71F5-90B91345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4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E4DAEA-1A09-397A-0B5E-FFE84E0C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63EFC4-C874-136C-5631-779F39EB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3B281-9BE2-67AB-EDF4-402385BF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1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6C924-93A9-D7E7-E250-22A3C8EF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DADC2-C1BF-3C0A-62C7-F38B95B7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0EB266-65E6-6808-6F64-F027F0E96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35AEC6-A047-7C65-8D46-F05AB95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49F4E2-2D41-07E0-3757-5CE2BEC6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709B47-0B31-3C04-A3D5-1B90E986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31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F5993-DC08-0B72-286A-0D19947A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775825-FFF4-C127-C266-C98987608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69274D-D8DD-A538-B002-AE500A21D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47398-F1D1-AAC5-F530-D6E0EC21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9653DD-4040-AE62-41F0-607A007F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569323-023D-DA68-B1EE-611818B6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6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4100A-6BC9-EBEC-310A-811768AB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E0A99C-4A93-1DB8-F206-8BA4B533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532FC-E37B-9E0D-25F5-330266B99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2ED7-F1F6-4186-AFE1-191845DC264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6755A-8DB3-6C31-455D-FA6432293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B8FEC-50B2-C693-3EBE-164CD0DC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FD62-EB3D-4939-B492-A204F5C50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79A16-26C3-6C21-C52B-B553CC227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Распознавание протоколов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92A3E-1B5D-9B85-89A7-62A6DBF2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075" y="520223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</a:t>
            </a:r>
            <a:r>
              <a:rPr lang="en-US" dirty="0"/>
              <a:t>:</a:t>
            </a:r>
            <a:r>
              <a:rPr lang="ru-RU" dirty="0"/>
              <a:t> Кармаев А.А. Родин С.А. </a:t>
            </a:r>
            <a:r>
              <a:rPr lang="ru-RU" dirty="0" err="1"/>
              <a:t>Индюченко</a:t>
            </a:r>
            <a:r>
              <a:rPr lang="ru-RU" dirty="0"/>
              <a:t> Н.А</a:t>
            </a:r>
          </a:p>
          <a:p>
            <a:pPr algn="r"/>
            <a:r>
              <a:rPr lang="ru-RU" dirty="0"/>
              <a:t>Принял: </a:t>
            </a:r>
            <a:r>
              <a:rPr lang="ru-RU" dirty="0" err="1"/>
              <a:t>Сластников</a:t>
            </a:r>
            <a:r>
              <a:rPr lang="ru-RU" dirty="0"/>
              <a:t> Сергей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31896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469E2-3A22-A451-17CF-1F8C1A1A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42DBF-4163-B544-033E-97E6D5F55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и тестирование программы по переводу рукописно заполненных таблиц с протоколами различных соревнований в </a:t>
            </a:r>
            <a:r>
              <a:rPr lang="ru-RU" dirty="0" err="1"/>
              <a:t>excel</a:t>
            </a:r>
            <a:r>
              <a:rPr lang="ru-RU" dirty="0"/>
              <a:t> таблицу</a:t>
            </a:r>
          </a:p>
          <a:p>
            <a:r>
              <a:rPr lang="ru-RU" dirty="0"/>
              <a:t>Изучить технологии распознавания объектов и текста для обработки документов, выбрать наиболее подходящие для нашей цели инструменты</a:t>
            </a:r>
          </a:p>
          <a:p>
            <a:r>
              <a:rPr lang="ru-RU" dirty="0"/>
              <a:t>Разработать алгоритмы обнаружения и распознавания таблицы в протоколе, используя выбранные выше технологии</a:t>
            </a:r>
          </a:p>
          <a:p>
            <a:r>
              <a:rPr lang="ru-RU" dirty="0"/>
              <a:t>Протестировать полученные решения на разных типах входных данных для получения метрик точности распознавания</a:t>
            </a:r>
          </a:p>
        </p:txBody>
      </p:sp>
    </p:spTree>
    <p:extLst>
      <p:ext uri="{BB962C8B-B14F-4D97-AF65-F5344CB8AC3E}">
        <p14:creationId xmlns:p14="http://schemas.microsoft.com/office/powerpoint/2010/main" val="349657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BAAB5-FC81-171F-2CBE-31988143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Теоретическое 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A1621-F2B5-7BCE-9306-029E8588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OCR</a:t>
            </a:r>
            <a:endParaRPr lang="ru-RU" dirty="0"/>
          </a:p>
          <a:p>
            <a:r>
              <a:rPr lang="ru-RU" dirty="0"/>
              <a:t>Нейронные сети</a:t>
            </a:r>
          </a:p>
          <a:p>
            <a:r>
              <a:rPr lang="en-US" dirty="0"/>
              <a:t>TensorFlow </a:t>
            </a:r>
            <a:endParaRPr lang="ru-RU" dirty="0"/>
          </a:p>
          <a:p>
            <a:r>
              <a:rPr lang="en-US" dirty="0"/>
              <a:t>OpenCV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32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4376F-504F-DD14-C2FF-00570CDA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 картинки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6FB24-EC26-6D36-E08B-F97169B3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4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BF7FA-DC0F-C1A5-3743-71B1E6F1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алгоритм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B80AAF-C601-BFDE-A364-2BCCF1DA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err="1"/>
              <a:t>OpenCV</a:t>
            </a:r>
            <a:r>
              <a:rPr lang="ru-RU" dirty="0"/>
              <a:t> и </a:t>
            </a:r>
            <a:r>
              <a:rPr lang="ru-RU" dirty="0" err="1"/>
              <a:t>PyTesseract</a:t>
            </a:r>
            <a:r>
              <a:rPr lang="ru-RU" dirty="0"/>
              <a:t> для считывания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28829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1DC2-3787-D791-DB5D-2161371A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алгоритм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B9CAD-BB1D-6A37-FA48-72A4BF7D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err="1"/>
              <a:t>TensorFlow</a:t>
            </a:r>
            <a:r>
              <a:rPr lang="ru-RU" dirty="0"/>
              <a:t> и </a:t>
            </a:r>
            <a:r>
              <a:rPr lang="ru-RU" dirty="0" err="1"/>
              <a:t>PyTesseract</a:t>
            </a:r>
            <a:r>
              <a:rPr lang="ru-RU" dirty="0"/>
              <a:t> для считывания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85521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97C83-0F49-13BE-B373-271C6189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C8608-E772-B21C-DE4C-58B17E07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99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120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Распознавание протоколов</vt:lpstr>
      <vt:lpstr>Цели и задачи проекта</vt:lpstr>
      <vt:lpstr>Теоретическое введение</vt:lpstr>
      <vt:lpstr>Поворот картинки</vt:lpstr>
      <vt:lpstr>Первый алгоритм решения задачи</vt:lpstr>
      <vt:lpstr>Второй алгоритм решения задачи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протоколов</dc:title>
  <dc:creator>Кармаев Александр Андреевич</dc:creator>
  <cp:lastModifiedBy>Кармаев Александр Андреевич</cp:lastModifiedBy>
  <cp:revision>2</cp:revision>
  <dcterms:created xsi:type="dcterms:W3CDTF">2022-06-13T10:32:02Z</dcterms:created>
  <dcterms:modified xsi:type="dcterms:W3CDTF">2022-06-13T10:58:03Z</dcterms:modified>
</cp:coreProperties>
</file>