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CC39-8C77-4BE1-891A-197880E06D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1756-89F8-45E1-97EA-AD3C9B62F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78" y="2204864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437112"/>
            <a:ext cx="4176464" cy="1080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Маслов Александр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Группа: НФИмд-02-20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С/б: 1032202156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584" y="476672"/>
            <a:ext cx="7632848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РОССИЙСКИЙ УНИВЕРСИТЕТ ДРУЖБЫ НАРОДОВ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Факультет физико-математических и естественных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Кафедра прикладной информатики и теории вероятностей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д</a:t>
            </a:r>
            <a:r>
              <a:rPr lang="ru-RU" i="1" u="sng" dirty="0" smtClean="0">
                <a:solidFill>
                  <a:schemeClr val="tx1"/>
                </a:solidFill>
              </a:rPr>
              <a:t>исциплина</a:t>
            </a:r>
            <a:r>
              <a:rPr lang="ru-RU" dirty="0" smtClean="0">
                <a:solidFill>
                  <a:schemeClr val="tx1"/>
                </a:solidFill>
              </a:rPr>
              <a:t>: Научное программирование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56895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b="1" dirty="0" smtClean="0"/>
              <a:t>Цель работы: </a:t>
            </a:r>
            <a:endParaRPr lang="en-US" sz="3000" b="1" dirty="0" smtClean="0"/>
          </a:p>
          <a:p>
            <a:pPr marL="0" indent="0">
              <a:buNone/>
            </a:pPr>
            <a:r>
              <a:rPr lang="en-US" sz="2800" dirty="0" err="1" smtClean="0"/>
              <a:t>Рассмотреть</a:t>
            </a:r>
            <a:r>
              <a:rPr lang="ru-RU" sz="2800" dirty="0" smtClean="0"/>
              <a:t> </a:t>
            </a:r>
            <a:r>
              <a:rPr lang="en-US" sz="2800" dirty="0" smtClean="0"/>
              <a:t>с </a:t>
            </a:r>
            <a:r>
              <a:rPr lang="en-US" sz="2800" dirty="0" err="1" smtClean="0"/>
              <a:t>помощью</a:t>
            </a:r>
            <a:r>
              <a:rPr lang="ru-RU" sz="2800" dirty="0"/>
              <a:t> </a:t>
            </a:r>
            <a:r>
              <a:rPr lang="en-US" sz="2800" dirty="0" smtClean="0"/>
              <a:t>Octave </a:t>
            </a:r>
            <a:r>
              <a:rPr lang="ru-RU" sz="2800" dirty="0" smtClean="0"/>
              <a:t>подгонку</a:t>
            </a:r>
            <a:r>
              <a:rPr lang="en-US" sz="2800" dirty="0" smtClean="0"/>
              <a:t> </a:t>
            </a:r>
            <a:r>
              <a:rPr lang="en-US" sz="2800" dirty="0" err="1"/>
              <a:t>полиномиальной</a:t>
            </a:r>
            <a:r>
              <a:rPr lang="en-US" sz="2800" dirty="0"/>
              <a:t> </a:t>
            </a:r>
            <a:r>
              <a:rPr lang="en-US" sz="2800" dirty="0" err="1" smtClean="0"/>
              <a:t>кривой</a:t>
            </a:r>
            <a:r>
              <a:rPr lang="ru-RU" sz="2800" dirty="0" smtClean="0"/>
              <a:t>, решить проблему подгонки полинома к множеству точек и рассмотреть такие</a:t>
            </a:r>
            <a:r>
              <a:rPr lang="en-US" sz="2800" dirty="0" smtClean="0"/>
              <a:t> </a:t>
            </a:r>
            <a:r>
              <a:rPr lang="en-US" sz="2800" dirty="0" err="1" smtClean="0"/>
              <a:t>матричные</a:t>
            </a:r>
            <a:r>
              <a:rPr lang="en-US" sz="2800" dirty="0" smtClean="0"/>
              <a:t> </a:t>
            </a:r>
            <a:r>
              <a:rPr lang="en-US" sz="2800" dirty="0" err="1" smtClean="0"/>
              <a:t>преобразовани</a:t>
            </a:r>
            <a:r>
              <a:rPr lang="ru-RU" sz="2800" dirty="0" smtClean="0"/>
              <a:t>я, как:</a:t>
            </a:r>
          </a:p>
          <a:p>
            <a:r>
              <a:rPr lang="ru-RU" sz="3000" dirty="0"/>
              <a:t>в</a:t>
            </a:r>
            <a:r>
              <a:rPr lang="ru-RU" sz="3000" dirty="0" smtClean="0"/>
              <a:t>ращение</a:t>
            </a:r>
          </a:p>
          <a:p>
            <a:r>
              <a:rPr lang="ru-RU" sz="3000" dirty="0"/>
              <a:t>о</a:t>
            </a:r>
            <a:r>
              <a:rPr lang="ru-RU" sz="3000" dirty="0" smtClean="0"/>
              <a:t>тражение </a:t>
            </a:r>
          </a:p>
          <a:p>
            <a:r>
              <a:rPr lang="ru-RU" sz="3000" dirty="0"/>
              <a:t>д</a:t>
            </a:r>
            <a:r>
              <a:rPr lang="ru-RU" sz="3000" dirty="0" smtClean="0"/>
              <a:t>илатация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18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Подгонка полиномиальной кривой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 r="3239" b="15578"/>
          <a:stretch/>
        </p:blipFill>
        <p:spPr>
          <a:xfrm>
            <a:off x="462786" y="1340768"/>
            <a:ext cx="3096344" cy="31506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9" t="38307" r="8747"/>
          <a:stretch/>
        </p:blipFill>
        <p:spPr>
          <a:xfrm>
            <a:off x="462787" y="4491462"/>
            <a:ext cx="3096344" cy="16048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1" r="5231" b="-17124"/>
          <a:stretch/>
        </p:blipFill>
        <p:spPr>
          <a:xfrm>
            <a:off x="429161" y="6096347"/>
            <a:ext cx="3163594" cy="43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5" b="-1"/>
          <a:stretch/>
        </p:blipFill>
        <p:spPr>
          <a:xfrm>
            <a:off x="3851920" y="1556791"/>
            <a:ext cx="5040560" cy="39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805"/>
          <a:stretch/>
        </p:blipFill>
        <p:spPr>
          <a:xfrm>
            <a:off x="611559" y="1196752"/>
            <a:ext cx="3649923" cy="9361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724" b="31293"/>
          <a:stretch/>
        </p:blipFill>
        <p:spPr>
          <a:xfrm>
            <a:off x="605126" y="2176559"/>
            <a:ext cx="3656356" cy="16662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505" r="3034" b="3831"/>
          <a:stretch/>
        </p:blipFill>
        <p:spPr>
          <a:xfrm>
            <a:off x="605126" y="4077072"/>
            <a:ext cx="3866384" cy="921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16479" r="2845" b="4365"/>
          <a:stretch/>
        </p:blipFill>
        <p:spPr>
          <a:xfrm>
            <a:off x="4471509" y="1196752"/>
            <a:ext cx="4523911" cy="346816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mtClean="0"/>
              <a:t>Подгонка полиномиальной кривой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045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9252" y="2423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Вращение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9" r="3946" b="28482"/>
          <a:stretch/>
        </p:blipFill>
        <p:spPr>
          <a:xfrm>
            <a:off x="340792" y="4005064"/>
            <a:ext cx="2961944" cy="19536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980" r="4046" b="10909"/>
          <a:stretch/>
        </p:blipFill>
        <p:spPr>
          <a:xfrm>
            <a:off x="3272896" y="1124744"/>
            <a:ext cx="2870704" cy="47053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12929" r="3507" b="8687"/>
          <a:stretch/>
        </p:blipFill>
        <p:spPr>
          <a:xfrm>
            <a:off x="6124004" y="971745"/>
            <a:ext cx="2808312" cy="50113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410"/>
          <a:stretch/>
        </p:blipFill>
        <p:spPr>
          <a:xfrm>
            <a:off x="340791" y="1124744"/>
            <a:ext cx="2734771" cy="805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65" r="3173"/>
          <a:stretch/>
        </p:blipFill>
        <p:spPr>
          <a:xfrm>
            <a:off x="340792" y="2132856"/>
            <a:ext cx="2561631" cy="14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252" y="2423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Вращение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963" r="2994" b="8704"/>
          <a:stretch/>
        </p:blipFill>
        <p:spPr>
          <a:xfrm>
            <a:off x="611560" y="611648"/>
            <a:ext cx="3240360" cy="57350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16569" r="8086" b="5301"/>
          <a:stretch/>
        </p:blipFill>
        <p:spPr>
          <a:xfrm>
            <a:off x="5066482" y="2996952"/>
            <a:ext cx="3609974" cy="3171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459" r="2609"/>
          <a:stretch/>
        </p:blipFill>
        <p:spPr>
          <a:xfrm>
            <a:off x="5037165" y="1212597"/>
            <a:ext cx="3639291" cy="11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2" t="16687" r="8365" b="4949"/>
          <a:stretch/>
        </p:blipFill>
        <p:spPr>
          <a:xfrm>
            <a:off x="5076056" y="1916832"/>
            <a:ext cx="3600400" cy="3269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5934" y="342701"/>
            <a:ext cx="174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Отражение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5" r="7446"/>
          <a:stretch/>
        </p:blipFill>
        <p:spPr>
          <a:xfrm>
            <a:off x="827584" y="1268760"/>
            <a:ext cx="3492696" cy="49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18011" r="8386" b="6700"/>
          <a:stretch/>
        </p:blipFill>
        <p:spPr>
          <a:xfrm>
            <a:off x="5292080" y="1772816"/>
            <a:ext cx="3267155" cy="2823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864" y="4766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Дилатация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929" r="9983" b="59394"/>
          <a:stretch/>
        </p:blipFill>
        <p:spPr>
          <a:xfrm>
            <a:off x="914159" y="1772816"/>
            <a:ext cx="342229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2210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76756"/>
            <a:ext cx="83583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Вывод</a:t>
            </a:r>
            <a:r>
              <a:rPr lang="en-US" sz="3000" b="1" dirty="0"/>
              <a:t>:</a:t>
            </a:r>
            <a:r>
              <a:rPr lang="en-US" sz="2800" dirty="0"/>
              <a:t> в </a:t>
            </a:r>
            <a:r>
              <a:rPr lang="en-US" sz="2800" dirty="0" err="1"/>
              <a:t>процессе</a:t>
            </a:r>
            <a:r>
              <a:rPr lang="en-US" sz="2800" dirty="0"/>
              <a:t> </a:t>
            </a:r>
            <a:r>
              <a:rPr lang="en-US" sz="2800" dirty="0" err="1"/>
              <a:t>выполнения</a:t>
            </a:r>
            <a:r>
              <a:rPr lang="en-US" sz="2800" dirty="0"/>
              <a:t> </a:t>
            </a:r>
            <a:r>
              <a:rPr lang="en-US" sz="2800" dirty="0" err="1"/>
              <a:t>лабораторной</a:t>
            </a:r>
            <a:r>
              <a:rPr lang="en-US" sz="2800" dirty="0"/>
              <a:t> </a:t>
            </a:r>
            <a:r>
              <a:rPr lang="en-US" sz="2800" dirty="0" err="1"/>
              <a:t>работы</a:t>
            </a:r>
            <a:r>
              <a:rPr lang="en-US" sz="2800" dirty="0"/>
              <a:t> с </a:t>
            </a:r>
            <a:r>
              <a:rPr lang="en-US" sz="2800" dirty="0" err="1"/>
              <a:t>помощью</a:t>
            </a:r>
            <a:r>
              <a:rPr lang="en-US" sz="2800" dirty="0"/>
              <a:t> Octave </a:t>
            </a:r>
            <a:r>
              <a:rPr lang="ru-RU" sz="2800" dirty="0"/>
              <a:t>мы решили проблему подгонки полинома к множеству точек и рассмотрели такие</a:t>
            </a:r>
            <a:r>
              <a:rPr lang="en-US" sz="2800" dirty="0"/>
              <a:t> </a:t>
            </a:r>
            <a:r>
              <a:rPr lang="en-US" sz="2800" dirty="0" err="1"/>
              <a:t>матричные</a:t>
            </a:r>
            <a:r>
              <a:rPr lang="en-US" sz="2800" dirty="0"/>
              <a:t> </a:t>
            </a:r>
            <a:r>
              <a:rPr lang="en-US" sz="2800" dirty="0" err="1"/>
              <a:t>преобразовани</a:t>
            </a:r>
            <a:r>
              <a:rPr lang="ru-RU" sz="2800" dirty="0"/>
              <a:t>я, как</a:t>
            </a:r>
            <a:r>
              <a:rPr lang="ru-RU" sz="2800" dirty="0" smtClean="0"/>
              <a:t>:</a:t>
            </a:r>
          </a:p>
          <a:p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вращение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отражение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дилатация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148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103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Лабораторная работа №5</vt:lpstr>
      <vt:lpstr>Презентация PowerPoint</vt:lpstr>
      <vt:lpstr>Подгонка полиномиальной кривой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User</dc:creator>
  <cp:lastModifiedBy>User</cp:lastModifiedBy>
  <cp:revision>14</cp:revision>
  <dcterms:created xsi:type="dcterms:W3CDTF">2020-12-12T16:57:11Z</dcterms:created>
  <dcterms:modified xsi:type="dcterms:W3CDTF">2020-12-12T18:17:10Z</dcterms:modified>
</cp:coreProperties>
</file>