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0" r:id="rId6"/>
    <p:sldId id="262" r:id="rId7"/>
    <p:sldId id="259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4CC39-8C77-4BE1-891A-197880E06D45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01756-89F8-45E1-97EA-AD3C9B62F7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5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7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50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7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97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59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97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3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718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5078" y="2204864"/>
            <a:ext cx="7772400" cy="1470025"/>
          </a:xfrm>
        </p:spPr>
        <p:txBody>
          <a:bodyPr/>
          <a:lstStyle/>
          <a:p>
            <a:r>
              <a:rPr lang="ru-RU" dirty="0" smtClean="0"/>
              <a:t>Лабораторная работа </a:t>
            </a:r>
            <a:r>
              <a:rPr lang="ru-RU" dirty="0" smtClean="0"/>
              <a:t>№6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4437112"/>
            <a:ext cx="4176464" cy="108012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Выполнил: Маслов Александр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Группа: НФИмд-02-20</a:t>
            </a:r>
          </a:p>
          <a:p>
            <a:pPr algn="l"/>
            <a:r>
              <a:rPr lang="ru-RU" dirty="0" smtClean="0">
                <a:solidFill>
                  <a:schemeClr val="tx1"/>
                </a:solidFill>
              </a:rPr>
              <a:t>С/б: 1032202156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827584" y="476672"/>
            <a:ext cx="7632848" cy="1368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solidFill>
                  <a:schemeClr val="tx1"/>
                </a:solidFill>
              </a:rPr>
              <a:t>РОССИЙСКИЙ УНИВЕРСИТЕТ ДРУЖБЫ НАРОДОВ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Факультет физико-математических и естественных наук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Кафедра прикладной информатики и теории вероятностей</a:t>
            </a:r>
          </a:p>
          <a:p>
            <a:r>
              <a:rPr lang="ru-RU" i="1" u="sng" dirty="0">
                <a:solidFill>
                  <a:schemeClr val="tx1"/>
                </a:solidFill>
              </a:rPr>
              <a:t>д</a:t>
            </a:r>
            <a:r>
              <a:rPr lang="ru-RU" i="1" u="sng" dirty="0" smtClean="0">
                <a:solidFill>
                  <a:schemeClr val="tx1"/>
                </a:solidFill>
              </a:rPr>
              <a:t>исциплина</a:t>
            </a:r>
            <a:r>
              <a:rPr lang="ru-RU" dirty="0" smtClean="0">
                <a:solidFill>
                  <a:schemeClr val="tx1"/>
                </a:solidFill>
              </a:rPr>
              <a:t>: Научное программирование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692696"/>
            <a:ext cx="8568952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3000" dirty="0" smtClean="0"/>
          </a:p>
          <a:p>
            <a:pPr marL="0" indent="0">
              <a:buNone/>
            </a:pPr>
            <a:r>
              <a:rPr lang="ru-RU" sz="3000" b="1" dirty="0" smtClean="0"/>
              <a:t>Цель работы: </a:t>
            </a:r>
            <a:endParaRPr lang="ru-RU" sz="3000" b="1" dirty="0" smtClean="0"/>
          </a:p>
          <a:p>
            <a:pPr marL="0" indent="0">
              <a:buNone/>
            </a:pPr>
            <a:endParaRPr lang="en-US" sz="3000" b="1" dirty="0" smtClean="0"/>
          </a:p>
          <a:p>
            <a:pPr marL="0" indent="0">
              <a:buNone/>
            </a:pPr>
            <a:r>
              <a:rPr lang="ru-RU" sz="2800" dirty="0"/>
              <a:t>Рассмотреть с помощью </a:t>
            </a:r>
            <a:r>
              <a:rPr lang="ru-RU" sz="2800" dirty="0" err="1"/>
              <a:t>Octave</a:t>
            </a:r>
            <a:r>
              <a:rPr lang="ru-RU" sz="2800" dirty="0"/>
              <a:t> пределы, последовательности и ряды, а также два метода оценки функции: с помощью циклов и с помощью вектора входных значений и сравнить их.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86033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Пределы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419872" y="2223198"/>
            <a:ext cx="2495550" cy="838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76"/>
          <a:stretch/>
        </p:blipFill>
        <p:spPr>
          <a:xfrm>
            <a:off x="3419872" y="3356992"/>
            <a:ext cx="2135510" cy="2190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5"/>
          <a:stretch/>
        </p:blipFill>
        <p:spPr>
          <a:xfrm>
            <a:off x="6300192" y="1522458"/>
            <a:ext cx="2232248" cy="47268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7113" y="3061398"/>
                <a:ext cx="150079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13" y="3061398"/>
                <a:ext cx="1500795" cy="6127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11497" y="245763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Рассмотрим предел: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4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 smtClean="0"/>
              <a:t>Частичные суммы</a:t>
            </a:r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95536" y="1124744"/>
                <a:ext cx="3312368" cy="109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ctrlPr>
                          <a:rPr lang="ru-RU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ряд, 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n</a:t>
                </a:r>
                <a:r>
                  <a:rPr lang="ru-RU" dirty="0" smtClean="0"/>
                  <a:t>-й член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+2)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312368" cy="1096775"/>
              </a:xfrm>
              <a:prstGeom prst="rect">
                <a:avLst/>
              </a:prstGeom>
              <a:blipFill rotWithShape="1">
                <a:blip r:embed="rId2"/>
                <a:stretch>
                  <a:fillRect l="-1657" t="-31844" b="-5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315" y="2615873"/>
            <a:ext cx="3878879" cy="35562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37" b="4657"/>
          <a:stretch/>
        </p:blipFill>
        <p:spPr>
          <a:xfrm>
            <a:off x="1019695" y="2221518"/>
            <a:ext cx="2064050" cy="201876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" r="56533" b="4380"/>
          <a:stretch/>
        </p:blipFill>
        <p:spPr>
          <a:xfrm>
            <a:off x="1056957" y="4264890"/>
            <a:ext cx="1989526" cy="22715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56" b="13635"/>
          <a:stretch/>
        </p:blipFill>
        <p:spPr>
          <a:xfrm>
            <a:off x="5004047" y="1678594"/>
            <a:ext cx="2825416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242316"/>
            <a:ext cx="475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Сумма ряда</a:t>
            </a:r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11560" y="1286236"/>
                <a:ext cx="8136904" cy="1425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Найдём сумму первый членов гармонического ряда: </a:t>
                </a:r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1000</m:t>
                          </m:r>
                        </m:sup>
                        <m:e>
                          <m:f>
                            <m:f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86236"/>
                <a:ext cx="8136904" cy="1425070"/>
              </a:xfrm>
              <a:prstGeom prst="rect">
                <a:avLst/>
              </a:prstGeom>
              <a:blipFill rotWithShape="1">
                <a:blip r:embed="rId2"/>
                <a:stretch>
                  <a:fillRect l="-599" t="-2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3"/>
          <a:stretch/>
        </p:blipFill>
        <p:spPr>
          <a:xfrm>
            <a:off x="943363" y="3356992"/>
            <a:ext cx="6681210" cy="13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242316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Вычисление интегралов</a:t>
            </a:r>
            <a:endParaRPr lang="ru-RU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55576" y="1124744"/>
                <a:ext cx="7272808" cy="10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Вычислим интеграл: </a:t>
                </a:r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u-RU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ru-RU" b="0" i="1" smtClean="0">
                              <a:latin typeface="Cambria Math"/>
                              <a:ea typeface="Cambria Math"/>
                            </a:rPr>
                            <m:t>/2</m:t>
                          </m:r>
                        </m:sup>
                        <m:e>
                          <m:sSup>
                            <m:sSup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  <m:t>ℯ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124744"/>
                <a:ext cx="7272808" cy="1003288"/>
              </a:xfrm>
              <a:prstGeom prst="rect">
                <a:avLst/>
              </a:prstGeom>
              <a:blipFill rotWithShape="1">
                <a:blip r:embed="rId2"/>
                <a:stretch>
                  <a:fillRect l="-754" t="-3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92"/>
          <a:stretch/>
        </p:blipFill>
        <p:spPr>
          <a:xfrm>
            <a:off x="1302255" y="2924944"/>
            <a:ext cx="6179450" cy="11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6064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Сравнение методов оценки функции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5"/>
          <a:stretch/>
        </p:blipFill>
        <p:spPr>
          <a:xfrm>
            <a:off x="411197" y="1330493"/>
            <a:ext cx="3672408" cy="3171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6"/>
          <a:stretch/>
        </p:blipFill>
        <p:spPr>
          <a:xfrm>
            <a:off x="4781854" y="1519732"/>
            <a:ext cx="4107578" cy="2948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1888" y="961161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 оценки с помощью цикла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999439" y="88067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 оценки с помощью вектора входных значений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57" b="7895"/>
          <a:stretch/>
        </p:blipFill>
        <p:spPr>
          <a:xfrm>
            <a:off x="928236" y="4641185"/>
            <a:ext cx="3159543" cy="21581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44008" y="5120102"/>
            <a:ext cx="4027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dirty="0" smtClean="0"/>
              <a:t>Результаты методов получились одинаковыми, но метод оценки функции с помощью цикла выполняется намного медленнее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619672" y="5720266"/>
            <a:ext cx="129614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1599329" y="6799349"/>
            <a:ext cx="129614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5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422108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3583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Вывод</a:t>
            </a:r>
            <a:r>
              <a:rPr lang="en-US" sz="3000" b="1" dirty="0"/>
              <a:t>:</a:t>
            </a:r>
            <a:r>
              <a:rPr lang="en-US" sz="2800" dirty="0"/>
              <a:t> 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процессе выполнения лабораторной работы с помощью </a:t>
            </a:r>
            <a:r>
              <a:rPr lang="ru-RU" sz="2800" dirty="0" err="1"/>
              <a:t>Octave</a:t>
            </a:r>
            <a:r>
              <a:rPr lang="ru-RU" sz="2800" dirty="0"/>
              <a:t> мы </a:t>
            </a:r>
            <a:r>
              <a:rPr lang="ru-RU" sz="2800" dirty="0" smtClean="0"/>
              <a:t>рассмотрели</a:t>
            </a:r>
            <a:r>
              <a:rPr lang="ru-RU" sz="2800" dirty="0" smtClean="0"/>
              <a:t> </a:t>
            </a:r>
            <a:r>
              <a:rPr lang="ru-RU" sz="2800" dirty="0"/>
              <a:t>пределы, последовательности и ряды, а также два метода оценки функции: с помощью циклов и с помощью вектора входных значений и сравнить их.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214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234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Лабораторная работа №6</vt:lpstr>
      <vt:lpstr>Презентация PowerPoint</vt:lpstr>
      <vt:lpstr>Пределы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№5</dc:title>
  <dc:creator>User</dc:creator>
  <cp:lastModifiedBy>Alex</cp:lastModifiedBy>
  <cp:revision>30</cp:revision>
  <dcterms:created xsi:type="dcterms:W3CDTF">2020-12-12T16:57:11Z</dcterms:created>
  <dcterms:modified xsi:type="dcterms:W3CDTF">2020-12-18T13:30:33Z</dcterms:modified>
</cp:coreProperties>
</file>