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CC39-8C77-4BE1-891A-197880E06D45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1756-89F8-45E1-97EA-AD3C9B62F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78" y="2204864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437112"/>
            <a:ext cx="4176464" cy="1080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Маслов Александр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Группа: НФИмд-02-20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С/б: 1032202156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584" y="476672"/>
            <a:ext cx="7632848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РОССИЙСКИЙ УНИВЕРСИТЕТ ДРУЖБЫ НАРОДОВ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Факультет физико-математических и естественных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Кафедра прикладной информатики и теории вероятностей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д</a:t>
            </a:r>
            <a:r>
              <a:rPr lang="ru-RU" i="1" u="sng" dirty="0" smtClean="0">
                <a:solidFill>
                  <a:schemeClr val="tx1"/>
                </a:solidFill>
              </a:rPr>
              <a:t>исциплина</a:t>
            </a:r>
            <a:r>
              <a:rPr lang="ru-RU" dirty="0" smtClean="0">
                <a:solidFill>
                  <a:schemeClr val="tx1"/>
                </a:solidFill>
              </a:rPr>
              <a:t>: Научное программирование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56895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b="1" dirty="0" smtClean="0"/>
              <a:t>Цель работы: </a:t>
            </a:r>
            <a:endParaRPr lang="en-US" sz="3000" b="1" dirty="0" smtClean="0"/>
          </a:p>
          <a:p>
            <a:pPr marL="0" indent="0">
              <a:buNone/>
            </a:pPr>
            <a:r>
              <a:rPr lang="ru-RU" sz="2800" dirty="0"/>
              <a:t>Рассмотреть и построить с помощью </a:t>
            </a:r>
            <a:r>
              <a:rPr lang="ru-RU" sz="2800" dirty="0" err="1"/>
              <a:t>Octave</a:t>
            </a:r>
            <a:r>
              <a:rPr lang="ru-RU" sz="2800" dirty="0"/>
              <a:t> различные виды графиков: 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 smtClean="0"/>
              <a:t>параметрические </a:t>
            </a:r>
            <a:r>
              <a:rPr lang="ru-RU" sz="2800" dirty="0"/>
              <a:t>графики, </a:t>
            </a:r>
          </a:p>
          <a:p>
            <a:r>
              <a:rPr lang="ru-RU" sz="2800" dirty="0" smtClean="0"/>
              <a:t>графики </a:t>
            </a:r>
            <a:r>
              <a:rPr lang="ru-RU" sz="2800" dirty="0"/>
              <a:t>в полярных координатах, </a:t>
            </a:r>
          </a:p>
          <a:p>
            <a:r>
              <a:rPr lang="ru-RU" sz="2800" dirty="0" smtClean="0"/>
              <a:t>графики </a:t>
            </a:r>
            <a:r>
              <a:rPr lang="ru-RU" sz="2800" dirty="0"/>
              <a:t>неявных функций, </a:t>
            </a:r>
          </a:p>
          <a:p>
            <a:r>
              <a:rPr lang="ru-RU" sz="2800" dirty="0" smtClean="0"/>
              <a:t>графики </a:t>
            </a:r>
            <a:r>
              <a:rPr lang="ru-RU" sz="2800" dirty="0"/>
              <a:t>в комплексной плоскости, </a:t>
            </a:r>
          </a:p>
          <a:p>
            <a:r>
              <a:rPr lang="ru-RU" sz="2800" dirty="0" smtClean="0"/>
              <a:t>графики </a:t>
            </a:r>
            <a:r>
              <a:rPr lang="ru-RU" sz="2800" dirty="0"/>
              <a:t>гамма-функции.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18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Параметрический график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00808"/>
            <a:ext cx="4248472" cy="39423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6"/>
          <a:stretch/>
        </p:blipFill>
        <p:spPr>
          <a:xfrm>
            <a:off x="539552" y="2364037"/>
            <a:ext cx="3454440" cy="19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График в полярных координатах</a:t>
            </a:r>
            <a:endParaRPr lang="ru-RU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49" y="1556792"/>
            <a:ext cx="4169073" cy="38998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1"/>
          <a:stretch/>
        </p:blipFill>
        <p:spPr>
          <a:xfrm>
            <a:off x="476250" y="1988840"/>
            <a:ext cx="3988100" cy="13811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7"/>
          <a:stretch/>
        </p:blipFill>
        <p:spPr>
          <a:xfrm>
            <a:off x="457200" y="3652737"/>
            <a:ext cx="4007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1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423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Графики неявных функций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8" y="1217177"/>
            <a:ext cx="3312368" cy="31031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266879"/>
            <a:ext cx="3312368" cy="3086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1"/>
          <a:stretch/>
        </p:blipFill>
        <p:spPr>
          <a:xfrm>
            <a:off x="382753" y="4741316"/>
            <a:ext cx="3537337" cy="12668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80"/>
          <a:stretch/>
        </p:blipFill>
        <p:spPr>
          <a:xfrm>
            <a:off x="5076057" y="4869160"/>
            <a:ext cx="3076377" cy="2381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33"/>
          <a:stretch/>
        </p:blipFill>
        <p:spPr>
          <a:xfrm>
            <a:off x="5076057" y="5274715"/>
            <a:ext cx="3384376" cy="2000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92"/>
          <a:stretch/>
        </p:blipFill>
        <p:spPr>
          <a:xfrm>
            <a:off x="5076056" y="5617616"/>
            <a:ext cx="2826444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4231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График в комплексной плоскости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62842"/>
            <a:ext cx="3816424" cy="35290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2"/>
          <a:stretch/>
        </p:blipFill>
        <p:spPr>
          <a:xfrm>
            <a:off x="949624" y="1628800"/>
            <a:ext cx="3442356" cy="1695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2"/>
          <a:stretch/>
        </p:blipFill>
        <p:spPr>
          <a:xfrm>
            <a:off x="949623" y="3501189"/>
            <a:ext cx="3442357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6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51720" y="34270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График гамма-функции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3" y="1052736"/>
            <a:ext cx="3384376" cy="31003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77" y="1052736"/>
            <a:ext cx="3386510" cy="31155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88"/>
          <a:stretch/>
        </p:blipFill>
        <p:spPr>
          <a:xfrm>
            <a:off x="600343" y="4293856"/>
            <a:ext cx="3179569" cy="23930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29"/>
          <a:stretch/>
        </p:blipFill>
        <p:spPr>
          <a:xfrm>
            <a:off x="5213177" y="4258648"/>
            <a:ext cx="2975967" cy="232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2210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35831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Вывод</a:t>
            </a:r>
            <a:r>
              <a:rPr lang="en-US" sz="3000" b="1" dirty="0"/>
              <a:t>:</a:t>
            </a:r>
            <a:r>
              <a:rPr lang="en-US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процессе выполнения лабораторной работы с помощью </a:t>
            </a:r>
            <a:r>
              <a:rPr lang="ru-RU" sz="2800" dirty="0" err="1"/>
              <a:t>Octave</a:t>
            </a:r>
            <a:r>
              <a:rPr lang="ru-RU" sz="2800" dirty="0"/>
              <a:t> мы рассмотрели и построили различные виды графиков, а именно: </a:t>
            </a:r>
          </a:p>
          <a:p>
            <a:endParaRPr lang="ru-R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параметрические </a:t>
            </a:r>
            <a:r>
              <a:rPr lang="ru-RU" sz="2800" dirty="0"/>
              <a:t>графики,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графики </a:t>
            </a:r>
            <a:r>
              <a:rPr lang="ru-RU" sz="2800" dirty="0"/>
              <a:t>в полярных координатах,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графики </a:t>
            </a:r>
            <a:r>
              <a:rPr lang="ru-RU" sz="2800" dirty="0"/>
              <a:t>неявных функций,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графики </a:t>
            </a:r>
            <a:r>
              <a:rPr lang="ru-RU" sz="2800" dirty="0"/>
              <a:t>в комплексной плоскости,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графики </a:t>
            </a:r>
            <a:r>
              <a:rPr lang="ru-RU" sz="2800" dirty="0"/>
              <a:t>гамма-функции.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148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122</Words>
  <Application>Microsoft Office PowerPoint</Application>
  <PresentationFormat>Экран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Лабораторная работа №7</vt:lpstr>
      <vt:lpstr>Презентация PowerPoint</vt:lpstr>
      <vt:lpstr>Параметрический график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User</dc:creator>
  <cp:lastModifiedBy>Alex</cp:lastModifiedBy>
  <cp:revision>22</cp:revision>
  <dcterms:created xsi:type="dcterms:W3CDTF">2020-12-12T16:57:11Z</dcterms:created>
  <dcterms:modified xsi:type="dcterms:W3CDTF">2020-12-18T12:55:03Z</dcterms:modified>
</cp:coreProperties>
</file>