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56" r:id="rId2"/>
    <p:sldId id="257" r:id="rId3"/>
    <p:sldId id="258" r:id="rId4"/>
    <p:sldId id="265" r:id="rId5"/>
    <p:sldId id="266" r:id="rId6"/>
    <p:sldId id="267" r:id="rId7"/>
    <p:sldId id="264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4CC39-8C77-4BE1-891A-197880E06D45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01756-89F8-45E1-97EA-AD3C9B62F7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35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7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3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89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50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67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97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59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97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37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71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38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81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5078" y="2204864"/>
            <a:ext cx="7772400" cy="1470025"/>
          </a:xfrm>
        </p:spPr>
        <p:txBody>
          <a:bodyPr/>
          <a:lstStyle/>
          <a:p>
            <a:r>
              <a:rPr lang="ru-RU" dirty="0" smtClean="0"/>
              <a:t>Лабораторная работа </a:t>
            </a:r>
            <a:r>
              <a:rPr lang="ru-RU" dirty="0" smtClean="0"/>
              <a:t>№8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032" y="4437112"/>
            <a:ext cx="4176464" cy="10801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 smtClean="0">
                <a:solidFill>
                  <a:schemeClr val="tx1"/>
                </a:solidFill>
              </a:rPr>
              <a:t>Выполнил: Маслов Александр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Группа: НФИмд-02-20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С/б: 1032202156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827584" y="476672"/>
            <a:ext cx="7632848" cy="1368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</a:rPr>
              <a:t>РОССИЙСКИЙ УНИВЕРСИТЕТ ДРУЖБЫ НАРОДОВ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Факультет физико-математических и естественных наук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Кафедра прикладной информатики и теории вероятностей</a:t>
            </a:r>
          </a:p>
          <a:p>
            <a:r>
              <a:rPr lang="ru-RU" i="1" u="sng" dirty="0">
                <a:solidFill>
                  <a:schemeClr val="tx1"/>
                </a:solidFill>
              </a:rPr>
              <a:t>д</a:t>
            </a:r>
            <a:r>
              <a:rPr lang="ru-RU" i="1" u="sng" dirty="0" smtClean="0">
                <a:solidFill>
                  <a:schemeClr val="tx1"/>
                </a:solidFill>
              </a:rPr>
              <a:t>исциплина</a:t>
            </a:r>
            <a:r>
              <a:rPr lang="ru-RU" dirty="0" smtClean="0">
                <a:solidFill>
                  <a:schemeClr val="tx1"/>
                </a:solidFill>
              </a:rPr>
              <a:t>: Научное программирование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76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556792"/>
            <a:ext cx="8568952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b="1" dirty="0" smtClean="0"/>
              <a:t>Цель </a:t>
            </a:r>
            <a:r>
              <a:rPr lang="ru-RU" sz="3000" b="1" dirty="0" smtClean="0"/>
              <a:t>работы: </a:t>
            </a:r>
            <a:endParaRPr lang="en-US" sz="3000" b="1" dirty="0" smtClean="0"/>
          </a:p>
          <a:p>
            <a:pPr marL="0" indent="0">
              <a:buNone/>
            </a:pPr>
            <a:r>
              <a:rPr lang="ru-RU" sz="2800" dirty="0"/>
              <a:t>Рассмотреть </a:t>
            </a:r>
            <a:r>
              <a:rPr lang="ru-RU" sz="2800" dirty="0" smtClean="0"/>
              <a:t>задачу на собственные значения, научиться находить собственные значения и собственные векторы матриц, а также научиться предсказывать вероятности состояний системы в цепях Маркова.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860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x\Desktop\Научное программирование\Лаб8\Screenshot_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518" y="1412776"/>
            <a:ext cx="23241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ex\Desktop\Научное программирование\Лаб8\Screenshot_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84" y="3027699"/>
            <a:ext cx="49720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65790" y="350100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Собственные векторы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364636" y="4797152"/>
            <a:ext cx="256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Собственные значения</a:t>
            </a:r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57200" y="404664"/>
            <a:ext cx="8229600" cy="92211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Собственные значения и собственные векторы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36440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77658" y="357301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Собственные векторы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177658" y="4795727"/>
            <a:ext cx="256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Собственные значения</a:t>
            </a:r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57200" y="404664"/>
            <a:ext cx="8229600" cy="92211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Действительные собственные значения</a:t>
            </a:r>
            <a:endParaRPr lang="ru-RU" sz="2400" b="1" dirty="0"/>
          </a:p>
        </p:txBody>
      </p:sp>
      <p:pic>
        <p:nvPicPr>
          <p:cNvPr id="2050" name="Picture 2" descr="C:\Users\Alex\Desktop\Научное программирование\Лаб8\Screenshot_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00" y="1434876"/>
            <a:ext cx="14382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lex\Desktop\Научное программирование\Лаб8\Screenshot_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068960"/>
            <a:ext cx="27813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55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 txBox="1">
            <a:spLocks/>
          </p:cNvSpPr>
          <p:nvPr/>
        </p:nvSpPr>
        <p:spPr>
          <a:xfrm>
            <a:off x="457200" y="404664"/>
            <a:ext cx="8229600" cy="92211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Марковские цепи</a:t>
            </a:r>
            <a:endParaRPr lang="ru-RU" sz="2400" b="1" dirty="0"/>
          </a:p>
        </p:txBody>
      </p:sp>
      <p:pic>
        <p:nvPicPr>
          <p:cNvPr id="3074" name="Picture 2" descr="C:\Users\Alex\Desktop\Научное программирование\Лаб8\Screenshot_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63869"/>
            <a:ext cx="55721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lex\Desktop\Научное программирование\Лаб8\Screenshot_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56792"/>
            <a:ext cx="26384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lex\Desktop\Научное программирование\Лаб8\Screenshot_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22675"/>
            <a:ext cx="11049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lex\Desktop\Научное программирование\Лаб8\Screenshot_1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112" y="3575050"/>
            <a:ext cx="9525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lex\Desktop\Научное программирование\Лаб8\Screenshot_1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209" y="3575049"/>
            <a:ext cx="9429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Alex\Desktop\Научное программирование\Лаб8\Screenshot_15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283" y="3536950"/>
            <a:ext cx="9429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39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 txBox="1">
            <a:spLocks/>
          </p:cNvSpPr>
          <p:nvPr/>
        </p:nvSpPr>
        <p:spPr>
          <a:xfrm>
            <a:off x="457200" y="404664"/>
            <a:ext cx="8229600" cy="92211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Равновесное состояние</a:t>
            </a:r>
            <a:endParaRPr lang="ru-RU" sz="2400" b="1" dirty="0"/>
          </a:p>
        </p:txBody>
      </p:sp>
      <p:pic>
        <p:nvPicPr>
          <p:cNvPr id="4098" name="Picture 2" descr="C:\Users\Alex\Desktop\Научное программирование\Лаб8\Screenshot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59" y="1326778"/>
            <a:ext cx="440055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lex\Desktop\Научное программирование\Лаб8\Screenshot_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59" y="2636912"/>
            <a:ext cx="25527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lex\Desktop\Научное программирование\Лаб8\Screenshot_1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12933"/>
            <a:ext cx="20383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Alex\Desktop\Научное программирование\Лаб8\Screenshot_1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917" y="2722637"/>
            <a:ext cx="9525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Alex\Desktop\Научное программирование\Лаб8\Screenshot_2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867" y="3913262"/>
            <a:ext cx="97155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Alex\Desktop\Научное программирование\Лаб8\Screenshot_2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867" y="5085184"/>
            <a:ext cx="17907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40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22108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451099"/>
            <a:ext cx="83583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/>
              <a:t>Вывод</a:t>
            </a:r>
            <a:r>
              <a:rPr lang="en-US" sz="3000" b="1" dirty="0"/>
              <a:t>:</a:t>
            </a:r>
            <a:r>
              <a:rPr lang="en-US" sz="2800" dirty="0"/>
              <a:t> </a:t>
            </a:r>
            <a:endParaRPr lang="ru-RU" sz="2800" dirty="0" smtClean="0"/>
          </a:p>
          <a:p>
            <a:r>
              <a:rPr lang="ru-RU" sz="2800" dirty="0" smtClean="0"/>
              <a:t>В </a:t>
            </a:r>
            <a:r>
              <a:rPr lang="ru-RU" sz="2800" dirty="0"/>
              <a:t>процессе выполнения лабораторной работы с помощью </a:t>
            </a:r>
            <a:r>
              <a:rPr lang="ru-RU" sz="2800" dirty="0" err="1"/>
              <a:t>Octave</a:t>
            </a:r>
            <a:r>
              <a:rPr lang="ru-RU" sz="2800" dirty="0"/>
              <a:t> мы рассмотрели </a:t>
            </a:r>
            <a:r>
              <a:rPr lang="ru-RU" sz="2800" dirty="0" smtClean="0"/>
              <a:t>задачу на собственные значения, научились находить собственные значения и собственные векторы матриц, а также научились предсказывать вероятности состояний системы в цепях Маркова.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21484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119</Words>
  <Application>Microsoft Office PowerPoint</Application>
  <PresentationFormat>Экран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Лабораторная работа №8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№5</dc:title>
  <dc:creator>User</dc:creator>
  <cp:lastModifiedBy>Alex</cp:lastModifiedBy>
  <cp:revision>36</cp:revision>
  <dcterms:created xsi:type="dcterms:W3CDTF">2020-12-12T16:57:11Z</dcterms:created>
  <dcterms:modified xsi:type="dcterms:W3CDTF">2020-12-26T14:31:37Z</dcterms:modified>
</cp:coreProperties>
</file>