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B5CEF-7A5F-4FB2-A5A1-45F15127DF5A}" v="326" dt="2024-02-24T15:00:51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84944"/>
            <a:ext cx="9144000" cy="1035665"/>
          </a:xfrm>
        </p:spPr>
        <p:txBody>
          <a:bodyPr>
            <a:normAutofit/>
          </a:bodyPr>
          <a:lstStyle/>
          <a:p>
            <a:r>
              <a:rPr lang="fr-FR" dirty="0">
                <a:ea typeface="Calibri Light"/>
                <a:cs typeface="Calibri Light"/>
              </a:rPr>
              <a:t>Controller</a:t>
            </a:r>
          </a:p>
        </p:txBody>
      </p:sp>
      <p:pic>
        <p:nvPicPr>
          <p:cNvPr id="4" name="Image 3" descr="Une image contenant diagramme, ligne, croquis&#10;&#10;Description générée automatiquement">
            <a:extLst>
              <a:ext uri="{FF2B5EF4-FFF2-40B4-BE49-F238E27FC236}">
                <a16:creationId xmlns:a16="http://schemas.microsoft.com/office/drawing/2014/main" id="{332FF2BD-8D94-3A21-55C8-856263FA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" y="-921"/>
            <a:ext cx="3378265" cy="2663524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1F46EDA-4BEA-1C44-25C1-AD14F5553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3" y="2478752"/>
            <a:ext cx="11677272" cy="39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diagramme, capture d’écran, Police&#10;&#10;Description générée automatiquement">
            <a:extLst>
              <a:ext uri="{FF2B5EF4-FFF2-40B4-BE49-F238E27FC236}">
                <a16:creationId xmlns:a16="http://schemas.microsoft.com/office/drawing/2014/main" id="{E1B668D1-121A-23A2-2112-C0ACE5DB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7" y="250209"/>
            <a:ext cx="9676893" cy="65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0C888-A648-2770-E866-497C466F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Questions / Problèmes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DBD28-E585-B011-25E9-AA2C4E38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ea typeface="Calibri"/>
                <a:cs typeface="Calibri"/>
              </a:rPr>
              <a:t>La durée de la boucle principale ainsi que la valeur du gain D ont été choisis par essai erreur, comment les régler de façon optimale ?</a:t>
            </a:r>
          </a:p>
          <a:p>
            <a:r>
              <a:rPr lang="fr-FR" b="1" dirty="0">
                <a:ea typeface="Calibri"/>
                <a:cs typeface="Calibri"/>
              </a:rPr>
              <a:t>Grosse accélération discontinue au début du position control</a:t>
            </a:r>
          </a:p>
          <a:p>
            <a:r>
              <a:rPr lang="fr-FR" dirty="0">
                <a:ea typeface="Calibri"/>
                <a:cs typeface="Calibri"/>
              </a:rPr>
              <a:t>Comment estimer K_{\nu}, le coefficient de frottement visqueux</a:t>
            </a:r>
          </a:p>
          <a:p>
            <a:r>
              <a:rPr lang="fr-FR" dirty="0">
                <a:ea typeface="Calibri"/>
                <a:cs typeface="Calibri"/>
              </a:rPr>
              <a:t>Essai d'un contrôleur parallèle prédictif, sans succès -&gt; modèle pas assez bon ?</a:t>
            </a:r>
          </a:p>
          <a:p>
            <a:r>
              <a:rPr lang="fr-FR" dirty="0">
                <a:ea typeface="Calibri"/>
                <a:cs typeface="Calibri"/>
              </a:rPr>
              <a:t>Pb </a:t>
            </a:r>
            <a:r>
              <a:rPr lang="fr-FR" dirty="0" err="1">
                <a:ea typeface="Calibri"/>
                <a:cs typeface="Calibri"/>
              </a:rPr>
              <a:t>débuguage</a:t>
            </a:r>
            <a:r>
              <a:rPr lang="fr-FR" dirty="0">
                <a:ea typeface="Calibri"/>
                <a:cs typeface="Calibri"/>
              </a:rPr>
              <a:t> -&gt; plot temps réel python trop lent (délai croissant entre port série et le plot)</a:t>
            </a:r>
          </a:p>
          <a:p>
            <a:r>
              <a:rPr lang="fr-FR" dirty="0">
                <a:ea typeface="Calibri"/>
                <a:cs typeface="Calibri"/>
              </a:rPr>
              <a:t>A ajouter : contrôle de l'angle final du robot (facile)</a:t>
            </a:r>
          </a:p>
          <a:p>
            <a:r>
              <a:rPr lang="fr-FR" dirty="0">
                <a:ea typeface="Calibri"/>
                <a:cs typeface="Calibri"/>
              </a:rPr>
              <a:t>A ajouter : Modèle du délai de l'électronique de puissance (utile?)</a:t>
            </a:r>
          </a:p>
          <a:p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5456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Controller</vt:lpstr>
      <vt:lpstr>Présentation PowerPoint</vt:lpstr>
      <vt:lpstr>Questions / Problèmes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95</cp:revision>
  <dcterms:created xsi:type="dcterms:W3CDTF">2024-02-24T14:23:28Z</dcterms:created>
  <dcterms:modified xsi:type="dcterms:W3CDTF">2024-02-24T15:01:13Z</dcterms:modified>
</cp:coreProperties>
</file>