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7" r:id="rId4"/>
  </p:sldMasterIdLst>
  <p:notesMasterIdLst>
    <p:notesMasterId r:id="rId19"/>
  </p:notesMasterIdLst>
  <p:handoutMasterIdLst>
    <p:handoutMasterId r:id="rId20"/>
  </p:handoutMasterIdLst>
  <p:sldIdLst>
    <p:sldId id="256" r:id="rId5"/>
    <p:sldId id="262" r:id="rId6"/>
    <p:sldId id="265" r:id="rId7"/>
    <p:sldId id="269" r:id="rId8"/>
    <p:sldId id="267" r:id="rId9"/>
    <p:sldId id="264" r:id="rId10"/>
    <p:sldId id="266" r:id="rId11"/>
    <p:sldId id="270" r:id="rId12"/>
    <p:sldId id="260" r:id="rId13"/>
    <p:sldId id="272" r:id="rId14"/>
    <p:sldId id="271" r:id="rId15"/>
    <p:sldId id="273" r:id="rId16"/>
    <p:sldId id="275" r:id="rId17"/>
    <p:sldId id="27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pos="597" userDrawn="1">
          <p15:clr>
            <a:srgbClr val="A4A3A4"/>
          </p15:clr>
        </p15:guide>
        <p15:guide id="4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3657"/>
    <a:srgbClr val="014E7D"/>
    <a:srgbClr val="01456F"/>
    <a:srgbClr val="014B79"/>
    <a:srgbClr val="002774"/>
    <a:srgbClr val="0937C9"/>
    <a:srgbClr val="014067"/>
    <a:srgbClr val="F2F2F2"/>
    <a:srgbClr val="3F3F3F"/>
    <a:srgbClr val="929A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74" autoAdjust="0"/>
  </p:normalViewPr>
  <p:slideViewPr>
    <p:cSldViewPr snapToGrid="0" showGuides="1">
      <p:cViewPr varScale="1">
        <p:scale>
          <a:sx n="133" d="100"/>
          <a:sy n="133" d="100"/>
        </p:scale>
        <p:origin x="374" y="82"/>
      </p:cViewPr>
      <p:guideLst>
        <p:guide pos="3840"/>
        <p:guide pos="597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8BEDA40-91A9-49DC-B402-0EBE674AAEA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CBB508-5589-42E7-A433-D119AC0FFB7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2BFC85-49E4-447A-A7E3-16153CB2FE2A}" type="datetimeFigureOut">
              <a:rPr lang="en-US" smtClean="0"/>
              <a:t>2/24/2022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232ABA-B33A-4B3B-8412-C1773FBF3D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B1832E-3B48-42CB-80A7-CD8E48D52DD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1072A3-100F-40A9-915F-8D2D9E6962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5371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71B50E-4C60-4F9E-B773-52059170945B}" type="datetimeFigureOut">
              <a:rPr lang="en-US" noProof="0" smtClean="0"/>
              <a:t>2/24/2022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230CFA-805A-4FD3-B3A0-DAAA5993DA17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98927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1208B-66E2-4AF2-A02B-E378989A0A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2BEA02-692A-4B91-902F-AA2592A643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6F4B98-77C3-4ACA-ABBB-1E79B3FCB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613B0-E88D-4BA6-A923-D6F8CDF9D386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249F3C-A565-4392-A804-BC9C53217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05F032-4AEB-47E3-995E-A5A461DCB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DBEE1-3AFD-4922-AD46-A56C9C8D06B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3248C178-E0C3-4AE7-B02E-20BA3177C725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C334034-D338-498F-AD23-33E3B165C302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1130333-9A2A-467C-BE11-25389A9C9E4A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40FB001-AE3E-448A-A19D-C72CCD5E92AA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83778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38BA2-0E1F-43D6-AE6C-20FF45EF2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B92A1D-E8A0-4E45-B561-35249F389C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1BF373-0C37-4046-A202-5A5902E2D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613B0-E88D-4BA6-A923-D6F8CDF9D386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5127C4-D221-4AE3-9CAC-E85E8B210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Add a footer</a:t>
            </a:r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9A5B75-7F19-48FE-BEC8-922FCEB9B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20782963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3370D5-659E-4004-BAE1-AB59B370A9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FD897B-4B55-4AC8-8DB2-A661493D86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52642D-7891-4312-B3E8-296CE2335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613B0-E88D-4BA6-A923-D6F8CDF9D386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C38450-31D2-4F1F-BBC7-05AF26A5E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Add a footer</a:t>
            </a:r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D12F58-8E8B-4554-B32F-2F5CD48FA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5577460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73B47EE6-EDE6-4881-B456-B37D9C1ADE3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 title="Subtitle">
            <a:extLst>
              <a:ext uri="{FF2B5EF4-FFF2-40B4-BE49-F238E27FC236}">
                <a16:creationId xmlns:a16="http://schemas.microsoft.com/office/drawing/2014/main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SUBTITLE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29877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Layou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ight Triangle 34">
            <a:extLst>
              <a:ext uri="{FF2B5EF4-FFF2-40B4-BE49-F238E27FC236}">
                <a16:creationId xmlns:a16="http://schemas.microsoft.com/office/drawing/2014/main" id="{805F1696-7D6B-4055-94C3-E4C179F63596}"/>
              </a:ext>
            </a:extLst>
          </p:cNvPr>
          <p:cNvSpPr/>
          <p:nvPr userDrawn="1"/>
        </p:nvSpPr>
        <p:spPr>
          <a:xfrm flipH="1" flipV="1">
            <a:off x="1839686" y="-6"/>
            <a:ext cx="10352314" cy="5638806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8B9EC3A9-7039-403A-9414-429521308AE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70177" y="1435100"/>
            <a:ext cx="6021821" cy="5422900"/>
          </a:xfrm>
          <a:custGeom>
            <a:avLst/>
            <a:gdLst>
              <a:gd name="connsiteX0" fmla="*/ 6021821 w 6021821"/>
              <a:gd name="connsiteY0" fmla="*/ 0 h 5422900"/>
              <a:gd name="connsiteX1" fmla="*/ 6021821 w 6021821"/>
              <a:gd name="connsiteY1" fmla="*/ 5422900 h 5422900"/>
              <a:gd name="connsiteX2" fmla="*/ 0 w 6021821"/>
              <a:gd name="connsiteY2" fmla="*/ 5422900 h 542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21821" h="5422900">
                <a:moveTo>
                  <a:pt x="6021821" y="0"/>
                </a:moveTo>
                <a:lnTo>
                  <a:pt x="6021821" y="5422900"/>
                </a:lnTo>
                <a:lnTo>
                  <a:pt x="0" y="54229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rIns="365760" anchor="ctr">
            <a:noAutofit/>
          </a:bodyPr>
          <a:lstStyle>
            <a:lvl1pPr marL="0" indent="0" algn="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" name="Content Placeholder 2" title="Bullet Points">
            <a:extLst>
              <a:ext uri="{FF2B5EF4-FFF2-40B4-BE49-F238E27FC236}">
                <a16:creationId xmlns:a16="http://schemas.microsoft.com/office/drawing/2014/main" id="{BFD7EA17-BE66-4636-9684-F9356258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96915"/>
            <a:ext cx="4942829" cy="29582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18C08F43-D42B-4CF1-912F-BC83D72AB415}"/>
              </a:ext>
            </a:extLst>
          </p:cNvPr>
          <p:cNvSpPr/>
          <p:nvPr userDrawn="1"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411C731-2333-41B0-927A-0A48EEC79964}"/>
              </a:ext>
            </a:extLst>
          </p:cNvPr>
          <p:cNvCxnSpPr>
            <a:cxnSpLocks/>
          </p:cNvCxnSpPr>
          <p:nvPr userDrawn="1"/>
        </p:nvCxnSpPr>
        <p:spPr>
          <a:xfrm flipV="1">
            <a:off x="10352314" y="1185452"/>
            <a:ext cx="1839685" cy="163394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 title="Subtitle">
            <a:extLst>
              <a:ext uri="{FF2B5EF4-FFF2-40B4-BE49-F238E27FC236}">
                <a16:creationId xmlns:a16="http://schemas.microsoft.com/office/drawing/2014/main" id="{D71EE635-EA0C-4139-8160-AE1EAD13AAE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31379" y="2563477"/>
            <a:ext cx="7342621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EB154C1-CE47-4220-9832-4FD0868A64A8}"/>
              </a:ext>
            </a:extLst>
          </p:cNvPr>
          <p:cNvSpPr txBox="1"/>
          <p:nvPr userDrawn="1"/>
        </p:nvSpPr>
        <p:spPr>
          <a:xfrm>
            <a:off x="11073384" y="237744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19" name="Title 1" title="Title ">
            <a:extLst>
              <a:ext uri="{FF2B5EF4-FFF2-40B4-BE49-F238E27FC236}">
                <a16:creationId xmlns:a16="http://schemas.microsoft.com/office/drawing/2014/main" id="{2DB9D671-9FC8-4306-96B7-D9D585694B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1378" y="1308484"/>
            <a:ext cx="7342622" cy="121556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</a:t>
            </a:r>
            <a:br>
              <a:rPr lang="en-US" noProof="0"/>
            </a:br>
            <a:r>
              <a:rPr lang="en-US" noProof="0"/>
              <a:t>Master Title Style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E55A0B9-F639-8643-9C4D-B93B8EE21A7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C29282-8AC7-494D-9A8E-A26C7F69948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756646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71D0E8AA-902F-440D-9C55-2A391C22396A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Parallelogram 16">
            <a:extLst>
              <a:ext uri="{FF2B5EF4-FFF2-40B4-BE49-F238E27FC236}">
                <a16:creationId xmlns:a16="http://schemas.microsoft.com/office/drawing/2014/main" id="{7D937721-835D-4D84-94A3-6C79D4639514}"/>
              </a:ext>
            </a:extLst>
          </p:cNvPr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32BB30B-8262-4715-998F-AAF6A81ADF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itle 1" title="Title">
            <a:extLst>
              <a:ext uri="{FF2B5EF4-FFF2-40B4-BE49-F238E27FC236}">
                <a16:creationId xmlns:a16="http://schemas.microsoft.com/office/drawing/2014/main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1" name="Text Placeholder 2" title="Subtitle">
            <a:extLst>
              <a:ext uri="{FF2B5EF4-FFF2-40B4-BE49-F238E27FC236}">
                <a16:creationId xmlns:a16="http://schemas.microsoft.com/office/drawing/2014/main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A0A0C24-D997-4E78-951F-AFB51C70EFC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E123A0CF-50D6-46EC-8BF6-43E38AFCD588}"/>
              </a:ext>
            </a:extLst>
          </p:cNvPr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B2F1D2E-B631-4CB1-9448-2B50F8C4631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95572AA9-EFAE-4771-B1EE-47E36117377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CF69447-82AD-475F-A3AE-3D7FF61DBFE2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arallelogram 23">
            <a:extLst>
              <a:ext uri="{FF2B5EF4-FFF2-40B4-BE49-F238E27FC236}">
                <a16:creationId xmlns:a16="http://schemas.microsoft.com/office/drawing/2014/main" id="{FC8C82F3-94EE-4B4F-A01D-993A41BC00B1}"/>
              </a:ext>
            </a:extLst>
          </p:cNvPr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239983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83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143" userDrawn="1">
          <p15:clr>
            <a:srgbClr val="FBAE40"/>
          </p15:clr>
        </p15:guide>
        <p15:guide id="4" orient="horz" pos="4170" userDrawn="1">
          <p15:clr>
            <a:srgbClr val="FBAE40"/>
          </p15:clr>
        </p15:guide>
        <p15:guide id="5" pos="7537" userDrawn="1">
          <p15:clr>
            <a:srgbClr val="FBAE40"/>
          </p15:clr>
        </p15:guide>
        <p15:guide id="6" orient="horz" pos="142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i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B2E19FBD-2379-4B3B-910D-F51E007CB63F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520698" y="2104888"/>
            <a:ext cx="5475290" cy="78118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8" name="Content Placeholder 3" title="Bullet Points">
            <a:extLst>
              <a:ext uri="{FF2B5EF4-FFF2-40B4-BE49-F238E27FC236}">
                <a16:creationId xmlns:a16="http://schemas.microsoft.com/office/drawing/2014/main" id="{8715E757-6584-4841-8154-C92E70E0CD6B}"/>
              </a:ext>
            </a:extLst>
          </p:cNvPr>
          <p:cNvSpPr>
            <a:spLocks noGrp="1"/>
          </p:cNvSpPr>
          <p:nvPr userDrawn="1">
            <p:ph sz="half" idx="13"/>
          </p:nvPr>
        </p:nvSpPr>
        <p:spPr>
          <a:xfrm>
            <a:off x="520698" y="2886076"/>
            <a:ext cx="5475290" cy="323214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>
                <a:solidFill>
                  <a:schemeClr val="tx1"/>
                </a:solidFill>
              </a:defRPr>
            </a:lvl1pPr>
            <a:lvl2pPr>
              <a:defRPr lang="en-US" dirty="0">
                <a:solidFill>
                  <a:schemeClr val="tx1"/>
                </a:solidFill>
              </a:defRPr>
            </a:lvl2pPr>
            <a:lvl3pPr>
              <a:defRPr lang="en-US" dirty="0">
                <a:solidFill>
                  <a:schemeClr val="tx1"/>
                </a:solidFill>
              </a:defRPr>
            </a:lvl3pPr>
            <a:lvl4pPr>
              <a:defRPr lang="en-US" dirty="0">
                <a:solidFill>
                  <a:schemeClr val="tx1"/>
                </a:solidFill>
              </a:defRPr>
            </a:lvl4pPr>
            <a:lvl5pPr>
              <a:defRPr lang="en-IN" dirty="0">
                <a:solidFill>
                  <a:schemeClr val="tx1"/>
                </a:solidFill>
              </a:defRPr>
            </a:lvl5pPr>
          </a:lstStyle>
          <a:p>
            <a:pPr lvl="0">
              <a:buClr>
                <a:schemeClr val="accent2"/>
              </a:buClr>
            </a:pPr>
            <a:r>
              <a:rPr lang="en-US" noProof="0"/>
              <a:t>Click to edit Master text styles</a:t>
            </a:r>
          </a:p>
          <a:p>
            <a:pPr lvl="1">
              <a:buClr>
                <a:schemeClr val="accent2"/>
              </a:buClr>
            </a:pPr>
            <a:r>
              <a:rPr lang="en-US" noProof="0"/>
              <a:t>Second level</a:t>
            </a:r>
          </a:p>
          <a:p>
            <a:pPr lvl="2">
              <a:buClr>
                <a:schemeClr val="accent2"/>
              </a:buClr>
            </a:pPr>
            <a:r>
              <a:rPr lang="en-US" noProof="0"/>
              <a:t>Third level</a:t>
            </a:r>
          </a:p>
          <a:p>
            <a:pPr lvl="3">
              <a:buClr>
                <a:schemeClr val="accent2"/>
              </a:buClr>
            </a:pPr>
            <a:r>
              <a:rPr lang="en-US" noProof="0"/>
              <a:t>Fourth level</a:t>
            </a:r>
          </a:p>
          <a:p>
            <a:pPr lvl="4">
              <a:buClr>
                <a:schemeClr val="accent2"/>
              </a:buClr>
            </a:pPr>
            <a:r>
              <a:rPr lang="en-US" noProof="0"/>
              <a:t>Fifth level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47CDC5A2-8836-4ED3-8E78-18C24853D882}"/>
              </a:ext>
            </a:extLst>
          </p:cNvPr>
          <p:cNvSpPr>
            <a:spLocks noGrp="1"/>
          </p:cNvSpPr>
          <p:nvPr userDrawn="1">
            <p:ph type="body" sz="quarter" idx="14"/>
          </p:nvPr>
        </p:nvSpPr>
        <p:spPr>
          <a:xfrm>
            <a:off x="6186713" y="2104888"/>
            <a:ext cx="5475600" cy="78118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0" name="Content Placeholder 5" title="Bullet Points">
            <a:extLst>
              <a:ext uri="{FF2B5EF4-FFF2-40B4-BE49-F238E27FC236}">
                <a16:creationId xmlns:a16="http://schemas.microsoft.com/office/drawing/2014/main" id="{D957FBD7-2C3C-4DD1-954F-DF1E007BE590}"/>
              </a:ext>
            </a:extLst>
          </p:cNvPr>
          <p:cNvSpPr>
            <a:spLocks noGrp="1"/>
          </p:cNvSpPr>
          <p:nvPr userDrawn="1">
            <p:ph sz="quarter" idx="15"/>
          </p:nvPr>
        </p:nvSpPr>
        <p:spPr>
          <a:xfrm>
            <a:off x="6186713" y="2886076"/>
            <a:ext cx="5475600" cy="323214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>
                <a:solidFill>
                  <a:schemeClr val="tx1"/>
                </a:solidFill>
              </a:defRPr>
            </a:lvl1pPr>
            <a:lvl2pPr>
              <a:defRPr lang="en-US" dirty="0">
                <a:solidFill>
                  <a:schemeClr val="tx1"/>
                </a:solidFill>
              </a:defRPr>
            </a:lvl2pPr>
            <a:lvl3pPr>
              <a:defRPr lang="en-US" dirty="0">
                <a:solidFill>
                  <a:schemeClr val="tx1"/>
                </a:solidFill>
              </a:defRPr>
            </a:lvl3pPr>
            <a:lvl4pPr>
              <a:defRPr lang="en-US" dirty="0">
                <a:solidFill>
                  <a:schemeClr val="tx1"/>
                </a:solidFill>
              </a:defRPr>
            </a:lvl4pPr>
            <a:lvl5pPr>
              <a:defRPr lang="en-IN" dirty="0">
                <a:solidFill>
                  <a:schemeClr val="tx1"/>
                </a:solidFill>
              </a:defRPr>
            </a:lvl5pPr>
          </a:lstStyle>
          <a:p>
            <a:pPr lvl="0">
              <a:buClr>
                <a:schemeClr val="accent2"/>
              </a:buClr>
            </a:pPr>
            <a:r>
              <a:rPr lang="en-US" noProof="0"/>
              <a:t>Click to edit Master text styles</a:t>
            </a:r>
          </a:p>
          <a:p>
            <a:pPr lvl="1">
              <a:buClr>
                <a:schemeClr val="accent2"/>
              </a:buClr>
            </a:pPr>
            <a:r>
              <a:rPr lang="en-US" noProof="0"/>
              <a:t>Second level</a:t>
            </a:r>
          </a:p>
          <a:p>
            <a:pPr lvl="2">
              <a:buClr>
                <a:schemeClr val="accent2"/>
              </a:buClr>
            </a:pPr>
            <a:r>
              <a:rPr lang="en-US" noProof="0"/>
              <a:t>Third level</a:t>
            </a:r>
          </a:p>
          <a:p>
            <a:pPr lvl="3">
              <a:buClr>
                <a:schemeClr val="accent2"/>
              </a:buClr>
            </a:pPr>
            <a:r>
              <a:rPr lang="en-US" noProof="0"/>
              <a:t>Fourth level</a:t>
            </a:r>
          </a:p>
          <a:p>
            <a:pPr lvl="4">
              <a:buClr>
                <a:schemeClr val="accent2"/>
              </a:buClr>
            </a:pPr>
            <a:r>
              <a:rPr lang="en-US" noProof="0"/>
              <a:t>Fifth level</a:t>
            </a:r>
          </a:p>
        </p:txBody>
      </p:sp>
      <p:sp>
        <p:nvSpPr>
          <p:cNvPr id="24" name="Text Placeholder 4" title="Subtitle">
            <a:extLst>
              <a:ext uri="{FF2B5EF4-FFF2-40B4-BE49-F238E27FC236}">
                <a16:creationId xmlns:a16="http://schemas.microsoft.com/office/drawing/2014/main" id="{77DB65FF-A89E-4562-8251-2BB63EFDD28E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</p:spTree>
    <p:extLst>
      <p:ext uri="{BB962C8B-B14F-4D97-AF65-F5344CB8AC3E}">
        <p14:creationId xmlns:p14="http://schemas.microsoft.com/office/powerpoint/2010/main" val="32565402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A4F49194-9068-41AA-B460-962319BF96A4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806E656-313A-47B1-B381-D004200F7A01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9" name="Diagonal Stripe 28">
              <a:extLst>
                <a:ext uri="{FF2B5EF4-FFF2-40B4-BE49-F238E27FC236}">
                  <a16:creationId xmlns:a16="http://schemas.microsoft.com/office/drawing/2014/main" id="{65F8E2DA-4BB4-4421-9172-A11AF38DFEF4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EDB47F2-B6A7-40B4-8A2C-06719F75C085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Parallelogram 30">
              <a:extLst>
                <a:ext uri="{FF2B5EF4-FFF2-40B4-BE49-F238E27FC236}">
                  <a16:creationId xmlns:a16="http://schemas.microsoft.com/office/drawing/2014/main" id="{B188E7A9-2351-4B68-98B8-10099CB39CD2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3" name="Parallelogram 32">
            <a:extLst>
              <a:ext uri="{FF2B5EF4-FFF2-40B4-BE49-F238E27FC236}">
                <a16:creationId xmlns:a16="http://schemas.microsoft.com/office/drawing/2014/main" id="{F088C182-BF10-45B2-B159-7702E00D31D4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34" name="Text Placeholder 4" title="Subtitle">
            <a:extLst>
              <a:ext uri="{FF2B5EF4-FFF2-40B4-BE49-F238E27FC236}">
                <a16:creationId xmlns:a16="http://schemas.microsoft.com/office/drawing/2014/main" id="{FB561B16-2788-452A-B7AF-A482256DCDF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6990C03-1647-2044-B335-6F5F19E4E5FC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F03A7CC-E6DC-1544-BE55-15EC1718B77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7" name="Title 1" title="Title ">
            <a:extLst>
              <a:ext uri="{FF2B5EF4-FFF2-40B4-BE49-F238E27FC236}">
                <a16:creationId xmlns:a16="http://schemas.microsoft.com/office/drawing/2014/main" id="{BDEC780E-6412-1344-A62E-6B84E9CCB67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82AC85-33B6-2B49-8BF4-08414444375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31814" y="2005762"/>
            <a:ext cx="5225764" cy="40838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400">
                <a:solidFill>
                  <a:schemeClr val="bg1"/>
                </a:solidFill>
              </a:defRPr>
            </a:lvl2pPr>
            <a:lvl3pPr marL="914400" indent="0"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buNone/>
              <a:defRPr sz="2400">
                <a:solidFill>
                  <a:schemeClr val="bg1"/>
                </a:solidFill>
              </a:defRPr>
            </a:lvl4pPr>
            <a:lvl5pPr marL="1828800" indent="0">
              <a:buNone/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Text here</a:t>
            </a:r>
          </a:p>
        </p:txBody>
      </p:sp>
      <p:sp>
        <p:nvSpPr>
          <p:cNvPr id="20" name="Chart Placeholder 2" title="Chart">
            <a:extLst>
              <a:ext uri="{FF2B5EF4-FFF2-40B4-BE49-F238E27FC236}">
                <a16:creationId xmlns:a16="http://schemas.microsoft.com/office/drawing/2014/main" id="{0EF0FD2A-B62A-4931-846D-2602DED26606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796114" y="2005762"/>
            <a:ext cx="5719397" cy="4084470"/>
          </a:xfrm>
          <a:prstGeom prst="rect">
            <a:avLst/>
          </a:prstGeom>
        </p:spPr>
        <p:txBody>
          <a:bodyPr vert="horz" lIns="91420" tIns="45710" rIns="91420" bIns="45710">
            <a:noAutofit/>
          </a:bodyPr>
          <a:lstStyle>
            <a:lvl1pPr marL="0" indent="0" algn="ctr">
              <a:buNone/>
              <a:defRPr sz="20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chart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004770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>
            <a:extLst>
              <a:ext uri="{FF2B5EF4-FFF2-40B4-BE49-F238E27FC236}">
                <a16:creationId xmlns:a16="http://schemas.microsoft.com/office/drawing/2014/main" id="{79ED029D-F488-47E5-B064-0E35B31D23A5}"/>
              </a:ext>
            </a:extLst>
          </p:cNvPr>
          <p:cNvSpPr/>
          <p:nvPr userDrawn="1"/>
        </p:nvSpPr>
        <p:spPr>
          <a:xfrm flipV="1">
            <a:off x="0" y="-5"/>
            <a:ext cx="11747500" cy="6299203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Picture Placeholder 31" title="Image">
            <a:extLst>
              <a:ext uri="{FF2B5EF4-FFF2-40B4-BE49-F238E27FC236}">
                <a16:creationId xmlns:a16="http://schemas.microsoft.com/office/drawing/2014/main" id="{D683190A-95C6-428D-AEE4-FC8350C3246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59229" y="326570"/>
            <a:ext cx="11473542" cy="62048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0" tIns="0" anchor="ctr"/>
          <a:lstStyle>
            <a:lvl1pPr marL="0" indent="0" algn="ctr">
              <a:buNone/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Image Here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78F4957-6DDE-40CE-9D33-00B1434FA08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5344886"/>
            <a:ext cx="2362200" cy="124097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 title="Title ">
            <a:extLst>
              <a:ext uri="{FF2B5EF4-FFF2-40B4-BE49-F238E27FC236}">
                <a16:creationId xmlns:a16="http://schemas.microsoft.com/office/drawing/2014/main" id="{D9A8085F-72C4-4DFB-813E-C5666B0CCF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9229" y="558802"/>
            <a:ext cx="8333222" cy="939798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lIns="288000" anchor="ctr">
            <a:normAutofit/>
          </a:bodyPr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Add Caption Here</a:t>
            </a:r>
          </a:p>
        </p:txBody>
      </p:sp>
    </p:spTree>
    <p:extLst>
      <p:ext uri="{BB962C8B-B14F-4D97-AF65-F5344CB8AC3E}">
        <p14:creationId xmlns:p14="http://schemas.microsoft.com/office/powerpoint/2010/main" val="42375767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1821022"/>
            <a:ext cx="4853573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A488AB73-8058-4FB5-9619-FCECCA9F394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822929" y="3461163"/>
            <a:ext cx="3445782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Name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359BE165-3EB5-4C11-8B53-6E98C0BC2E6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22929" y="3839451"/>
            <a:ext cx="3445782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Phone Number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79D05293-35AD-495F-A7AE-942398090B1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822928" y="4216669"/>
            <a:ext cx="3445783" cy="2890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Email </a:t>
            </a:r>
          </a:p>
        </p:txBody>
      </p:sp>
      <p:sp>
        <p:nvSpPr>
          <p:cNvPr id="13" name="Text Placeholder 21">
            <a:extLst>
              <a:ext uri="{FF2B5EF4-FFF2-40B4-BE49-F238E27FC236}">
                <a16:creationId xmlns:a16="http://schemas.microsoft.com/office/drawing/2014/main" id="{997A03F2-8D8A-4425-9F56-66DB33CE11A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822929" y="4594957"/>
            <a:ext cx="3445782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Company Website</a:t>
            </a:r>
          </a:p>
        </p:txBody>
      </p:sp>
      <p:sp>
        <p:nvSpPr>
          <p:cNvPr id="14" name="Shape 4157">
            <a:extLst>
              <a:ext uri="{FF2B5EF4-FFF2-40B4-BE49-F238E27FC236}">
                <a16:creationId xmlns:a16="http://schemas.microsoft.com/office/drawing/2014/main" id="{A30A8F28-98F4-425F-A750-78192A157DF4}"/>
              </a:ext>
            </a:extLst>
          </p:cNvPr>
          <p:cNvSpPr/>
          <p:nvPr userDrawn="1"/>
        </p:nvSpPr>
        <p:spPr>
          <a:xfrm>
            <a:off x="6458938" y="3505247"/>
            <a:ext cx="258875" cy="2588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958" y="17505"/>
                </a:moveTo>
                <a:cubicBezTo>
                  <a:pt x="17372" y="16944"/>
                  <a:pt x="16242" y="15945"/>
                  <a:pt x="15117" y="15413"/>
                </a:cubicBezTo>
                <a:cubicBezTo>
                  <a:pt x="14189" y="14975"/>
                  <a:pt x="13657" y="14531"/>
                  <a:pt x="13491" y="14057"/>
                </a:cubicBezTo>
                <a:cubicBezTo>
                  <a:pt x="13377" y="13728"/>
                  <a:pt x="13428" y="13351"/>
                  <a:pt x="13649" y="12904"/>
                </a:cubicBezTo>
                <a:cubicBezTo>
                  <a:pt x="13815" y="12567"/>
                  <a:pt x="13972" y="12286"/>
                  <a:pt x="14117" y="12028"/>
                </a:cubicBezTo>
                <a:cubicBezTo>
                  <a:pt x="14730" y="10934"/>
                  <a:pt x="15203" y="10145"/>
                  <a:pt x="15203" y="7348"/>
                </a:cubicBezTo>
                <a:cubicBezTo>
                  <a:pt x="15203" y="3162"/>
                  <a:pt x="12787" y="2951"/>
                  <a:pt x="12309" y="2951"/>
                </a:cubicBezTo>
                <a:cubicBezTo>
                  <a:pt x="11917" y="2951"/>
                  <a:pt x="11672" y="3037"/>
                  <a:pt x="11435" y="3121"/>
                </a:cubicBezTo>
                <a:cubicBezTo>
                  <a:pt x="11175" y="3213"/>
                  <a:pt x="10907" y="3309"/>
                  <a:pt x="10296" y="3319"/>
                </a:cubicBezTo>
                <a:cubicBezTo>
                  <a:pt x="9190" y="3337"/>
                  <a:pt x="6873" y="3375"/>
                  <a:pt x="6873" y="7226"/>
                </a:cubicBezTo>
                <a:cubicBezTo>
                  <a:pt x="6873" y="9919"/>
                  <a:pt x="7574" y="11156"/>
                  <a:pt x="8125" y="12150"/>
                </a:cubicBezTo>
                <a:cubicBezTo>
                  <a:pt x="8266" y="12404"/>
                  <a:pt x="8399" y="12645"/>
                  <a:pt x="8505" y="12885"/>
                </a:cubicBezTo>
                <a:cubicBezTo>
                  <a:pt x="8973" y="13949"/>
                  <a:pt x="8631" y="14693"/>
                  <a:pt x="7426" y="15224"/>
                </a:cubicBezTo>
                <a:cubicBezTo>
                  <a:pt x="5905" y="15897"/>
                  <a:pt x="5188" y="16247"/>
                  <a:pt x="3693" y="17562"/>
                </a:cubicBezTo>
                <a:cubicBezTo>
                  <a:pt x="2017" y="15800"/>
                  <a:pt x="982" y="134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3395"/>
                  <a:pt x="19603" y="15749"/>
                  <a:pt x="17958" y="17505"/>
                </a:cubicBezTo>
                <a:moveTo>
                  <a:pt x="10800" y="20618"/>
                </a:moveTo>
                <a:cubicBezTo>
                  <a:pt x="8356" y="20618"/>
                  <a:pt x="6125" y="19720"/>
                  <a:pt x="4407" y="18242"/>
                </a:cubicBezTo>
                <a:cubicBezTo>
                  <a:pt x="5730" y="17084"/>
                  <a:pt x="6362" y="16767"/>
                  <a:pt x="7823" y="16122"/>
                </a:cubicBezTo>
                <a:cubicBezTo>
                  <a:pt x="9515" y="15375"/>
                  <a:pt x="10091" y="14051"/>
                  <a:pt x="9403" y="12489"/>
                </a:cubicBezTo>
                <a:cubicBezTo>
                  <a:pt x="9279" y="12208"/>
                  <a:pt x="9136" y="11949"/>
                  <a:pt x="8984" y="11674"/>
                </a:cubicBezTo>
                <a:cubicBezTo>
                  <a:pt x="8461" y="10732"/>
                  <a:pt x="7855" y="9665"/>
                  <a:pt x="7855" y="7226"/>
                </a:cubicBezTo>
                <a:cubicBezTo>
                  <a:pt x="7855" y="4341"/>
                  <a:pt x="9224" y="4318"/>
                  <a:pt x="10312" y="4300"/>
                </a:cubicBezTo>
                <a:cubicBezTo>
                  <a:pt x="11084" y="4287"/>
                  <a:pt x="11461" y="4154"/>
                  <a:pt x="11763" y="4047"/>
                </a:cubicBezTo>
                <a:cubicBezTo>
                  <a:pt x="11964" y="3975"/>
                  <a:pt x="12086" y="3933"/>
                  <a:pt x="12309" y="3933"/>
                </a:cubicBezTo>
                <a:cubicBezTo>
                  <a:pt x="13218" y="3933"/>
                  <a:pt x="14221" y="4830"/>
                  <a:pt x="14221" y="7348"/>
                </a:cubicBezTo>
                <a:cubicBezTo>
                  <a:pt x="14221" y="9888"/>
                  <a:pt x="13840" y="10513"/>
                  <a:pt x="13261" y="11548"/>
                </a:cubicBezTo>
                <a:cubicBezTo>
                  <a:pt x="13108" y="11820"/>
                  <a:pt x="12943" y="12115"/>
                  <a:pt x="12768" y="12470"/>
                </a:cubicBezTo>
                <a:cubicBezTo>
                  <a:pt x="12430" y="13155"/>
                  <a:pt x="12362" y="13798"/>
                  <a:pt x="12565" y="14380"/>
                </a:cubicBezTo>
                <a:cubicBezTo>
                  <a:pt x="12825" y="15126"/>
                  <a:pt x="13502" y="15737"/>
                  <a:pt x="14696" y="16302"/>
                </a:cubicBezTo>
                <a:cubicBezTo>
                  <a:pt x="15675" y="16764"/>
                  <a:pt x="16700" y="17667"/>
                  <a:pt x="17251" y="18189"/>
                </a:cubicBezTo>
                <a:cubicBezTo>
                  <a:pt x="15525" y="19697"/>
                  <a:pt x="13272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15" name="Shape 4186">
            <a:extLst>
              <a:ext uri="{FF2B5EF4-FFF2-40B4-BE49-F238E27FC236}">
                <a16:creationId xmlns:a16="http://schemas.microsoft.com/office/drawing/2014/main" id="{2F84D399-8148-4E86-A1E4-BE7D1D81383A}"/>
              </a:ext>
            </a:extLst>
          </p:cNvPr>
          <p:cNvSpPr/>
          <p:nvPr userDrawn="1"/>
        </p:nvSpPr>
        <p:spPr>
          <a:xfrm>
            <a:off x="6507622" y="3897986"/>
            <a:ext cx="161507" cy="2960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700" y="1473"/>
                </a:moveTo>
                <a:lnTo>
                  <a:pt x="9900" y="1473"/>
                </a:lnTo>
                <a:cubicBezTo>
                  <a:pt x="9403" y="1473"/>
                  <a:pt x="9000" y="1692"/>
                  <a:pt x="9000" y="1964"/>
                </a:cubicBezTo>
                <a:cubicBezTo>
                  <a:pt x="9000" y="2235"/>
                  <a:pt x="9403" y="2455"/>
                  <a:pt x="9900" y="2455"/>
                </a:cubicBezTo>
                <a:lnTo>
                  <a:pt x="11700" y="2455"/>
                </a:lnTo>
                <a:cubicBezTo>
                  <a:pt x="12197" y="2455"/>
                  <a:pt x="12600" y="2235"/>
                  <a:pt x="12600" y="1964"/>
                </a:cubicBezTo>
                <a:cubicBezTo>
                  <a:pt x="12600" y="1692"/>
                  <a:pt x="12197" y="1473"/>
                  <a:pt x="11700" y="1473"/>
                </a:cubicBezTo>
                <a:moveTo>
                  <a:pt x="19800" y="2945"/>
                </a:moveTo>
                <a:lnTo>
                  <a:pt x="1800" y="2945"/>
                </a:lnTo>
                <a:lnTo>
                  <a:pt x="1800" y="1964"/>
                </a:lnTo>
                <a:cubicBezTo>
                  <a:pt x="1800" y="1422"/>
                  <a:pt x="2605" y="982"/>
                  <a:pt x="3600" y="982"/>
                </a:cubicBezTo>
                <a:lnTo>
                  <a:pt x="18000" y="982"/>
                </a:lnTo>
                <a:cubicBezTo>
                  <a:pt x="18993" y="982"/>
                  <a:pt x="19800" y="1422"/>
                  <a:pt x="19800" y="1964"/>
                </a:cubicBezTo>
                <a:cubicBezTo>
                  <a:pt x="19800" y="1964"/>
                  <a:pt x="19800" y="2945"/>
                  <a:pt x="19800" y="2945"/>
                </a:cubicBezTo>
                <a:close/>
                <a:moveTo>
                  <a:pt x="19800" y="17673"/>
                </a:moveTo>
                <a:lnTo>
                  <a:pt x="1800" y="17673"/>
                </a:lnTo>
                <a:lnTo>
                  <a:pt x="1800" y="3927"/>
                </a:lnTo>
                <a:lnTo>
                  <a:pt x="19800" y="3927"/>
                </a:lnTo>
                <a:cubicBezTo>
                  <a:pt x="19800" y="3927"/>
                  <a:pt x="19800" y="17673"/>
                  <a:pt x="19800" y="17673"/>
                </a:cubicBezTo>
                <a:close/>
                <a:moveTo>
                  <a:pt x="19800" y="19636"/>
                </a:moveTo>
                <a:cubicBezTo>
                  <a:pt x="19800" y="20179"/>
                  <a:pt x="18993" y="20618"/>
                  <a:pt x="18000" y="20618"/>
                </a:cubicBezTo>
                <a:lnTo>
                  <a:pt x="3600" y="20618"/>
                </a:lnTo>
                <a:cubicBezTo>
                  <a:pt x="2605" y="20618"/>
                  <a:pt x="1800" y="20179"/>
                  <a:pt x="1800" y="19636"/>
                </a:cubicBezTo>
                <a:lnTo>
                  <a:pt x="1800" y="18655"/>
                </a:lnTo>
                <a:lnTo>
                  <a:pt x="19800" y="18655"/>
                </a:lnTo>
                <a:cubicBezTo>
                  <a:pt x="19800" y="18655"/>
                  <a:pt x="19800" y="19636"/>
                  <a:pt x="19800" y="19636"/>
                </a:cubicBezTo>
                <a:close/>
                <a:moveTo>
                  <a:pt x="18000" y="0"/>
                </a:moveTo>
                <a:lnTo>
                  <a:pt x="3600" y="0"/>
                </a:lnTo>
                <a:cubicBezTo>
                  <a:pt x="1612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612" y="21600"/>
                  <a:pt x="3600" y="21600"/>
                </a:cubicBezTo>
                <a:lnTo>
                  <a:pt x="18000" y="21600"/>
                </a:lnTo>
                <a:cubicBezTo>
                  <a:pt x="19988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19988" y="0"/>
                  <a:pt x="18000" y="0"/>
                </a:cubicBezTo>
                <a:moveTo>
                  <a:pt x="10800" y="20127"/>
                </a:moveTo>
                <a:cubicBezTo>
                  <a:pt x="11297" y="20127"/>
                  <a:pt x="11700" y="19908"/>
                  <a:pt x="11700" y="19636"/>
                </a:cubicBezTo>
                <a:cubicBezTo>
                  <a:pt x="11700" y="19366"/>
                  <a:pt x="11297" y="19145"/>
                  <a:pt x="10800" y="19145"/>
                </a:cubicBezTo>
                <a:cubicBezTo>
                  <a:pt x="10303" y="19145"/>
                  <a:pt x="9900" y="19366"/>
                  <a:pt x="9900" y="19636"/>
                </a:cubicBezTo>
                <a:cubicBezTo>
                  <a:pt x="9900" y="19908"/>
                  <a:pt x="10303" y="20127"/>
                  <a:pt x="10800" y="20127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19" name="Shape 4379">
            <a:extLst>
              <a:ext uri="{FF2B5EF4-FFF2-40B4-BE49-F238E27FC236}">
                <a16:creationId xmlns:a16="http://schemas.microsoft.com/office/drawing/2014/main" id="{E4408FF8-E342-42F8-BBE9-1220822B5E99}"/>
              </a:ext>
            </a:extLst>
          </p:cNvPr>
          <p:cNvSpPr/>
          <p:nvPr userDrawn="1"/>
        </p:nvSpPr>
        <p:spPr>
          <a:xfrm>
            <a:off x="6458938" y="4327945"/>
            <a:ext cx="258875" cy="1882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8900"/>
                </a:moveTo>
                <a:cubicBezTo>
                  <a:pt x="20618" y="18980"/>
                  <a:pt x="20611" y="19058"/>
                  <a:pt x="20601" y="19135"/>
                </a:cubicBezTo>
                <a:lnTo>
                  <a:pt x="14539" y="10800"/>
                </a:lnTo>
                <a:lnTo>
                  <a:pt x="20601" y="2465"/>
                </a:lnTo>
                <a:cubicBezTo>
                  <a:pt x="20611" y="2542"/>
                  <a:pt x="20618" y="2620"/>
                  <a:pt x="20618" y="2700"/>
                </a:cubicBezTo>
                <a:cubicBezTo>
                  <a:pt x="20618" y="2700"/>
                  <a:pt x="20618" y="18900"/>
                  <a:pt x="20618" y="18900"/>
                </a:cubicBezTo>
                <a:close/>
                <a:moveTo>
                  <a:pt x="19636" y="20250"/>
                </a:moveTo>
                <a:lnTo>
                  <a:pt x="1964" y="20250"/>
                </a:lnTo>
                <a:cubicBezTo>
                  <a:pt x="1849" y="20250"/>
                  <a:pt x="1739" y="20218"/>
                  <a:pt x="1637" y="20168"/>
                </a:cubicBezTo>
                <a:lnTo>
                  <a:pt x="7755" y="11754"/>
                </a:lnTo>
                <a:lnTo>
                  <a:pt x="9440" y="14072"/>
                </a:lnTo>
                <a:cubicBezTo>
                  <a:pt x="9816" y="14589"/>
                  <a:pt x="10308" y="14847"/>
                  <a:pt x="10800" y="14847"/>
                </a:cubicBezTo>
                <a:cubicBezTo>
                  <a:pt x="11292" y="14847"/>
                  <a:pt x="11784" y="14589"/>
                  <a:pt x="12159" y="14072"/>
                </a:cubicBezTo>
                <a:lnTo>
                  <a:pt x="13845" y="11754"/>
                </a:lnTo>
                <a:lnTo>
                  <a:pt x="19964" y="20168"/>
                </a:lnTo>
                <a:cubicBezTo>
                  <a:pt x="19861" y="20218"/>
                  <a:pt x="19752" y="20250"/>
                  <a:pt x="19636" y="20250"/>
                </a:cubicBezTo>
                <a:moveTo>
                  <a:pt x="982" y="18900"/>
                </a:moveTo>
                <a:lnTo>
                  <a:pt x="982" y="2700"/>
                </a:lnTo>
                <a:cubicBezTo>
                  <a:pt x="982" y="2620"/>
                  <a:pt x="989" y="2542"/>
                  <a:pt x="999" y="2465"/>
                </a:cubicBezTo>
                <a:lnTo>
                  <a:pt x="7061" y="10800"/>
                </a:lnTo>
                <a:lnTo>
                  <a:pt x="999" y="19135"/>
                </a:lnTo>
                <a:cubicBezTo>
                  <a:pt x="989" y="19058"/>
                  <a:pt x="982" y="18980"/>
                  <a:pt x="982" y="18900"/>
                </a:cubicBezTo>
                <a:moveTo>
                  <a:pt x="1964" y="1350"/>
                </a:moveTo>
                <a:lnTo>
                  <a:pt x="19636" y="1350"/>
                </a:lnTo>
                <a:cubicBezTo>
                  <a:pt x="19752" y="1350"/>
                  <a:pt x="19861" y="1382"/>
                  <a:pt x="19964" y="1433"/>
                </a:cubicBezTo>
                <a:lnTo>
                  <a:pt x="11465" y="13118"/>
                </a:lnTo>
                <a:cubicBezTo>
                  <a:pt x="11288" y="13362"/>
                  <a:pt x="11051" y="13497"/>
                  <a:pt x="10800" y="13497"/>
                </a:cubicBezTo>
                <a:cubicBezTo>
                  <a:pt x="10549" y="13497"/>
                  <a:pt x="10312" y="13362"/>
                  <a:pt x="10134" y="13118"/>
                </a:cubicBezTo>
                <a:lnTo>
                  <a:pt x="1637" y="1433"/>
                </a:lnTo>
                <a:cubicBezTo>
                  <a:pt x="1739" y="1382"/>
                  <a:pt x="1849" y="1350"/>
                  <a:pt x="1964" y="1350"/>
                </a:cubicBezTo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1209"/>
                  <a:pt x="0" y="2700"/>
                </a:cubicBezTo>
                <a:lnTo>
                  <a:pt x="0" y="18900"/>
                </a:lnTo>
                <a:cubicBezTo>
                  <a:pt x="0" y="2039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721" y="0"/>
                  <a:pt x="19636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20" name="Shape 4487">
            <a:extLst>
              <a:ext uri="{FF2B5EF4-FFF2-40B4-BE49-F238E27FC236}">
                <a16:creationId xmlns:a16="http://schemas.microsoft.com/office/drawing/2014/main" id="{11D27456-C005-4109-9E74-0B692200A0B3}"/>
              </a:ext>
            </a:extLst>
          </p:cNvPr>
          <p:cNvSpPr/>
          <p:nvPr userDrawn="1"/>
        </p:nvSpPr>
        <p:spPr>
          <a:xfrm>
            <a:off x="6471716" y="4650082"/>
            <a:ext cx="233318" cy="2333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850" y="17620"/>
                </a:moveTo>
                <a:cubicBezTo>
                  <a:pt x="17270" y="17122"/>
                  <a:pt x="16604" y="16682"/>
                  <a:pt x="15855" y="16324"/>
                </a:cubicBezTo>
                <a:cubicBezTo>
                  <a:pt x="15868" y="16284"/>
                  <a:pt x="15882" y="16244"/>
                  <a:pt x="15896" y="16203"/>
                </a:cubicBezTo>
                <a:cubicBezTo>
                  <a:pt x="16131" y="15456"/>
                  <a:pt x="16320" y="14656"/>
                  <a:pt x="16454" y="13811"/>
                </a:cubicBezTo>
                <a:cubicBezTo>
                  <a:pt x="16471" y="13704"/>
                  <a:pt x="16484" y="13596"/>
                  <a:pt x="16499" y="13488"/>
                </a:cubicBezTo>
                <a:cubicBezTo>
                  <a:pt x="16544" y="13166"/>
                  <a:pt x="16581" y="12839"/>
                  <a:pt x="16610" y="12507"/>
                </a:cubicBezTo>
                <a:cubicBezTo>
                  <a:pt x="16621" y="12383"/>
                  <a:pt x="16632" y="12260"/>
                  <a:pt x="16641" y="12135"/>
                </a:cubicBezTo>
                <a:cubicBezTo>
                  <a:pt x="16660" y="11858"/>
                  <a:pt x="16664" y="11574"/>
                  <a:pt x="16673" y="11291"/>
                </a:cubicBezTo>
                <a:lnTo>
                  <a:pt x="20598" y="11291"/>
                </a:lnTo>
                <a:cubicBezTo>
                  <a:pt x="20476" y="13747"/>
                  <a:pt x="19450" y="15962"/>
                  <a:pt x="17850" y="17620"/>
                </a:cubicBezTo>
                <a:moveTo>
                  <a:pt x="13714" y="20178"/>
                </a:moveTo>
                <a:cubicBezTo>
                  <a:pt x="13925" y="19957"/>
                  <a:pt x="14127" y="19710"/>
                  <a:pt x="14321" y="19444"/>
                </a:cubicBezTo>
                <a:cubicBezTo>
                  <a:pt x="14339" y="19419"/>
                  <a:pt x="14357" y="19394"/>
                  <a:pt x="14375" y="19369"/>
                </a:cubicBezTo>
                <a:cubicBezTo>
                  <a:pt x="14764" y="18822"/>
                  <a:pt x="15116" y="18192"/>
                  <a:pt x="15420" y="17488"/>
                </a:cubicBezTo>
                <a:cubicBezTo>
                  <a:pt x="15436" y="17450"/>
                  <a:pt x="15451" y="17410"/>
                  <a:pt x="15467" y="17372"/>
                </a:cubicBezTo>
                <a:cubicBezTo>
                  <a:pt x="15485" y="17329"/>
                  <a:pt x="15499" y="17282"/>
                  <a:pt x="15517" y="17239"/>
                </a:cubicBezTo>
                <a:cubicBezTo>
                  <a:pt x="16123" y="17535"/>
                  <a:pt x="16665" y="17890"/>
                  <a:pt x="17142" y="18285"/>
                </a:cubicBezTo>
                <a:cubicBezTo>
                  <a:pt x="16149" y="19129"/>
                  <a:pt x="14989" y="19782"/>
                  <a:pt x="13714" y="20178"/>
                </a:cubicBezTo>
                <a:moveTo>
                  <a:pt x="11291" y="20569"/>
                </a:moveTo>
                <a:lnTo>
                  <a:pt x="11291" y="16221"/>
                </a:lnTo>
                <a:cubicBezTo>
                  <a:pt x="12498" y="16271"/>
                  <a:pt x="13638" y="16493"/>
                  <a:pt x="14652" y="16869"/>
                </a:cubicBezTo>
                <a:cubicBezTo>
                  <a:pt x="13850" y="18909"/>
                  <a:pt x="12654" y="20298"/>
                  <a:pt x="11291" y="20569"/>
                </a:cubicBezTo>
                <a:moveTo>
                  <a:pt x="11291" y="11291"/>
                </a:moveTo>
                <a:lnTo>
                  <a:pt x="15697" y="11291"/>
                </a:lnTo>
                <a:cubicBezTo>
                  <a:pt x="15655" y="12995"/>
                  <a:pt x="15392" y="14581"/>
                  <a:pt x="14971" y="15948"/>
                </a:cubicBezTo>
                <a:cubicBezTo>
                  <a:pt x="13855" y="15534"/>
                  <a:pt x="12608" y="15291"/>
                  <a:pt x="11291" y="15240"/>
                </a:cubicBezTo>
                <a:cubicBezTo>
                  <a:pt x="11291" y="15240"/>
                  <a:pt x="11291" y="11291"/>
                  <a:pt x="11291" y="11291"/>
                </a:cubicBezTo>
                <a:close/>
                <a:moveTo>
                  <a:pt x="11291" y="6360"/>
                </a:moveTo>
                <a:cubicBezTo>
                  <a:pt x="12608" y="6309"/>
                  <a:pt x="13855" y="6066"/>
                  <a:pt x="14971" y="5652"/>
                </a:cubicBezTo>
                <a:cubicBezTo>
                  <a:pt x="15392" y="7019"/>
                  <a:pt x="15655" y="8605"/>
                  <a:pt x="15697" y="10309"/>
                </a:cubicBezTo>
                <a:lnTo>
                  <a:pt x="11291" y="10309"/>
                </a:lnTo>
                <a:cubicBezTo>
                  <a:pt x="11291" y="10309"/>
                  <a:pt x="11291" y="6360"/>
                  <a:pt x="11291" y="6360"/>
                </a:cubicBezTo>
                <a:close/>
                <a:moveTo>
                  <a:pt x="11291" y="1031"/>
                </a:moveTo>
                <a:cubicBezTo>
                  <a:pt x="12654" y="1302"/>
                  <a:pt x="13850" y="2691"/>
                  <a:pt x="14652" y="4731"/>
                </a:cubicBezTo>
                <a:cubicBezTo>
                  <a:pt x="13638" y="5107"/>
                  <a:pt x="12498" y="5329"/>
                  <a:pt x="11291" y="5379"/>
                </a:cubicBezTo>
                <a:cubicBezTo>
                  <a:pt x="11291" y="5379"/>
                  <a:pt x="11291" y="1031"/>
                  <a:pt x="11291" y="1031"/>
                </a:cubicBezTo>
                <a:close/>
                <a:moveTo>
                  <a:pt x="17142" y="3315"/>
                </a:moveTo>
                <a:cubicBezTo>
                  <a:pt x="16665" y="3711"/>
                  <a:pt x="16123" y="4065"/>
                  <a:pt x="15517" y="4361"/>
                </a:cubicBezTo>
                <a:cubicBezTo>
                  <a:pt x="15499" y="4318"/>
                  <a:pt x="15485" y="4271"/>
                  <a:pt x="15467" y="4229"/>
                </a:cubicBezTo>
                <a:cubicBezTo>
                  <a:pt x="15451" y="4190"/>
                  <a:pt x="15436" y="4151"/>
                  <a:pt x="15420" y="4112"/>
                </a:cubicBezTo>
                <a:cubicBezTo>
                  <a:pt x="15116" y="3408"/>
                  <a:pt x="14764" y="2778"/>
                  <a:pt x="14375" y="2231"/>
                </a:cubicBezTo>
                <a:cubicBezTo>
                  <a:pt x="14357" y="2206"/>
                  <a:pt x="14339" y="2181"/>
                  <a:pt x="14321" y="2156"/>
                </a:cubicBezTo>
                <a:cubicBezTo>
                  <a:pt x="14127" y="1890"/>
                  <a:pt x="13925" y="1643"/>
                  <a:pt x="13714" y="1422"/>
                </a:cubicBezTo>
                <a:cubicBezTo>
                  <a:pt x="14989" y="1818"/>
                  <a:pt x="16149" y="2471"/>
                  <a:pt x="17142" y="3315"/>
                </a:cubicBezTo>
                <a:moveTo>
                  <a:pt x="20598" y="10309"/>
                </a:moveTo>
                <a:lnTo>
                  <a:pt x="16673" y="10309"/>
                </a:lnTo>
                <a:cubicBezTo>
                  <a:pt x="16664" y="10027"/>
                  <a:pt x="16660" y="9742"/>
                  <a:pt x="16641" y="9465"/>
                </a:cubicBezTo>
                <a:cubicBezTo>
                  <a:pt x="16632" y="9340"/>
                  <a:pt x="16621" y="9217"/>
                  <a:pt x="16610" y="9093"/>
                </a:cubicBezTo>
                <a:cubicBezTo>
                  <a:pt x="16581" y="8761"/>
                  <a:pt x="16544" y="8434"/>
                  <a:pt x="16499" y="8112"/>
                </a:cubicBezTo>
                <a:cubicBezTo>
                  <a:pt x="16484" y="8005"/>
                  <a:pt x="16471" y="7896"/>
                  <a:pt x="16454" y="7789"/>
                </a:cubicBezTo>
                <a:cubicBezTo>
                  <a:pt x="16320" y="6944"/>
                  <a:pt x="16131" y="6144"/>
                  <a:pt x="15896" y="5397"/>
                </a:cubicBezTo>
                <a:cubicBezTo>
                  <a:pt x="15882" y="5357"/>
                  <a:pt x="15868" y="5317"/>
                  <a:pt x="15855" y="5276"/>
                </a:cubicBezTo>
                <a:cubicBezTo>
                  <a:pt x="16604" y="4918"/>
                  <a:pt x="17270" y="4478"/>
                  <a:pt x="17850" y="3981"/>
                </a:cubicBezTo>
                <a:cubicBezTo>
                  <a:pt x="19450" y="5638"/>
                  <a:pt x="20476" y="7853"/>
                  <a:pt x="20598" y="10309"/>
                </a:cubicBezTo>
                <a:moveTo>
                  <a:pt x="10309" y="5379"/>
                </a:moveTo>
                <a:cubicBezTo>
                  <a:pt x="9101" y="5329"/>
                  <a:pt x="7961" y="5107"/>
                  <a:pt x="6947" y="4731"/>
                </a:cubicBezTo>
                <a:cubicBezTo>
                  <a:pt x="7749" y="2691"/>
                  <a:pt x="8945" y="1302"/>
                  <a:pt x="10309" y="1031"/>
                </a:cubicBezTo>
                <a:cubicBezTo>
                  <a:pt x="10309" y="1031"/>
                  <a:pt x="10309" y="5379"/>
                  <a:pt x="10309" y="5379"/>
                </a:cubicBezTo>
                <a:close/>
                <a:moveTo>
                  <a:pt x="10309" y="10309"/>
                </a:moveTo>
                <a:lnTo>
                  <a:pt x="5903" y="10309"/>
                </a:lnTo>
                <a:cubicBezTo>
                  <a:pt x="5945" y="8605"/>
                  <a:pt x="6207" y="7019"/>
                  <a:pt x="6629" y="5652"/>
                </a:cubicBezTo>
                <a:cubicBezTo>
                  <a:pt x="7745" y="6066"/>
                  <a:pt x="8991" y="6309"/>
                  <a:pt x="10309" y="6360"/>
                </a:cubicBezTo>
                <a:cubicBezTo>
                  <a:pt x="10309" y="6360"/>
                  <a:pt x="10309" y="10309"/>
                  <a:pt x="10309" y="10309"/>
                </a:cubicBezTo>
                <a:close/>
                <a:moveTo>
                  <a:pt x="10309" y="15240"/>
                </a:moveTo>
                <a:cubicBezTo>
                  <a:pt x="8991" y="15291"/>
                  <a:pt x="7745" y="15534"/>
                  <a:pt x="6629" y="15948"/>
                </a:cubicBezTo>
                <a:cubicBezTo>
                  <a:pt x="6207" y="14581"/>
                  <a:pt x="5945" y="12995"/>
                  <a:pt x="5903" y="11291"/>
                </a:cubicBezTo>
                <a:lnTo>
                  <a:pt x="10309" y="11291"/>
                </a:lnTo>
                <a:cubicBezTo>
                  <a:pt x="10309" y="11291"/>
                  <a:pt x="10309" y="15240"/>
                  <a:pt x="10309" y="15240"/>
                </a:cubicBezTo>
                <a:close/>
                <a:moveTo>
                  <a:pt x="10309" y="20569"/>
                </a:moveTo>
                <a:cubicBezTo>
                  <a:pt x="8945" y="20298"/>
                  <a:pt x="7749" y="18909"/>
                  <a:pt x="6947" y="16869"/>
                </a:cubicBezTo>
                <a:cubicBezTo>
                  <a:pt x="7961" y="16493"/>
                  <a:pt x="9101" y="16271"/>
                  <a:pt x="10309" y="16221"/>
                </a:cubicBezTo>
                <a:cubicBezTo>
                  <a:pt x="10309" y="16221"/>
                  <a:pt x="10309" y="20569"/>
                  <a:pt x="10309" y="20569"/>
                </a:cubicBezTo>
                <a:close/>
                <a:moveTo>
                  <a:pt x="4458" y="18285"/>
                </a:moveTo>
                <a:cubicBezTo>
                  <a:pt x="4934" y="17890"/>
                  <a:pt x="5476" y="17535"/>
                  <a:pt x="6083" y="17239"/>
                </a:cubicBezTo>
                <a:cubicBezTo>
                  <a:pt x="6100" y="17282"/>
                  <a:pt x="6115" y="17329"/>
                  <a:pt x="6132" y="17372"/>
                </a:cubicBezTo>
                <a:cubicBezTo>
                  <a:pt x="6149" y="17410"/>
                  <a:pt x="6163" y="17450"/>
                  <a:pt x="6180" y="17488"/>
                </a:cubicBezTo>
                <a:cubicBezTo>
                  <a:pt x="6484" y="18192"/>
                  <a:pt x="6835" y="18822"/>
                  <a:pt x="7224" y="19369"/>
                </a:cubicBezTo>
                <a:cubicBezTo>
                  <a:pt x="7242" y="19394"/>
                  <a:pt x="7261" y="19419"/>
                  <a:pt x="7279" y="19444"/>
                </a:cubicBezTo>
                <a:cubicBezTo>
                  <a:pt x="7472" y="19710"/>
                  <a:pt x="7674" y="19957"/>
                  <a:pt x="7886" y="20178"/>
                </a:cubicBezTo>
                <a:cubicBezTo>
                  <a:pt x="6610" y="19782"/>
                  <a:pt x="5451" y="19129"/>
                  <a:pt x="4458" y="18285"/>
                </a:cubicBezTo>
                <a:moveTo>
                  <a:pt x="1002" y="11291"/>
                </a:moveTo>
                <a:lnTo>
                  <a:pt x="4927" y="11291"/>
                </a:lnTo>
                <a:cubicBezTo>
                  <a:pt x="4935" y="11574"/>
                  <a:pt x="4940" y="11858"/>
                  <a:pt x="4958" y="12135"/>
                </a:cubicBezTo>
                <a:cubicBezTo>
                  <a:pt x="4967" y="12260"/>
                  <a:pt x="4979" y="12383"/>
                  <a:pt x="4989" y="12507"/>
                </a:cubicBezTo>
                <a:cubicBezTo>
                  <a:pt x="5018" y="12839"/>
                  <a:pt x="5055" y="13166"/>
                  <a:pt x="5100" y="13488"/>
                </a:cubicBezTo>
                <a:cubicBezTo>
                  <a:pt x="5116" y="13596"/>
                  <a:pt x="5129" y="13704"/>
                  <a:pt x="5146" y="13811"/>
                </a:cubicBezTo>
                <a:cubicBezTo>
                  <a:pt x="5280" y="14656"/>
                  <a:pt x="5468" y="15456"/>
                  <a:pt x="5704" y="16203"/>
                </a:cubicBezTo>
                <a:cubicBezTo>
                  <a:pt x="5718" y="16244"/>
                  <a:pt x="5731" y="16284"/>
                  <a:pt x="5744" y="16324"/>
                </a:cubicBezTo>
                <a:cubicBezTo>
                  <a:pt x="4996" y="16682"/>
                  <a:pt x="4330" y="17122"/>
                  <a:pt x="3749" y="17620"/>
                </a:cubicBezTo>
                <a:cubicBezTo>
                  <a:pt x="2150" y="15962"/>
                  <a:pt x="1123" y="13747"/>
                  <a:pt x="1002" y="11291"/>
                </a:cubicBezTo>
                <a:moveTo>
                  <a:pt x="3749" y="3981"/>
                </a:moveTo>
                <a:cubicBezTo>
                  <a:pt x="4330" y="4478"/>
                  <a:pt x="4996" y="4918"/>
                  <a:pt x="5744" y="5276"/>
                </a:cubicBezTo>
                <a:cubicBezTo>
                  <a:pt x="5731" y="5317"/>
                  <a:pt x="5718" y="5357"/>
                  <a:pt x="5704" y="5397"/>
                </a:cubicBezTo>
                <a:cubicBezTo>
                  <a:pt x="5469" y="6144"/>
                  <a:pt x="5280" y="6944"/>
                  <a:pt x="5146" y="7789"/>
                </a:cubicBezTo>
                <a:cubicBezTo>
                  <a:pt x="5129" y="7896"/>
                  <a:pt x="5116" y="8005"/>
                  <a:pt x="5100" y="8112"/>
                </a:cubicBezTo>
                <a:cubicBezTo>
                  <a:pt x="5055" y="8434"/>
                  <a:pt x="5018" y="8761"/>
                  <a:pt x="4989" y="9093"/>
                </a:cubicBezTo>
                <a:cubicBezTo>
                  <a:pt x="4979" y="9217"/>
                  <a:pt x="4967" y="9340"/>
                  <a:pt x="4958" y="9465"/>
                </a:cubicBezTo>
                <a:cubicBezTo>
                  <a:pt x="4940" y="9742"/>
                  <a:pt x="4935" y="10027"/>
                  <a:pt x="4927" y="10309"/>
                </a:cubicBezTo>
                <a:lnTo>
                  <a:pt x="1002" y="10309"/>
                </a:lnTo>
                <a:cubicBezTo>
                  <a:pt x="1123" y="7853"/>
                  <a:pt x="2150" y="5638"/>
                  <a:pt x="3749" y="3981"/>
                </a:cubicBezTo>
                <a:moveTo>
                  <a:pt x="7886" y="1422"/>
                </a:moveTo>
                <a:cubicBezTo>
                  <a:pt x="7674" y="1643"/>
                  <a:pt x="7472" y="1890"/>
                  <a:pt x="7279" y="2156"/>
                </a:cubicBezTo>
                <a:cubicBezTo>
                  <a:pt x="7261" y="2181"/>
                  <a:pt x="7242" y="2206"/>
                  <a:pt x="7224" y="2231"/>
                </a:cubicBezTo>
                <a:cubicBezTo>
                  <a:pt x="6835" y="2778"/>
                  <a:pt x="6484" y="3408"/>
                  <a:pt x="6180" y="4112"/>
                </a:cubicBezTo>
                <a:cubicBezTo>
                  <a:pt x="6163" y="4151"/>
                  <a:pt x="6149" y="4190"/>
                  <a:pt x="6132" y="4229"/>
                </a:cubicBezTo>
                <a:cubicBezTo>
                  <a:pt x="6115" y="4271"/>
                  <a:pt x="6100" y="4318"/>
                  <a:pt x="6083" y="4361"/>
                </a:cubicBezTo>
                <a:cubicBezTo>
                  <a:pt x="5476" y="4065"/>
                  <a:pt x="4934" y="3711"/>
                  <a:pt x="4458" y="3315"/>
                </a:cubicBezTo>
                <a:cubicBezTo>
                  <a:pt x="5451" y="2471"/>
                  <a:pt x="6610" y="1818"/>
                  <a:pt x="7886" y="1422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21" name="Right Triangle 20">
            <a:extLst>
              <a:ext uri="{FF2B5EF4-FFF2-40B4-BE49-F238E27FC236}">
                <a16:creationId xmlns:a16="http://schemas.microsoft.com/office/drawing/2014/main" id="{FDDD2B84-3CB9-4567-8C91-C538E8A1C89F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4EF3020-1476-41B1-9FE7-B476A25C53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1B64EC3-B232-415D-8E27-EB3E24D13922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261CE2F-F199-4242-AC6C-692676B81FF1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Picture Placeholder 24">
            <a:extLst>
              <a:ext uri="{FF2B5EF4-FFF2-40B4-BE49-F238E27FC236}">
                <a16:creationId xmlns:a16="http://schemas.microsoft.com/office/drawing/2014/main" id="{89C0506D-0CA6-4583-9D04-24E7F4D16AD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390512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 title="Subtitle">
            <a:extLst>
              <a:ext uri="{FF2B5EF4-FFF2-40B4-BE49-F238E27FC236}">
                <a16:creationId xmlns:a16="http://schemas.microsoft.com/office/drawing/2014/main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45617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6B835-E6BF-4BED-9587-8983F3499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C63348-EAE6-483A-8C80-1BA9D10A63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3A4A0D-D4A4-4A64-95DA-FBA02BD86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613B0-E88D-4BA6-A923-D6F8CDF9D386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635B18-C6AD-4724-AC54-B3814F669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Add a footer</a:t>
            </a:r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C61D42-AAD7-43E1-A120-3E3720720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9A9847B-568D-45DC-97E3-57E31C5B4A9D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654C506A-6D06-4A33-87D4-25361E6723E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9" name="Diagonal Stripe 8">
              <a:extLst>
                <a:ext uri="{FF2B5EF4-FFF2-40B4-BE49-F238E27FC236}">
                  <a16:creationId xmlns:a16="http://schemas.microsoft.com/office/drawing/2014/main" id="{68D0337C-6292-4CF4-9756-DB53D6973344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20A33ED-7F86-4D25-8680-72403239BDD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Parallelogram 10">
              <a:extLst>
                <a:ext uri="{FF2B5EF4-FFF2-40B4-BE49-F238E27FC236}">
                  <a16:creationId xmlns:a16="http://schemas.microsoft.com/office/drawing/2014/main" id="{34AD3362-9618-4F3A-A5EF-0303E123A598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9F18793F-E98B-44D8-A97C-8999D56EF4D7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6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13" name="Parallelogram 12">
            <a:extLst>
              <a:ext uri="{FF2B5EF4-FFF2-40B4-BE49-F238E27FC236}">
                <a16:creationId xmlns:a16="http://schemas.microsoft.com/office/drawing/2014/main" id="{217C3842-1152-4E4D-B6AD-B4B39EB10FD6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8752533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71D0E8AA-902F-440D-9C55-2A391C22396A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Parallelogram 16">
            <a:extLst>
              <a:ext uri="{FF2B5EF4-FFF2-40B4-BE49-F238E27FC236}">
                <a16:creationId xmlns:a16="http://schemas.microsoft.com/office/drawing/2014/main" id="{7D937721-835D-4D84-94A3-6C79D4639514}"/>
              </a:ext>
            </a:extLst>
          </p:cNvPr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32BB30B-8262-4715-998F-AAF6A81ADF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itle 1" title="Title">
            <a:extLst>
              <a:ext uri="{FF2B5EF4-FFF2-40B4-BE49-F238E27FC236}">
                <a16:creationId xmlns:a16="http://schemas.microsoft.com/office/drawing/2014/main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1" name="Text Placeholder 2" title="Subtitle">
            <a:extLst>
              <a:ext uri="{FF2B5EF4-FFF2-40B4-BE49-F238E27FC236}">
                <a16:creationId xmlns:a16="http://schemas.microsoft.com/office/drawing/2014/main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A0A0C24-D997-4E78-951F-AFB51C70EFC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E123A0CF-50D6-46EC-8BF6-43E38AFCD588}"/>
              </a:ext>
            </a:extLst>
          </p:cNvPr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B2F1D2E-B631-4CB1-9448-2B50F8C4631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CF69447-82AD-475F-A3AE-3D7FF61DBFE2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arallelogram 23">
            <a:extLst>
              <a:ext uri="{FF2B5EF4-FFF2-40B4-BE49-F238E27FC236}">
                <a16:creationId xmlns:a16="http://schemas.microsoft.com/office/drawing/2014/main" id="{FC8C82F3-94EE-4B4F-A01D-993A41BC00B1}"/>
              </a:ext>
            </a:extLst>
          </p:cNvPr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07865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83">
          <p15:clr>
            <a:srgbClr val="FBAE40"/>
          </p15:clr>
        </p15:guide>
        <p15:guide id="2" pos="3840">
          <p15:clr>
            <a:srgbClr val="FBAE40"/>
          </p15:clr>
        </p15:guide>
        <p15:guide id="3" pos="143">
          <p15:clr>
            <a:srgbClr val="FBAE40"/>
          </p15:clr>
        </p15:guide>
        <p15:guide id="4" orient="horz" pos="4170">
          <p15:clr>
            <a:srgbClr val="FBAE40"/>
          </p15:clr>
        </p15:guide>
        <p15:guide id="5" pos="7537">
          <p15:clr>
            <a:srgbClr val="FBAE40"/>
          </p15:clr>
        </p15:guide>
        <p15:guide id="6" orient="horz" pos="142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6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1FAE0C34-9220-45F0-9FC2-9FE7C994E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678" y="1671924"/>
            <a:ext cx="10835122" cy="4505039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434304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6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217F9213-0142-420B-A84D-C5627A0C81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9687" y="1651044"/>
            <a:ext cx="5181600" cy="4525919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8014328B-D576-4B5C-A4AE-CF9831892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651044"/>
            <a:ext cx="5181600" cy="4525919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848131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6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82BFF385-445D-4DBB-9773-F99669415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678" y="1681163"/>
            <a:ext cx="538250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lang="en-US" b="1" dirty="0">
                <a:solidFill>
                  <a:schemeClr val="accent6"/>
                </a:solidFill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311B1CFE-1B35-4B5C-B40A-DC5ADF211B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1CE840E8-D596-479D-AE97-E88F42DC1B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B9A68D25-B19E-4E84-B65D-596EE8382D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678" y="2505075"/>
            <a:ext cx="5391749" cy="3684588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522678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BDEAC3CA-E21C-4A63-BE7D-DCC82055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600">
                <a:solidFill>
                  <a:schemeClr val="accent6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C9A1E80C-1A76-4D3E-92A1-846866867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1316" y="2290713"/>
            <a:ext cx="5803672" cy="4341862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 sz="2400"/>
            </a:lvl1pPr>
            <a:lvl2pPr>
              <a:buClr>
                <a:schemeClr val="accent2"/>
              </a:buClr>
              <a:defRPr sz="2000"/>
            </a:lvl2pPr>
            <a:lvl3pPr>
              <a:buClr>
                <a:schemeClr val="accent2"/>
              </a:buClr>
              <a:defRPr sz="1800"/>
            </a:lvl3pPr>
            <a:lvl4pPr>
              <a:buClr>
                <a:schemeClr val="accent2"/>
              </a:buClr>
              <a:defRPr sz="1600"/>
            </a:lvl4pPr>
            <a:lvl5pPr>
              <a:buClr>
                <a:schemeClr val="accent2"/>
              </a:buCl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52653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BDEAC3CA-E21C-4A63-BE7D-DCC82055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600">
                <a:solidFill>
                  <a:schemeClr val="accent6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22728E0A-430E-4C6A-BF56-06FA8510F2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49970" y="2271860"/>
            <a:ext cx="5715017" cy="436071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143026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CC52C5C1-EC33-44C1-9D54-A1058BBF1812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A0030CD-8C9E-4AA5-8C5D-F9B2EDB7E17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7" name="Diagonal Stripe 26">
              <a:extLst>
                <a:ext uri="{FF2B5EF4-FFF2-40B4-BE49-F238E27FC236}">
                  <a16:creationId xmlns:a16="http://schemas.microsoft.com/office/drawing/2014/main" id="{872EE65E-EE50-4A3E-861E-1D6C241CB8EA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76AD1EF-E06C-4D3C-9693-26844D01C83C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Parallelogram 28">
              <a:extLst>
                <a:ext uri="{FF2B5EF4-FFF2-40B4-BE49-F238E27FC236}">
                  <a16:creationId xmlns:a16="http://schemas.microsoft.com/office/drawing/2014/main" id="{57D44C42-44C0-420A-A125-9B1A979D4F56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Parallelogram 29">
            <a:extLst>
              <a:ext uri="{FF2B5EF4-FFF2-40B4-BE49-F238E27FC236}">
                <a16:creationId xmlns:a16="http://schemas.microsoft.com/office/drawing/2014/main" id="{406089BB-36DC-4E23-B215-527A8A18FCF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78C43A6-50C6-704E-BADC-6D83BADE731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91439B-965F-3548-AF77-89501B24F60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199068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7E8A2C98-F26E-415A-B931-1B89CA46C1CF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B2FB48C-0C70-4DBE-B904-A134B6644DD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8" name="Diagonal Stripe 27">
              <a:extLst>
                <a:ext uri="{FF2B5EF4-FFF2-40B4-BE49-F238E27FC236}">
                  <a16:creationId xmlns:a16="http://schemas.microsoft.com/office/drawing/2014/main" id="{4F2E2158-1E6E-4E0D-BDAB-B20041C7361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26D62DB-3A5A-4DA1-BFA4-D9E58676E86A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F5A729A7-3A5C-405C-AE06-180E7529E477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1" name="Parallelogram 30">
            <a:extLst>
              <a:ext uri="{FF2B5EF4-FFF2-40B4-BE49-F238E27FC236}">
                <a16:creationId xmlns:a16="http://schemas.microsoft.com/office/drawing/2014/main" id="{41E23981-B12A-4AC3-A030-337BBBA5E45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33" name="Title 1" title="Title ">
            <a:extLst>
              <a:ext uri="{FF2B5EF4-FFF2-40B4-BE49-F238E27FC236}">
                <a16:creationId xmlns:a16="http://schemas.microsoft.com/office/drawing/2014/main" id="{59067A2C-FE71-4381-BE51-08DAC5E435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21556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B69A007-934D-7A4B-9EFA-82044EF4DC3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A154DC2-98C7-4D4B-A17A-AA4731217F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584190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CE2EB-00DF-4EBA-BF1F-D37805D45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918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BDCA1-28B0-4643-811E-A7FEC7729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82F812-64ED-499E-9000-01669E6833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0D5C0E-9E46-4986-AB43-3ABC4D760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613B0-E88D-4BA6-A923-D6F8CDF9D386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102158-F3BE-46B6-88D8-04233DBC5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A90C80-5566-4B34-B5FD-FB602381E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DBEE1-3AFD-4922-AD46-A56C9C8D06B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960BFC01-2FEB-44BA-B505-136180570A8B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Parallelogram 7">
            <a:extLst>
              <a:ext uri="{FF2B5EF4-FFF2-40B4-BE49-F238E27FC236}">
                <a16:creationId xmlns:a16="http://schemas.microsoft.com/office/drawing/2014/main" id="{02DDC559-C6F2-45B5-8518-4BA6E97452C3}"/>
              </a:ext>
            </a:extLst>
          </p:cNvPr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DE7674A-C8FE-4874-B388-103A413C0128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F835C58-7E6F-47D2-BCCB-D595EBB80C42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arallelogram 10">
            <a:extLst>
              <a:ext uri="{FF2B5EF4-FFF2-40B4-BE49-F238E27FC236}">
                <a16:creationId xmlns:a16="http://schemas.microsoft.com/office/drawing/2014/main" id="{6AA2D920-D541-4135-B136-577E3C682A9D}"/>
              </a:ext>
            </a:extLst>
          </p:cNvPr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7392D19-D564-44D7-A1C3-AE515C5FF9AD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A63EA6E-A42E-4DF6-A241-B7C233BC3BA1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Parallelogram 13">
            <a:extLst>
              <a:ext uri="{FF2B5EF4-FFF2-40B4-BE49-F238E27FC236}">
                <a16:creationId xmlns:a16="http://schemas.microsoft.com/office/drawing/2014/main" id="{7954342F-FC25-422F-B47F-CC174FBD7BA0}"/>
              </a:ext>
            </a:extLst>
          </p:cNvPr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2862143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1BED6-ACB7-4298-A663-F66CBA958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3A9194-3DEF-4FB9-9E10-7B3BA2CF3C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7DB497-46C9-47A6-B4EA-A277EFD37F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0E8145-3874-4B6A-B728-5A67539C9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613B0-E88D-4BA6-A923-D6F8CDF9D386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63F11B-27E7-4D4F-8D70-E066BFB3E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Add a footer</a:t>
            </a:r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37EA96-EF34-4A8E-BB0C-9ED63FA41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B0D1684-EE4F-4F08-A125-C7E1DAB83C76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43FE80C4-5754-467D-AFD2-333383BE0AEE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10" name="Diagonal Stripe 9">
              <a:extLst>
                <a:ext uri="{FF2B5EF4-FFF2-40B4-BE49-F238E27FC236}">
                  <a16:creationId xmlns:a16="http://schemas.microsoft.com/office/drawing/2014/main" id="{B3DB665B-5D21-45CD-8247-90E3CADBA3AA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01E1D7F-1C7D-4C1A-AC86-8A1FB9C25C75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D78E5681-CA06-41F3-A007-17316FA0E0DF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89F12CBD-5046-45FD-8125-959F0E790656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6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14" name="Parallelogram 13">
            <a:extLst>
              <a:ext uri="{FF2B5EF4-FFF2-40B4-BE49-F238E27FC236}">
                <a16:creationId xmlns:a16="http://schemas.microsoft.com/office/drawing/2014/main" id="{19C5FE6E-0723-450D-9939-59E9378F151C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9606219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F7A01-9154-4914-9595-9718E4182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A28F44-55A5-4040-8BEA-8D4DC0F7C6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BCEE01-3469-451E-92B1-C668293A3D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4DC98C-6474-4836-BCB3-8F4C31ABF9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B938CA-D31C-413C-AAAD-FAE18F9924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937BFF-49E0-4DB6-9950-D3F931B19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613B0-E88D-4BA6-A923-D6F8CDF9D386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1D9BFA-12E0-4AC9-92B9-CC905284F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Add a footer</a:t>
            </a:r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F7B268-A4E3-4F92-804F-12B34920E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8595384-0024-4FB1-B572-35672F4CF1D6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50A206A-ED76-4745-8491-70747043C370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12" name="Diagonal Stripe 11">
              <a:extLst>
                <a:ext uri="{FF2B5EF4-FFF2-40B4-BE49-F238E27FC236}">
                  <a16:creationId xmlns:a16="http://schemas.microsoft.com/office/drawing/2014/main" id="{17AE88CD-3A77-4F63-99C9-7F923ABE27EB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E5BA535-763C-4ECD-A2AE-2747771EA94A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Parallelogram 13">
              <a:extLst>
                <a:ext uri="{FF2B5EF4-FFF2-40B4-BE49-F238E27FC236}">
                  <a16:creationId xmlns:a16="http://schemas.microsoft.com/office/drawing/2014/main" id="{025DBFC1-7C38-4E1D-9B6E-18099A52F4CB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6EE50484-92B8-4141-A961-2AFC81E6AA5E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6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16" name="Parallelogram 15">
            <a:extLst>
              <a:ext uri="{FF2B5EF4-FFF2-40B4-BE49-F238E27FC236}">
                <a16:creationId xmlns:a16="http://schemas.microsoft.com/office/drawing/2014/main" id="{E56A6815-71F5-4D5F-A856-92958ACE5B81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0222225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99790-A8CD-4147-85ED-57C90C0CE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38F672-5F3D-471E-9812-D41B4889A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613B0-E88D-4BA6-A923-D6F8CDF9D386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871FEF-4129-4C42-9189-38D2E58C1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Add a footer</a:t>
            </a:r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3DB1A6-40C6-4187-AB12-6D87DE9BF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ED1AA1-974C-492A-9DBD-666B504FB906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A616B8B-793D-4253-AEF9-7EAA5B21C122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8" name="Diagonal Stripe 7">
              <a:extLst>
                <a:ext uri="{FF2B5EF4-FFF2-40B4-BE49-F238E27FC236}">
                  <a16:creationId xmlns:a16="http://schemas.microsoft.com/office/drawing/2014/main" id="{7DF441B6-CD81-4319-8381-EFCB6F8D618A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F7BAA03-8A5C-4806-9BD7-4C4C77275F46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F30CEA77-330A-4EAC-917E-27D3C661047B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1" name="Parallelogram 10">
            <a:extLst>
              <a:ext uri="{FF2B5EF4-FFF2-40B4-BE49-F238E27FC236}">
                <a16:creationId xmlns:a16="http://schemas.microsoft.com/office/drawing/2014/main" id="{AA6D31F6-BC6E-4BAF-9B3F-27D23E994047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0017595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16B952-D35A-42CC-A6F2-4F77B0FEC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613B0-E88D-4BA6-A923-D6F8CDF9D386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308171-E4C9-48D5-8644-8A2CAE0E1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Add a footer</a:t>
            </a:r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FCDA5E-E67C-4D1A-BB96-B7CA5777D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A1D66A-9737-4116-B339-9AB22656104B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92AF806-4B35-4871-9E10-0AF03B4A5714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7" name="Diagonal Stripe 6">
              <a:extLst>
                <a:ext uri="{FF2B5EF4-FFF2-40B4-BE49-F238E27FC236}">
                  <a16:creationId xmlns:a16="http://schemas.microsoft.com/office/drawing/2014/main" id="{13EF6E73-5491-43FF-9793-5A6BE7D7393E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17767B2-2D0A-4A5A-AEE6-AF9F8927ABBE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Parallelogram 8">
              <a:extLst>
                <a:ext uri="{FF2B5EF4-FFF2-40B4-BE49-F238E27FC236}">
                  <a16:creationId xmlns:a16="http://schemas.microsoft.com/office/drawing/2014/main" id="{BF4090F1-D228-4147-A6E2-EFBF0701FC25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0" name="Parallelogram 9">
            <a:extLst>
              <a:ext uri="{FF2B5EF4-FFF2-40B4-BE49-F238E27FC236}">
                <a16:creationId xmlns:a16="http://schemas.microsoft.com/office/drawing/2014/main" id="{D8B8B767-6459-40D4-BF8D-CE87BE8E45CE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36656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11913-868E-4002-ACFE-124A97E22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ABC881-65E6-43A6-8F04-17ADEE92EB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1D9033-FC94-400F-AAA4-4506C7B859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CFD4CE-2945-4F8C-82C9-2DE69DD6F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613B0-E88D-4BA6-A923-D6F8CDF9D386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6085F6-DFF9-422E-9BD3-3C775110A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F1A080-772C-4B7A-A3BD-5F03F3629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DBEE1-3AFD-4922-AD46-A56C9C8D06B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ight Triangle 7">
            <a:extLst>
              <a:ext uri="{FF2B5EF4-FFF2-40B4-BE49-F238E27FC236}">
                <a16:creationId xmlns:a16="http://schemas.microsoft.com/office/drawing/2014/main" id="{27EEE679-87D5-46B6-A387-72C88FB8ECFF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CA606D3-E2C6-4445-A1D2-643FE542F99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E38EEFB-3403-48C8-B8A1-4761F2F885A3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5D2F9F8-1CC2-473D-B5FD-98B904D4CDF8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47551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FCF93-F4AC-4358-B71A-41883CD9A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BD5FBF-5B67-4229-9A66-A21B5C1138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BB40FD-8C81-4623-B9BD-4BB1ECE4E3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5A2AC2-F26B-4887-B8C8-ADC6578DE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613B0-E88D-4BA6-A923-D6F8CDF9D386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FF5175-9BAA-4B38-AB2A-0EB2D85DE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6F7836-691A-4F2E-BB3A-BA4DA7333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DBEE1-3AFD-4922-AD46-A56C9C8D06B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ight Triangle 7">
            <a:extLst>
              <a:ext uri="{FF2B5EF4-FFF2-40B4-BE49-F238E27FC236}">
                <a16:creationId xmlns:a16="http://schemas.microsoft.com/office/drawing/2014/main" id="{2A6B9FC4-C7C4-48F5-A480-6E12B22E3EB3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8B5CA34-2342-4D9C-A333-58CB196DA38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A0A7B99-CE7A-435A-B543-19A005943E3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1C6291F-C477-4A16-A188-2491AD5DC44E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431838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54AC91-E013-49EC-A6E0-2345C8B43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DE5A8A-2805-4AC1-94F4-B316011114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837C2C-56A3-49EF-88BE-1A6F5956CA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4613B0-E88D-4BA6-A923-D6F8CDF9D386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6337A-DE58-484E-BAD9-03AFDA42D0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noProof="0"/>
              <a:t>Add a footer</a:t>
            </a:r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C36D09-B628-4B80-BAB3-02153EDCD1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99F50C-BE38-4BD0-BA84-9B090E1F2B9B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43126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29" r:id="rId12"/>
    <p:sldLayoutId id="2147483731" r:id="rId13"/>
    <p:sldLayoutId id="2147483651" r:id="rId14"/>
    <p:sldLayoutId id="2147483708" r:id="rId15"/>
    <p:sldLayoutId id="2147483704" r:id="rId16"/>
    <p:sldLayoutId id="2147483668" r:id="rId17"/>
    <p:sldLayoutId id="2147483707" r:id="rId18"/>
    <p:sldLayoutId id="2147483710" r:id="rId19"/>
    <p:sldLayoutId id="2147483711" r:id="rId20"/>
    <p:sldLayoutId id="2147483712" r:id="rId21"/>
    <p:sldLayoutId id="2147483713" r:id="rId22"/>
    <p:sldLayoutId id="2147483714" r:id="rId23"/>
    <p:sldLayoutId id="2147483715" r:id="rId24"/>
    <p:sldLayoutId id="2147483716" r:id="rId25"/>
    <p:sldLayoutId id="2147483692" r:id="rId26"/>
    <p:sldLayoutId id="2147483697" r:id="rId27"/>
    <p:sldLayoutId id="2147483674" r:id="rId28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Hexagon 17" descr="Solid dark colored hexagon in the middle of image accent">
            <a:extLst>
              <a:ext uri="{FF2B5EF4-FFF2-40B4-BE49-F238E27FC236}">
                <a16:creationId xmlns:a16="http://schemas.microsoft.com/office/drawing/2014/main" id="{0E6B042D-E9CB-40E0-AAE9-6AD11F53E044}"/>
              </a:ext>
            </a:extLst>
          </p:cNvPr>
          <p:cNvSpPr/>
          <p:nvPr/>
        </p:nvSpPr>
        <p:spPr>
          <a:xfrm rot="16200000">
            <a:off x="2679702" y="2388914"/>
            <a:ext cx="2412998" cy="2080172"/>
          </a:xfrm>
          <a:prstGeom prst="hexagon">
            <a:avLst/>
          </a:prstGeom>
          <a:solidFill>
            <a:srgbClr val="0019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9" name="Group 18" descr="Company name and logo group of information&#10;">
            <a:extLst>
              <a:ext uri="{FF2B5EF4-FFF2-40B4-BE49-F238E27FC236}">
                <a16:creationId xmlns:a16="http://schemas.microsoft.com/office/drawing/2014/main" id="{5B07AEC6-55AE-4E18-BEEA-A226E87C7897}"/>
              </a:ext>
            </a:extLst>
          </p:cNvPr>
          <p:cNvGrpSpPr/>
          <p:nvPr/>
        </p:nvGrpSpPr>
        <p:grpSpPr>
          <a:xfrm>
            <a:off x="2955850" y="2855631"/>
            <a:ext cx="1881541" cy="1118752"/>
            <a:chOff x="2955850" y="2902286"/>
            <a:chExt cx="1881541" cy="1118752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4DF2E04-7632-4FED-B0BF-8FB243D982A3}"/>
                </a:ext>
              </a:extLst>
            </p:cNvPr>
            <p:cNvSpPr txBox="1"/>
            <p:nvPr/>
          </p:nvSpPr>
          <p:spPr>
            <a:xfrm>
              <a:off x="3238428" y="2902286"/>
              <a:ext cx="1295547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b="1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FR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C9A1C71-347B-44A9-88B4-692D9731582D}"/>
                </a:ext>
              </a:extLst>
            </p:cNvPr>
            <p:cNvSpPr txBox="1"/>
            <p:nvPr/>
          </p:nvSpPr>
          <p:spPr>
            <a:xfrm>
              <a:off x="2955850" y="3713261"/>
              <a:ext cx="188154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  <a:cs typeface="Calibri Light" panose="020F0302020204030204" pitchFamily="34" charset="0"/>
                </a:rPr>
                <a:t>FABRIKAM RESIDENCES</a:t>
              </a:r>
            </a:p>
          </p:txBody>
        </p:sp>
      </p:grpSp>
      <p:pic>
        <p:nvPicPr>
          <p:cNvPr id="9" name="Picture Placeholder 8" descr="A group of people in clothing&#10;&#10;Description automatically generated with medium confidence">
            <a:extLst>
              <a:ext uri="{FF2B5EF4-FFF2-40B4-BE49-F238E27FC236}">
                <a16:creationId xmlns:a16="http://schemas.microsoft.com/office/drawing/2014/main" id="{78209EB9-AE8F-44A3-A71D-F684F0A42A5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21261" r="21261"/>
          <a:stretch>
            <a:fillRect/>
          </a:stretch>
        </p:blipFill>
        <p:spPr/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D638ACE-163E-40EB-A458-E794C67EA2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04234" y="2501242"/>
            <a:ext cx="4853573" cy="1724439"/>
          </a:xfrm>
        </p:spPr>
        <p:txBody>
          <a:bodyPr>
            <a:normAutofit fontScale="90000"/>
          </a:bodyPr>
          <a:lstStyle/>
          <a:p>
            <a:r>
              <a:rPr lang="en-US" dirty="0"/>
              <a:t>An Exploratory Analysis of Marvel and DC Characters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2C6716-2787-461F-8BEC-CF492CB68994}"/>
              </a:ext>
            </a:extLst>
          </p:cNvPr>
          <p:cNvSpPr/>
          <p:nvPr/>
        </p:nvSpPr>
        <p:spPr>
          <a:xfrm>
            <a:off x="6455027" y="5612377"/>
            <a:ext cx="2541355" cy="472687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Created by Alexandros </a:t>
            </a:r>
            <a:r>
              <a:rPr lang="en-US" sz="1400" dirty="0" err="1"/>
              <a:t>Koutroularis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9806997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5DB47371-1904-43CF-B8C4-A133E957A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1800" b="1" dirty="0">
                <a:solidFill>
                  <a:srgbClr val="FFFFFF"/>
                </a:solidFill>
              </a:rPr>
              <a:t>The most popular eye colors are blue or brown and almost 70% of characters have black, brown or blond hairs</a:t>
            </a:r>
            <a:br>
              <a:rPr lang="en-US" sz="1800" b="1" dirty="0">
                <a:solidFill>
                  <a:srgbClr val="FFFFFF"/>
                </a:solidFill>
              </a:rPr>
            </a:br>
            <a:endParaRPr lang="en-US" sz="1800" b="1" dirty="0">
              <a:solidFill>
                <a:srgbClr val="FFFFFF"/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Content Placeholder 10" descr="Chart, histogram&#10;&#10;Description automatically generated">
            <a:extLst>
              <a:ext uri="{FF2B5EF4-FFF2-40B4-BE49-F238E27FC236}">
                <a16:creationId xmlns:a16="http://schemas.microsoft.com/office/drawing/2014/main" id="{27625235-E46F-49D8-A56B-5241E07C421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31567" y="2809321"/>
            <a:ext cx="5455917" cy="3232630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Content Placeholder 14" descr="Chart&#10;&#10;Description automatically generated">
            <a:extLst>
              <a:ext uri="{FF2B5EF4-FFF2-40B4-BE49-F238E27FC236}">
                <a16:creationId xmlns:a16="http://schemas.microsoft.com/office/drawing/2014/main" id="{83423F77-5AD3-4D0C-BDBF-BD1D535DBD3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6445073" y="2843421"/>
            <a:ext cx="5455917" cy="3164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9856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35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6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37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38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39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40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pic>
        <p:nvPicPr>
          <p:cNvPr id="25" name="Picture 24" descr="Chart, bar chart&#10;&#10;Description automatically generated">
            <a:extLst>
              <a:ext uri="{FF2B5EF4-FFF2-40B4-BE49-F238E27FC236}">
                <a16:creationId xmlns:a16="http://schemas.microsoft.com/office/drawing/2014/main" id="{2968ACDA-330B-4772-9CFA-4B19468D1B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2482" y="762918"/>
            <a:ext cx="2360485" cy="1576387"/>
          </a:xfrm>
          <a:prstGeom prst="rect">
            <a:avLst/>
          </a:prstGeom>
        </p:spPr>
      </p:pic>
      <p:pic>
        <p:nvPicPr>
          <p:cNvPr id="23" name="Picture 22" descr="Chart, bar chart&#10;&#10;Description automatically generated">
            <a:extLst>
              <a:ext uri="{FF2B5EF4-FFF2-40B4-BE49-F238E27FC236}">
                <a16:creationId xmlns:a16="http://schemas.microsoft.com/office/drawing/2014/main" id="{0BE444E1-C571-4F69-9958-4C468A18D7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2967" y="764601"/>
            <a:ext cx="2066460" cy="1557592"/>
          </a:xfrm>
          <a:prstGeom prst="rect">
            <a:avLst/>
          </a:prstGeom>
        </p:spPr>
      </p:pic>
      <p:pic>
        <p:nvPicPr>
          <p:cNvPr id="15" name="Picture 14" descr="Chart, bar chart&#10;&#10;Description automatically generated">
            <a:extLst>
              <a:ext uri="{FF2B5EF4-FFF2-40B4-BE49-F238E27FC236}">
                <a16:creationId xmlns:a16="http://schemas.microsoft.com/office/drawing/2014/main" id="{66F33CB0-491A-48FD-B1A3-76F97EC109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79427" y="762918"/>
            <a:ext cx="2286000" cy="1626904"/>
          </a:xfrm>
          <a:prstGeom prst="rect">
            <a:avLst/>
          </a:prstGeom>
        </p:spPr>
      </p:pic>
      <p:pic>
        <p:nvPicPr>
          <p:cNvPr id="27" name="Picture 26" descr="Chart, bar chart&#10;&#10;Description automatically generated">
            <a:extLst>
              <a:ext uri="{FF2B5EF4-FFF2-40B4-BE49-F238E27FC236}">
                <a16:creationId xmlns:a16="http://schemas.microsoft.com/office/drawing/2014/main" id="{0AF7FA3C-F875-4448-8B10-BDAE54269E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52482" y="2348830"/>
            <a:ext cx="3299201" cy="2114550"/>
          </a:xfrm>
          <a:prstGeom prst="rect">
            <a:avLst/>
          </a:prstGeom>
        </p:spPr>
      </p:pic>
      <p:pic>
        <p:nvPicPr>
          <p:cNvPr id="19" name="Picture 18" descr="Chart, bar chart&#10;&#10;Description automatically generated">
            <a:extLst>
              <a:ext uri="{FF2B5EF4-FFF2-40B4-BE49-F238E27FC236}">
                <a16:creationId xmlns:a16="http://schemas.microsoft.com/office/drawing/2014/main" id="{17CD1165-228E-4561-B34F-1D7CA9577E8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64406" y="2389822"/>
            <a:ext cx="3201021" cy="2114550"/>
          </a:xfrm>
          <a:prstGeom prst="rect">
            <a:avLst/>
          </a:prstGeom>
        </p:spPr>
      </p:pic>
      <p:pic>
        <p:nvPicPr>
          <p:cNvPr id="21" name="Picture 20" descr="Chart, bar chart&#10;&#10;Description automatically generated">
            <a:extLst>
              <a:ext uri="{FF2B5EF4-FFF2-40B4-BE49-F238E27FC236}">
                <a16:creationId xmlns:a16="http://schemas.microsoft.com/office/drawing/2014/main" id="{B9E06BA5-D555-49B9-949F-ED39D5DFBD1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39280" y="4490018"/>
            <a:ext cx="2299198" cy="1558358"/>
          </a:xfrm>
          <a:prstGeom prst="rect">
            <a:avLst/>
          </a:prstGeom>
        </p:spPr>
      </p:pic>
      <p:pic>
        <p:nvPicPr>
          <p:cNvPr id="13" name="Picture 12" descr="Chart, bar chart&#10;&#10;Description automatically generated">
            <a:extLst>
              <a:ext uri="{FF2B5EF4-FFF2-40B4-BE49-F238E27FC236}">
                <a16:creationId xmlns:a16="http://schemas.microsoft.com/office/drawing/2014/main" id="{732CCCBA-3871-4DA9-9BC1-5A8C1F2A5B2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07849" y="4503833"/>
            <a:ext cx="2093448" cy="1557592"/>
          </a:xfrm>
          <a:prstGeom prst="rect">
            <a:avLst/>
          </a:prstGeom>
        </p:spPr>
      </p:pic>
      <p:pic>
        <p:nvPicPr>
          <p:cNvPr id="17" name="Picture 16" descr="Chart, bar chart&#10;&#10;Description automatically generated">
            <a:extLst>
              <a:ext uri="{FF2B5EF4-FFF2-40B4-BE49-F238E27FC236}">
                <a16:creationId xmlns:a16="http://schemas.microsoft.com/office/drawing/2014/main" id="{97AC4930-FE77-444E-A3FC-168EE3A0497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101297" y="4503833"/>
            <a:ext cx="2364130" cy="1503456"/>
          </a:xfrm>
          <a:prstGeom prst="rect">
            <a:avLst/>
          </a:prstGeom>
        </p:spPr>
      </p:pic>
      <p:sp>
        <p:nvSpPr>
          <p:cNvPr id="41" name="Content Placeholder 4">
            <a:extLst>
              <a:ext uri="{FF2B5EF4-FFF2-40B4-BE49-F238E27FC236}">
                <a16:creationId xmlns:a16="http://schemas.microsoft.com/office/drawing/2014/main" id="{CEF46F26-0DAD-4E09-8706-E1F55844AF60}"/>
              </a:ext>
            </a:extLst>
          </p:cNvPr>
          <p:cNvSpPr txBox="1">
            <a:spLocks/>
          </p:cNvSpPr>
          <p:nvPr/>
        </p:nvSpPr>
        <p:spPr>
          <a:xfrm>
            <a:off x="758963" y="1980982"/>
            <a:ext cx="2627627" cy="293222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800" dirty="0"/>
          </a:p>
          <a:p>
            <a:r>
              <a:rPr lang="en-US" sz="1600" dirty="0">
                <a:solidFill>
                  <a:schemeClr val="bg1"/>
                </a:solidFill>
              </a:rPr>
              <a:t>Characters with red, grey, white or blond hairs tend to have blue or green eyes</a:t>
            </a:r>
          </a:p>
          <a:p>
            <a:r>
              <a:rPr lang="en-US" sz="1600" dirty="0">
                <a:solidFill>
                  <a:schemeClr val="bg1"/>
                </a:solidFill>
              </a:rPr>
              <a:t>In characters with black and brown hair the most frequent eye colors are brown or blue</a:t>
            </a:r>
          </a:p>
          <a:p>
            <a:r>
              <a:rPr lang="en-US" sz="1600" dirty="0">
                <a:solidFill>
                  <a:schemeClr val="bg1"/>
                </a:solidFill>
              </a:rPr>
              <a:t>White eyes dominates in characters with blond hairs</a:t>
            </a:r>
          </a:p>
          <a:p>
            <a:r>
              <a:rPr lang="en-US" sz="1600" dirty="0">
                <a:solidFill>
                  <a:schemeClr val="bg1"/>
                </a:solidFill>
              </a:rPr>
              <a:t>On bald or no hair characters we can observe a variety of eye colors</a:t>
            </a:r>
          </a:p>
        </p:txBody>
      </p:sp>
      <p:sp>
        <p:nvSpPr>
          <p:cNvPr id="42" name="Title 1">
            <a:extLst>
              <a:ext uri="{FF2B5EF4-FFF2-40B4-BE49-F238E27FC236}">
                <a16:creationId xmlns:a16="http://schemas.microsoft.com/office/drawing/2014/main" id="{244E2B8A-7264-4427-9E00-135C4140E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13" y="1268851"/>
            <a:ext cx="4036034" cy="615037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2000" b="1" u="sng" dirty="0">
                <a:solidFill>
                  <a:schemeClr val="bg1"/>
                </a:solidFill>
              </a:rPr>
              <a:t>Relationship of hair and eye colors</a:t>
            </a:r>
            <a:br>
              <a:rPr lang="en-US" sz="2000" b="1" u="sng" dirty="0">
                <a:solidFill>
                  <a:schemeClr val="bg1"/>
                </a:solidFill>
              </a:rPr>
            </a:br>
            <a:endParaRPr lang="en-US" sz="2000" b="1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75343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lowchart: Document 13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8" descr="Chart, bar chart&#10;&#10;Description automatically generated">
            <a:extLst>
              <a:ext uri="{FF2B5EF4-FFF2-40B4-BE49-F238E27FC236}">
                <a16:creationId xmlns:a16="http://schemas.microsoft.com/office/drawing/2014/main" id="{8B249DC7-8AB2-48B8-B666-D227187318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07933" y="1482391"/>
            <a:ext cx="7347537" cy="3894194"/>
          </a:xfrm>
          <a:prstGeom prst="rect">
            <a:avLst/>
          </a:prstGeom>
        </p:spPr>
      </p:pic>
      <p:sp>
        <p:nvSpPr>
          <p:cNvPr id="13" name="Content Placeholder 4">
            <a:extLst>
              <a:ext uri="{FF2B5EF4-FFF2-40B4-BE49-F238E27FC236}">
                <a16:creationId xmlns:a16="http://schemas.microsoft.com/office/drawing/2014/main" id="{006B0EB2-9989-463B-A60C-D64F9CE79E69}"/>
              </a:ext>
            </a:extLst>
          </p:cNvPr>
          <p:cNvSpPr txBox="1">
            <a:spLocks/>
          </p:cNvSpPr>
          <p:nvPr/>
        </p:nvSpPr>
        <p:spPr>
          <a:xfrm>
            <a:off x="894277" y="70172"/>
            <a:ext cx="2627627" cy="293222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800" dirty="0"/>
          </a:p>
          <a:p>
            <a:r>
              <a:rPr lang="en-US" sz="1600" dirty="0">
                <a:solidFill>
                  <a:schemeClr val="bg1"/>
                </a:solidFill>
              </a:rPr>
              <a:t>Bad characters are extremely more likely to be bald or with no hair</a:t>
            </a:r>
          </a:p>
          <a:p>
            <a:r>
              <a:rPr lang="en-US" sz="1600" dirty="0">
                <a:solidFill>
                  <a:schemeClr val="bg1"/>
                </a:solidFill>
              </a:rPr>
              <a:t>Most blond and red hair characters are good </a:t>
            </a:r>
          </a:p>
          <a:p>
            <a:r>
              <a:rPr lang="en-US" sz="1600" dirty="0">
                <a:solidFill>
                  <a:schemeClr val="bg1"/>
                </a:solidFill>
              </a:rPr>
              <a:t>There are more bad than good characters that have black hairs</a:t>
            </a:r>
          </a:p>
          <a:p>
            <a:r>
              <a:rPr lang="en-US" sz="1600" dirty="0">
                <a:solidFill>
                  <a:schemeClr val="bg1"/>
                </a:solidFill>
              </a:rPr>
              <a:t>Neutral characters are not inclined to a specific hair color</a:t>
            </a:r>
          </a:p>
        </p:txBody>
      </p:sp>
    </p:spTree>
    <p:extLst>
      <p:ext uri="{BB962C8B-B14F-4D97-AF65-F5344CB8AC3E}">
        <p14:creationId xmlns:p14="http://schemas.microsoft.com/office/powerpoint/2010/main" val="19987073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hart, pie chart&#10;&#10;Description automatically generated">
            <a:extLst>
              <a:ext uri="{FF2B5EF4-FFF2-40B4-BE49-F238E27FC236}">
                <a16:creationId xmlns:a16="http://schemas.microsoft.com/office/drawing/2014/main" id="{E9123DDB-93C0-43FF-9456-8FBE8BBF91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748" y="375320"/>
            <a:ext cx="3675684" cy="3848658"/>
          </a:xfrm>
          <a:prstGeom prst="rect">
            <a:avLst/>
          </a:prstGeom>
        </p:spPr>
      </p:pic>
      <p:cxnSp>
        <p:nvCxnSpPr>
          <p:cNvPr id="48" name="Straight Connector 42">
            <a:extLst>
              <a:ext uri="{FF2B5EF4-FFF2-40B4-BE49-F238E27FC236}">
                <a16:creationId xmlns:a16="http://schemas.microsoft.com/office/drawing/2014/main" id="{822A5670-0F7B-4199-AEAB-33FBA9CEA4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627" y="-1"/>
            <a:ext cx="0" cy="4572000"/>
          </a:xfrm>
          <a:prstGeom prst="line">
            <a:avLst/>
          </a:prstGeom>
          <a:ln w="3810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 descr="Chart, pie chart&#10;&#10;Description automatically generated">
            <a:extLst>
              <a:ext uri="{FF2B5EF4-FFF2-40B4-BE49-F238E27FC236}">
                <a16:creationId xmlns:a16="http://schemas.microsoft.com/office/drawing/2014/main" id="{30C5F576-8BAB-4F26-BB33-73F13D7A15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9578" y="273432"/>
            <a:ext cx="2094950" cy="1897257"/>
          </a:xfrm>
          <a:prstGeom prst="rect">
            <a:avLst/>
          </a:prstGeom>
        </p:spPr>
      </p:pic>
      <p:cxnSp>
        <p:nvCxnSpPr>
          <p:cNvPr id="50" name="Straight Connector 44">
            <a:extLst>
              <a:ext uri="{FF2B5EF4-FFF2-40B4-BE49-F238E27FC236}">
                <a16:creationId xmlns:a16="http://schemas.microsoft.com/office/drawing/2014/main" id="{8BB1744D-A7DF-4B65-B6E3-DCF12BB2D8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627" y="2228770"/>
            <a:ext cx="2877035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 descr="Chart, pie chart&#10;&#10;Description automatically generated">
            <a:extLst>
              <a:ext uri="{FF2B5EF4-FFF2-40B4-BE49-F238E27FC236}">
                <a16:creationId xmlns:a16="http://schemas.microsoft.com/office/drawing/2014/main" id="{737F2AF3-8E86-4FBD-B086-0DA7AC4D28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9578" y="2285998"/>
            <a:ext cx="2094952" cy="2166601"/>
          </a:xfrm>
          <a:prstGeom prst="rect">
            <a:avLst/>
          </a:prstGeom>
        </p:spPr>
      </p:pic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882DD753-EA38-4E86-91FB-05041A44A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4567905"/>
            <a:ext cx="7530662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 descr="Chart, pie chart&#10;&#10;Description automatically generated">
            <a:extLst>
              <a:ext uri="{FF2B5EF4-FFF2-40B4-BE49-F238E27FC236}">
                <a16:creationId xmlns:a16="http://schemas.microsoft.com/office/drawing/2014/main" id="{019AF002-E925-4EB4-8EBF-226C6DDBDD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99432" y="4765488"/>
            <a:ext cx="2116202" cy="1945068"/>
          </a:xfrm>
          <a:prstGeom prst="rect">
            <a:avLst/>
          </a:prstGeom>
        </p:spPr>
      </p:pic>
      <p:pic>
        <p:nvPicPr>
          <p:cNvPr id="18" name="Picture 17" descr="Chart, pie chart&#10;&#10;Description automatically generated">
            <a:extLst>
              <a:ext uri="{FF2B5EF4-FFF2-40B4-BE49-F238E27FC236}">
                <a16:creationId xmlns:a16="http://schemas.microsoft.com/office/drawing/2014/main" id="{759D4A38-1066-42D2-8FF3-E7B96135AF9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3748" y="4765135"/>
            <a:ext cx="2053604" cy="1945419"/>
          </a:xfrm>
          <a:prstGeom prst="rect">
            <a:avLst/>
          </a:prstGeom>
        </p:spPr>
      </p:pic>
      <p:sp>
        <p:nvSpPr>
          <p:cNvPr id="38" name="Content Placeholder 4">
            <a:extLst>
              <a:ext uri="{FF2B5EF4-FFF2-40B4-BE49-F238E27FC236}">
                <a16:creationId xmlns:a16="http://schemas.microsoft.com/office/drawing/2014/main" id="{F5A511E7-1290-4939-A030-161A1E7DC91A}"/>
              </a:ext>
            </a:extLst>
          </p:cNvPr>
          <p:cNvSpPr txBox="1">
            <a:spLocks/>
          </p:cNvSpPr>
          <p:nvPr/>
        </p:nvSpPr>
        <p:spPr>
          <a:xfrm>
            <a:off x="7984857" y="3016598"/>
            <a:ext cx="3336546" cy="2872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/>
            <a:endParaRPr lang="en-US" sz="1900" dirty="0"/>
          </a:p>
          <a:p>
            <a:r>
              <a:rPr lang="en-US" sz="1900" dirty="0">
                <a:solidFill>
                  <a:srgbClr val="013657"/>
                </a:solidFill>
              </a:rPr>
              <a:t>Bad characters tend to have unknown or secret identities</a:t>
            </a:r>
          </a:p>
          <a:p>
            <a:r>
              <a:rPr lang="en-US" sz="1900" dirty="0">
                <a:solidFill>
                  <a:srgbClr val="013657"/>
                </a:solidFill>
              </a:rPr>
              <a:t>Almost 75% of characters with public identities are good or neutral</a:t>
            </a:r>
          </a:p>
          <a:p>
            <a:r>
              <a:rPr lang="en-US" sz="1900" dirty="0">
                <a:solidFill>
                  <a:srgbClr val="013657"/>
                </a:solidFill>
              </a:rPr>
              <a:t>67% of good characters have known to Authorities identity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6DA63E78-7704-45EF-B5D3-EADDF5D826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1730262" y="5706812"/>
            <a:ext cx="2286000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62052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group of people in clothing&#10;&#10;Description automatically generated with medium confidence">
            <a:extLst>
              <a:ext uri="{FF2B5EF4-FFF2-40B4-BE49-F238E27FC236}">
                <a16:creationId xmlns:a16="http://schemas.microsoft.com/office/drawing/2014/main" id="{87AE8B00-D157-47BC-AD2C-185078D948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593" b="113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E1A604-4AA0-4BA6-9CA6-4BF6F7162E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3875" y="5317240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>
                <a:solidFill>
                  <a:schemeClr val="tx1">
                    <a:lumMod val="85000"/>
                    <a:lumOff val="15000"/>
                  </a:schemeClr>
                </a:solidFill>
              </a:rPr>
              <a:t>The End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8926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ontent Placeholder 4">
            <a:extLst>
              <a:ext uri="{FF2B5EF4-FFF2-40B4-BE49-F238E27FC236}">
                <a16:creationId xmlns:a16="http://schemas.microsoft.com/office/drawing/2014/main" id="{EA5EA547-E557-410C-809E-3DF9C30923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93244" y="871455"/>
            <a:ext cx="5602756" cy="1852059"/>
          </a:xfrm>
        </p:spPr>
        <p:txBody>
          <a:bodyPr>
            <a:normAutofit/>
          </a:bodyPr>
          <a:lstStyle/>
          <a:p>
            <a:r>
              <a:rPr lang="en-US" sz="1800" dirty="0"/>
              <a:t>From a total of 23.272 characters, Marvel dominates with 16.376 against 6.896 of DC</a:t>
            </a:r>
          </a:p>
          <a:p>
            <a:r>
              <a:rPr lang="en-US" sz="1800" dirty="0"/>
              <a:t>We can observe a significant development of new comic characters during the World War II, often portrayed as fighting against the Nazis and the Japanese</a:t>
            </a:r>
          </a:p>
        </p:txBody>
      </p:sp>
      <p:pic>
        <p:nvPicPr>
          <p:cNvPr id="11" name="Content Placeholder 10" descr="Chart, pie chart&#10;&#10;Description automatically generated">
            <a:extLst>
              <a:ext uri="{FF2B5EF4-FFF2-40B4-BE49-F238E27FC236}">
                <a16:creationId xmlns:a16="http://schemas.microsoft.com/office/drawing/2014/main" id="{AF4CBE94-4FB0-49C4-8B8B-BC13B5A5EB1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395076" y="3429000"/>
            <a:ext cx="2597718" cy="2557545"/>
          </a:xfrm>
          <a:noFill/>
        </p:spPr>
      </p:pic>
      <p:pic>
        <p:nvPicPr>
          <p:cNvPr id="13" name="Picture 12" descr="Chart, line chart&#10;&#10;Description automatically generated">
            <a:extLst>
              <a:ext uri="{FF2B5EF4-FFF2-40B4-BE49-F238E27FC236}">
                <a16:creationId xmlns:a16="http://schemas.microsoft.com/office/drawing/2014/main" id="{BB8EC617-F578-4EBC-9056-E7BEF2C65A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530" y="3288922"/>
            <a:ext cx="6289733" cy="2697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42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3E16997D-0D2F-4995-872C-25410C41C78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08380" y="3429001"/>
            <a:ext cx="5181600" cy="2927350"/>
          </a:xfrm>
        </p:spPr>
      </p:pic>
      <p:pic>
        <p:nvPicPr>
          <p:cNvPr id="15" name="Content Placeholder 14" descr="Chart, line chart&#10;&#10;Description automatically generated">
            <a:extLst>
              <a:ext uri="{FF2B5EF4-FFF2-40B4-BE49-F238E27FC236}">
                <a16:creationId xmlns:a16="http://schemas.microsoft.com/office/drawing/2014/main" id="{7D6E1BD6-F167-4F37-A7FE-1C39D98C365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6502022" y="3429001"/>
            <a:ext cx="5181600" cy="2927350"/>
          </a:xfrm>
        </p:spPr>
      </p:pic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D03FB988-3E69-4EFD-81C2-6111F0C46EEC}"/>
              </a:ext>
            </a:extLst>
          </p:cNvPr>
          <p:cNvSpPr txBox="1">
            <a:spLocks/>
          </p:cNvSpPr>
          <p:nvPr/>
        </p:nvSpPr>
        <p:spPr>
          <a:xfrm>
            <a:off x="493244" y="985756"/>
            <a:ext cx="5602756" cy="18520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We can observe that good and neutral characters tend to appear more and stay alive for a longer period than the bad</a:t>
            </a:r>
          </a:p>
          <a:p>
            <a:r>
              <a:rPr lang="en-US" sz="1800" dirty="0"/>
              <a:t>The good characters appear 35 times on average, as opposed to the bad ones which appear about 9 times </a:t>
            </a:r>
          </a:p>
        </p:txBody>
      </p:sp>
    </p:spTree>
    <p:extLst>
      <p:ext uri="{BB962C8B-B14F-4D97-AF65-F5344CB8AC3E}">
        <p14:creationId xmlns:p14="http://schemas.microsoft.com/office/powerpoint/2010/main" val="2658262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3061" cy="686920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28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3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5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4673B14-AF99-403D-BCDE-F14A88A48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8425" y="5199797"/>
            <a:ext cx="9435152" cy="78967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Top 10 Good and Bad characters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A7795DFA-888F-47E2-B44E-DE1D3B3E46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058957"/>
          </a:xfrm>
          <a:custGeom>
            <a:avLst/>
            <a:gdLst>
              <a:gd name="connsiteX0" fmla="*/ 0 w 12192000"/>
              <a:gd name="connsiteY0" fmla="*/ 0 h 5058957"/>
              <a:gd name="connsiteX1" fmla="*/ 12192000 w 12192000"/>
              <a:gd name="connsiteY1" fmla="*/ 0 h 5058957"/>
              <a:gd name="connsiteX2" fmla="*/ 12192000 w 12192000"/>
              <a:gd name="connsiteY2" fmla="*/ 259692 h 5058957"/>
              <a:gd name="connsiteX3" fmla="*/ 12192000 w 12192000"/>
              <a:gd name="connsiteY3" fmla="*/ 3542069 h 5058957"/>
              <a:gd name="connsiteX4" fmla="*/ 12192000 w 12192000"/>
              <a:gd name="connsiteY4" fmla="*/ 3734194 h 5058957"/>
              <a:gd name="connsiteX5" fmla="*/ 12192000 w 12192000"/>
              <a:gd name="connsiteY5" fmla="*/ 4710012 h 5058957"/>
              <a:gd name="connsiteX6" fmla="*/ 12113803 w 12192000"/>
              <a:gd name="connsiteY6" fmla="*/ 4718295 h 5058957"/>
              <a:gd name="connsiteX7" fmla="*/ 6753597 w 12192000"/>
              <a:gd name="connsiteY7" fmla="*/ 5041852 h 5058957"/>
              <a:gd name="connsiteX8" fmla="*/ 400746 w 12192000"/>
              <a:gd name="connsiteY8" fmla="*/ 4870509 h 5058957"/>
              <a:gd name="connsiteX9" fmla="*/ 0 w 12192000"/>
              <a:gd name="connsiteY9" fmla="*/ 4833533 h 5058957"/>
              <a:gd name="connsiteX10" fmla="*/ 0 w 12192000"/>
              <a:gd name="connsiteY10" fmla="*/ 3734194 h 5058957"/>
              <a:gd name="connsiteX11" fmla="*/ 0 w 12192000"/>
              <a:gd name="connsiteY11" fmla="*/ 3542069 h 5058957"/>
              <a:gd name="connsiteX12" fmla="*/ 0 w 12192000"/>
              <a:gd name="connsiteY12" fmla="*/ 259692 h 5058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2000" h="5058957">
                <a:moveTo>
                  <a:pt x="0" y="0"/>
                </a:moveTo>
                <a:lnTo>
                  <a:pt x="12192000" y="0"/>
                </a:lnTo>
                <a:lnTo>
                  <a:pt x="12192000" y="259692"/>
                </a:lnTo>
                <a:lnTo>
                  <a:pt x="12192000" y="3542069"/>
                </a:lnTo>
                <a:lnTo>
                  <a:pt x="12192000" y="3734194"/>
                </a:lnTo>
                <a:lnTo>
                  <a:pt x="12192000" y="4710012"/>
                </a:lnTo>
                <a:lnTo>
                  <a:pt x="12113803" y="4718295"/>
                </a:lnTo>
                <a:cubicBezTo>
                  <a:pt x="10139508" y="4916244"/>
                  <a:pt x="8237152" y="5009247"/>
                  <a:pt x="6753597" y="5041852"/>
                </a:cubicBezTo>
                <a:cubicBezTo>
                  <a:pt x="4940362" y="5081701"/>
                  <a:pt x="2657278" y="5062371"/>
                  <a:pt x="400746" y="4870509"/>
                </a:cubicBezTo>
                <a:lnTo>
                  <a:pt x="0" y="4833533"/>
                </a:lnTo>
                <a:lnTo>
                  <a:pt x="0" y="3734194"/>
                </a:lnTo>
                <a:lnTo>
                  <a:pt x="0" y="3542069"/>
                </a:lnTo>
                <a:lnTo>
                  <a:pt x="0" y="259692"/>
                </a:lnTo>
                <a:close/>
              </a:path>
            </a:pathLst>
          </a:custGeom>
          <a:solidFill>
            <a:schemeClr val="bg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9" name="Content Placeholder 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BB1E89EF-7C98-4969-9692-5732867CB12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43467" y="676539"/>
            <a:ext cx="10914060" cy="3765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149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 descr="A picture containing chart&#10;&#10;Description automatically generated">
            <a:extLst>
              <a:ext uri="{FF2B5EF4-FFF2-40B4-BE49-F238E27FC236}">
                <a16:creationId xmlns:a16="http://schemas.microsoft.com/office/drawing/2014/main" id="{9CCC56E8-1604-4D43-AE15-0BC6EA6D96F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79926" y="1008710"/>
            <a:ext cx="5316073" cy="2819827"/>
          </a:xfrm>
        </p:spPr>
      </p:pic>
      <p:pic>
        <p:nvPicPr>
          <p:cNvPr id="11" name="Content Placeholder 10" descr="Chart, bar chart&#10;&#10;Description automatically generated">
            <a:extLst>
              <a:ext uri="{FF2B5EF4-FFF2-40B4-BE49-F238E27FC236}">
                <a16:creationId xmlns:a16="http://schemas.microsoft.com/office/drawing/2014/main" id="{51FD9863-37AC-4458-A88E-0C8922A5BCC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037727" y="3828537"/>
            <a:ext cx="5316073" cy="2614310"/>
          </a:xfr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8C04E8-4D77-419E-9963-7C69E2CAB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5</a:t>
            </a:fld>
            <a:endParaRPr lang="en-US" noProof="0" dirty="0"/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5C75968A-25BA-46FF-8220-12692A8D225B}"/>
              </a:ext>
            </a:extLst>
          </p:cNvPr>
          <p:cNvSpPr txBox="1">
            <a:spLocks/>
          </p:cNvSpPr>
          <p:nvPr/>
        </p:nvSpPr>
        <p:spPr>
          <a:xfrm>
            <a:off x="6750022" y="2161581"/>
            <a:ext cx="4114799" cy="6412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rgbClr val="002060"/>
                </a:solidFill>
              </a:rPr>
              <a:t>Almost 90% of the characters have been appeared 30 times at most</a:t>
            </a:r>
          </a:p>
        </p:txBody>
      </p:sp>
      <p:sp>
        <p:nvSpPr>
          <p:cNvPr id="13" name="Content Placeholder 6">
            <a:extLst>
              <a:ext uri="{FF2B5EF4-FFF2-40B4-BE49-F238E27FC236}">
                <a16:creationId xmlns:a16="http://schemas.microsoft.com/office/drawing/2014/main" id="{ACC01939-E13C-4736-9BAD-72261ADA6AEA}"/>
              </a:ext>
            </a:extLst>
          </p:cNvPr>
          <p:cNvSpPr txBox="1">
            <a:spLocks/>
          </p:cNvSpPr>
          <p:nvPr/>
        </p:nvSpPr>
        <p:spPr>
          <a:xfrm>
            <a:off x="1634881" y="4874339"/>
            <a:ext cx="3606161" cy="6571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>
                <a:solidFill>
                  <a:srgbClr val="002060"/>
                </a:solidFill>
              </a:rPr>
              <a:t>Top 10 characters with the most appearances</a:t>
            </a:r>
          </a:p>
        </p:txBody>
      </p:sp>
      <p:sp>
        <p:nvSpPr>
          <p:cNvPr id="14" name="Minus Sign 13">
            <a:extLst>
              <a:ext uri="{FF2B5EF4-FFF2-40B4-BE49-F238E27FC236}">
                <a16:creationId xmlns:a16="http://schemas.microsoft.com/office/drawing/2014/main" id="{3FD2E147-3BD9-45F2-AEDD-79C7DD8168AF}"/>
              </a:ext>
            </a:extLst>
          </p:cNvPr>
          <p:cNvSpPr/>
          <p:nvPr/>
        </p:nvSpPr>
        <p:spPr>
          <a:xfrm>
            <a:off x="5354738" y="5087802"/>
            <a:ext cx="569293" cy="47889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Minus Sign 14">
            <a:extLst>
              <a:ext uri="{FF2B5EF4-FFF2-40B4-BE49-F238E27FC236}">
                <a16:creationId xmlns:a16="http://schemas.microsoft.com/office/drawing/2014/main" id="{3FDE2FB0-1F1A-48D2-93EB-36088AD7E24C}"/>
              </a:ext>
            </a:extLst>
          </p:cNvPr>
          <p:cNvSpPr/>
          <p:nvPr/>
        </p:nvSpPr>
        <p:spPr>
          <a:xfrm>
            <a:off x="6141013" y="2418506"/>
            <a:ext cx="563995" cy="45719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306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Content Placeholder 13" descr="Chart, scatter chart&#10;&#10;Description automatically generated">
            <a:extLst>
              <a:ext uri="{FF2B5EF4-FFF2-40B4-BE49-F238E27FC236}">
                <a16:creationId xmlns:a16="http://schemas.microsoft.com/office/drawing/2014/main" id="{6A95F04B-5450-4ACD-83BE-ECCD5EC695F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229185" y="3165613"/>
            <a:ext cx="7415459" cy="3101043"/>
          </a:xfrm>
        </p:spPr>
      </p:pic>
      <p:pic>
        <p:nvPicPr>
          <p:cNvPr id="10" name="Content Placeholder 9" descr="Chart, bar chart&#10;&#10;Description automatically generated">
            <a:extLst>
              <a:ext uri="{FF2B5EF4-FFF2-40B4-BE49-F238E27FC236}">
                <a16:creationId xmlns:a16="http://schemas.microsoft.com/office/drawing/2014/main" id="{36B21338-C754-41AF-B949-DFAD4D0B100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47356" y="2847833"/>
            <a:ext cx="3491244" cy="3418823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3ABCA7A-E7E1-47C8-846E-4AE23D2F0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6</a:t>
            </a:fld>
            <a:endParaRPr lang="en-US" noProof="0" dirty="0"/>
          </a:p>
        </p:txBody>
      </p:sp>
      <p:sp>
        <p:nvSpPr>
          <p:cNvPr id="18" name="Content Placeholder 4">
            <a:extLst>
              <a:ext uri="{FF2B5EF4-FFF2-40B4-BE49-F238E27FC236}">
                <a16:creationId xmlns:a16="http://schemas.microsoft.com/office/drawing/2014/main" id="{CA22407D-FCFD-454B-A373-7A97C48B75A3}"/>
              </a:ext>
            </a:extLst>
          </p:cNvPr>
          <p:cNvSpPr txBox="1">
            <a:spLocks/>
          </p:cNvSpPr>
          <p:nvPr/>
        </p:nvSpPr>
        <p:spPr>
          <a:xfrm>
            <a:off x="547356" y="472075"/>
            <a:ext cx="7061049" cy="220155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dirty="0"/>
          </a:p>
          <a:p>
            <a:r>
              <a:rPr lang="en-US" sz="2300" dirty="0"/>
              <a:t>The first bad characters introduced in 1939, where 39 belonged to Marvel and 4 to DC</a:t>
            </a:r>
          </a:p>
          <a:p>
            <a:r>
              <a:rPr lang="en-US" sz="2300" dirty="0"/>
              <a:t>Historically, bad characters dominates in Marvel’s universe, where DC seems to keep a balance between bad and good</a:t>
            </a:r>
          </a:p>
          <a:p>
            <a:r>
              <a:rPr lang="en-US" sz="2300" dirty="0"/>
              <a:t>Regarding the Neutral characters, it seems they followed a linear trend throughout the years, in contrast to good and bad characters which exponentially developed from 1970</a:t>
            </a:r>
          </a:p>
        </p:txBody>
      </p:sp>
    </p:spTree>
    <p:extLst>
      <p:ext uri="{BB962C8B-B14F-4D97-AF65-F5344CB8AC3E}">
        <p14:creationId xmlns:p14="http://schemas.microsoft.com/office/powerpoint/2010/main" val="34404387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Freeform: Shape 88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92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3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94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95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96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97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pic>
        <p:nvPicPr>
          <p:cNvPr id="19" name="Picture 18" descr="Chart, bar chart&#10;&#10;Description automatically generated">
            <a:extLst>
              <a:ext uri="{FF2B5EF4-FFF2-40B4-BE49-F238E27FC236}">
                <a16:creationId xmlns:a16="http://schemas.microsoft.com/office/drawing/2014/main" id="{A38BEAD5-0794-4B62-9738-1C9F727713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0742" y="868568"/>
            <a:ext cx="5784608" cy="2929330"/>
          </a:xfrm>
          <a:prstGeom prst="rect">
            <a:avLst/>
          </a:prstGeom>
        </p:spPr>
      </p:pic>
      <p:pic>
        <p:nvPicPr>
          <p:cNvPr id="15" name="Content Placeholder 14" descr="Chart, pie chart&#10;&#10;Description automatically generated">
            <a:extLst>
              <a:ext uri="{FF2B5EF4-FFF2-40B4-BE49-F238E27FC236}">
                <a16:creationId xmlns:a16="http://schemas.microsoft.com/office/drawing/2014/main" id="{1443507C-DCD7-4E6B-BA79-BC6D77B1AD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4013199"/>
            <a:ext cx="11480801" cy="288066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924D1A4-4A54-402B-AA02-C0E0A6F18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177" y="1176054"/>
            <a:ext cx="3167378" cy="148291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342900"/>
            <a:r>
              <a:rPr lang="en-US" sz="22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	Historically, there have been a significant underrepresentation of female characters</a:t>
            </a:r>
          </a:p>
        </p:txBody>
      </p:sp>
    </p:spTree>
    <p:extLst>
      <p:ext uri="{BB962C8B-B14F-4D97-AF65-F5344CB8AC3E}">
        <p14:creationId xmlns:p14="http://schemas.microsoft.com/office/powerpoint/2010/main" val="29792210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FF9B822F-893E-44C8-963C-64F50ACEC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B8A2D8-BE86-4F47-9E83-482AC742E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200" b="1" dirty="0">
                <a:solidFill>
                  <a:schemeClr val="bg1"/>
                </a:solidFill>
              </a:rPr>
              <a:t>Male characters have traditionally the most appearances, with a pick in the 60’s and 70’s</a:t>
            </a:r>
            <a:br>
              <a:rPr lang="en-US" sz="2200" b="1" dirty="0">
                <a:solidFill>
                  <a:schemeClr val="bg1"/>
                </a:solidFill>
              </a:rPr>
            </a:br>
            <a:endParaRPr lang="en-US" sz="2200" b="1" dirty="0">
              <a:solidFill>
                <a:schemeClr val="bg1"/>
              </a:solidFill>
            </a:endParaRPr>
          </a:p>
        </p:txBody>
      </p:sp>
      <p:pic>
        <p:nvPicPr>
          <p:cNvPr id="15" name="Content Placeholder 1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53A5BF36-73C1-4F64-8FBD-0123CFFCE90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48638" y="2496311"/>
            <a:ext cx="5547361" cy="3776474"/>
          </a:xfrm>
        </p:spPr>
      </p:pic>
      <p:pic>
        <p:nvPicPr>
          <p:cNvPr id="19" name="Picture 18" descr="Chart, scatter chart&#10;&#10;Description automatically generated">
            <a:extLst>
              <a:ext uri="{FF2B5EF4-FFF2-40B4-BE49-F238E27FC236}">
                <a16:creationId xmlns:a16="http://schemas.microsoft.com/office/drawing/2014/main" id="{11BE9A72-E23C-4630-8A70-876F905DB3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3577" y="2496310"/>
            <a:ext cx="5439786" cy="3776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8576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2" name="Content Placeholder 6">
            <a:extLst>
              <a:ext uri="{FF2B5EF4-FFF2-40B4-BE49-F238E27FC236}">
                <a16:creationId xmlns:a16="http://schemas.microsoft.com/office/drawing/2014/main" id="{55EACD59-7C51-4810-94C6-BCB4D12346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6237" y="1848562"/>
            <a:ext cx="3728891" cy="3768493"/>
          </a:xfr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z="1800" dirty="0">
                <a:solidFill>
                  <a:schemeClr val="bg1"/>
                </a:solidFill>
              </a:rPr>
              <a:t>In 1942 almost 94% of total characters were male and only 6% were female</a:t>
            </a:r>
          </a:p>
          <a:p>
            <a:pPr lvl="0"/>
            <a:r>
              <a:rPr lang="en-US" sz="1800" dirty="0">
                <a:solidFill>
                  <a:schemeClr val="bg1"/>
                </a:solidFill>
              </a:rPr>
              <a:t>The women rights movement during the 70’s, had a positive impact on the underrepresentation</a:t>
            </a:r>
          </a:p>
          <a:p>
            <a:pPr lvl="0"/>
            <a:r>
              <a:rPr lang="en-US" sz="1800" dirty="0">
                <a:solidFill>
                  <a:schemeClr val="bg1"/>
                </a:solidFill>
              </a:rPr>
              <a:t>Thus, from 1980, the difference between male and female representation has significantly decreased </a:t>
            </a:r>
          </a:p>
          <a:p>
            <a:pPr lvl="0"/>
            <a:r>
              <a:rPr lang="en-US" sz="1800" dirty="0">
                <a:solidFill>
                  <a:schemeClr val="bg1"/>
                </a:solidFill>
              </a:rPr>
              <a:t>Although, the difference remain between 35% and 40%, showing that there are still lot to be done</a:t>
            </a:r>
          </a:p>
          <a:p>
            <a:pPr lvl="0"/>
            <a:endParaRPr lang="en-US" sz="1700" dirty="0">
              <a:solidFill>
                <a:schemeClr val="bg1"/>
              </a:solidFill>
            </a:endParaRPr>
          </a:p>
        </p:txBody>
      </p:sp>
      <p:pic>
        <p:nvPicPr>
          <p:cNvPr id="7" name="Content Placeholder 6" descr="Chart, line chart&#10;&#10;Description automatically generated">
            <a:extLst>
              <a:ext uri="{FF2B5EF4-FFF2-40B4-BE49-F238E27FC236}">
                <a16:creationId xmlns:a16="http://schemas.microsoft.com/office/drawing/2014/main" id="{98F3557A-4B79-43DB-9AC5-8AEDB60765D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052644" y="1594000"/>
            <a:ext cx="6642532" cy="366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466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87F4215-C6BB-44A3-9A5E-9446E683590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A80A5AF1-8C57-4290-936E-5FD27C95725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F8919DE-9BD9-47A9-9F5D-16EBB968797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808</TotalTime>
  <Words>446</Words>
  <Application>Microsoft Office PowerPoint</Application>
  <PresentationFormat>Widescreen</PresentationFormat>
  <Paragraphs>40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Arial Black</vt:lpstr>
      <vt:lpstr>Calibri</vt:lpstr>
      <vt:lpstr>Calibri Light</vt:lpstr>
      <vt:lpstr>Gill Sans SemiBold</vt:lpstr>
      <vt:lpstr>Times New Roman</vt:lpstr>
      <vt:lpstr>Office Theme</vt:lpstr>
      <vt:lpstr>An Exploratory Analysis of Marvel and DC Characters</vt:lpstr>
      <vt:lpstr>PowerPoint Presentation</vt:lpstr>
      <vt:lpstr>PowerPoint Presentation</vt:lpstr>
      <vt:lpstr>Top 10 Good and Bad characters</vt:lpstr>
      <vt:lpstr>PowerPoint Presentation</vt:lpstr>
      <vt:lpstr>PowerPoint Presentation</vt:lpstr>
      <vt:lpstr> Historically, there have been a significant underrepresentation of female characters</vt:lpstr>
      <vt:lpstr>Male characters have traditionally the most appearances, with a pick in the 60’s and 70’s </vt:lpstr>
      <vt:lpstr>PowerPoint Presentation</vt:lpstr>
      <vt:lpstr>The most popular eye colors are blue or brown and almost 70% of characters have black, brown or blond hairs </vt:lpstr>
      <vt:lpstr>Relationship of hair and eye colors </vt:lpstr>
      <vt:lpstr>PowerPoint Presentation</vt:lpstr>
      <vt:lpstr>PowerPoint Presentation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Exploratory Analysis of Marvel and DC Characters</dc:title>
  <dc:creator>ΑΛΕΞΑΝΔΡΟΣ ΚΟΥΤΡΟΥΛΑΡΗΣ</dc:creator>
  <cp:lastModifiedBy>ΑΛΕΞΑΝΔΡΟΣ ΚΟΥΤΡΟΥΛΑΡΗΣ</cp:lastModifiedBy>
  <cp:revision>9</cp:revision>
  <dcterms:created xsi:type="dcterms:W3CDTF">2022-02-22T12:36:46Z</dcterms:created>
  <dcterms:modified xsi:type="dcterms:W3CDTF">2022-02-24T14:46:35Z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