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
          <a:latin typeface="Arial"/>
          <a:ea typeface="Arial"/>
          <a:cs typeface="Arial"/>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
          <a:latin typeface="Arial"/>
          <a:ea typeface="Arial"/>
          <a:cs typeface="Arial"/>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
          <a:latin typeface="Arial"/>
          <a:ea typeface="Arial"/>
          <a:cs typeface="Arial"/>
        </a:font>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p:nvPr>
            <p:ph type="sldImg"/>
          </p:nvPr>
        </p:nvSpPr>
        <p:spPr>
          <a:xfrm>
            <a:off x="1143000" y="685800"/>
            <a:ext cx="4572000" cy="3429000"/>
          </a:xfrm>
          <a:prstGeom prst="rect">
            <a:avLst/>
          </a:prstGeom>
        </p:spPr>
        <p:txBody>
          <a:bodyPr/>
          <a:lstStyle/>
          <a:p>
            <a:pPr/>
          </a:p>
        </p:txBody>
      </p:sp>
      <p:sp>
        <p:nvSpPr>
          <p:cNvPr id="247" name="Shape 24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Content">
    <p:spTree>
      <p:nvGrpSpPr>
        <p:cNvPr id="1" name=""/>
        <p:cNvGrpSpPr/>
        <p:nvPr/>
      </p:nvGrpSpPr>
      <p:grpSpPr>
        <a:xfrm>
          <a:off x="0" y="0"/>
          <a:ext cx="0" cy="0"/>
          <a:chOff x="0" y="0"/>
          <a:chExt cx="0" cy="0"/>
        </a:xfrm>
      </p:grpSpPr>
      <p:sp>
        <p:nvSpPr>
          <p:cNvPr id="11"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12" name="Уровень текста 1…"/>
          <p:cNvSpPr txBox="1"/>
          <p:nvPr>
            <p:ph type="body" idx="1"/>
          </p:nvPr>
        </p:nvSpPr>
        <p:spPr>
          <a:xfrm>
            <a:off x="457200" y="1604519"/>
            <a:ext cx="8229241" cy="397728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Content over Content">
    <p:spTree>
      <p:nvGrpSpPr>
        <p:cNvPr id="1" name=""/>
        <p:cNvGrpSpPr/>
        <p:nvPr/>
      </p:nvGrpSpPr>
      <p:grpSpPr>
        <a:xfrm>
          <a:off x="0" y="0"/>
          <a:ext cx="0" cy="0"/>
          <a:chOff x="0" y="0"/>
          <a:chExt cx="0" cy="0"/>
        </a:xfrm>
      </p:grpSpPr>
      <p:sp>
        <p:nvSpPr>
          <p:cNvPr id="95"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96" name="Уровень текста 1…"/>
          <p:cNvSpPr txBox="1"/>
          <p:nvPr>
            <p:ph type="body" sz="half" idx="1"/>
          </p:nvPr>
        </p:nvSpPr>
        <p:spPr>
          <a:xfrm>
            <a:off x="457200" y="1604519"/>
            <a:ext cx="8229241" cy="189684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97" name="Shape 41"/>
          <p:cNvSpPr txBox="1"/>
          <p:nvPr>
            <p:ph type="body" sz="half" idx="13"/>
          </p:nvPr>
        </p:nvSpPr>
        <p:spPr>
          <a:xfrm>
            <a:off x="457199" y="3682079"/>
            <a:ext cx="8229242" cy="1896841"/>
          </a:xfrm>
          <a:prstGeom prst="rect">
            <a:avLst/>
          </a:prstGeom>
        </p:spPr>
        <p:txBody>
          <a:bodyPr>
            <a:normAutofit fontScale="100000" lnSpcReduction="0"/>
          </a:bodyPr>
          <a:lstStyle/>
          <a:p>
            <a:pPr>
              <a:buSzTx/>
              <a:buNone/>
            </a:pPr>
          </a:p>
        </p:txBody>
      </p:sp>
      <p:sp>
        <p:nvSpPr>
          <p:cNvPr id="9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4 Content">
    <p:spTree>
      <p:nvGrpSpPr>
        <p:cNvPr id="1" name=""/>
        <p:cNvGrpSpPr/>
        <p:nvPr/>
      </p:nvGrpSpPr>
      <p:grpSpPr>
        <a:xfrm>
          <a:off x="0" y="0"/>
          <a:ext cx="0" cy="0"/>
          <a:chOff x="0" y="0"/>
          <a:chExt cx="0" cy="0"/>
        </a:xfrm>
      </p:grpSpPr>
      <p:sp>
        <p:nvSpPr>
          <p:cNvPr id="105"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106" name="Уровень текста 1…"/>
          <p:cNvSpPr txBox="1"/>
          <p:nvPr>
            <p:ph type="body" sz="quarter" idx="1"/>
          </p:nvPr>
        </p:nvSpPr>
        <p:spPr>
          <a:xfrm>
            <a:off x="457200" y="1604519"/>
            <a:ext cx="4015800" cy="189684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7" name="Shape 45"/>
          <p:cNvSpPr txBox="1"/>
          <p:nvPr>
            <p:ph type="body" sz="quarter" idx="13"/>
          </p:nvPr>
        </p:nvSpPr>
        <p:spPr>
          <a:xfrm>
            <a:off x="4674239" y="1604519"/>
            <a:ext cx="4015800" cy="1896842"/>
          </a:xfrm>
          <a:prstGeom prst="rect">
            <a:avLst/>
          </a:prstGeom>
        </p:spPr>
        <p:txBody>
          <a:bodyPr>
            <a:normAutofit fontScale="100000" lnSpcReduction="0"/>
          </a:bodyPr>
          <a:lstStyle/>
          <a:p>
            <a:pPr>
              <a:buSzTx/>
              <a:buNone/>
            </a:pPr>
          </a:p>
        </p:txBody>
      </p:sp>
      <p:sp>
        <p:nvSpPr>
          <p:cNvPr id="108" name="Shape 46"/>
          <p:cNvSpPr txBox="1"/>
          <p:nvPr>
            <p:ph type="body" sz="quarter" idx="14"/>
          </p:nvPr>
        </p:nvSpPr>
        <p:spPr>
          <a:xfrm>
            <a:off x="4674239" y="3682079"/>
            <a:ext cx="4015800" cy="1896841"/>
          </a:xfrm>
          <a:prstGeom prst="rect">
            <a:avLst/>
          </a:prstGeom>
        </p:spPr>
        <p:txBody>
          <a:bodyPr>
            <a:normAutofit fontScale="100000" lnSpcReduction="0"/>
          </a:bodyPr>
          <a:lstStyle/>
          <a:p>
            <a:pPr>
              <a:buSzTx/>
              <a:buNone/>
            </a:pPr>
          </a:p>
        </p:txBody>
      </p:sp>
      <p:sp>
        <p:nvSpPr>
          <p:cNvPr id="109" name="Shape 47"/>
          <p:cNvSpPr txBox="1"/>
          <p:nvPr>
            <p:ph type="body" sz="quarter" idx="15"/>
          </p:nvPr>
        </p:nvSpPr>
        <p:spPr>
          <a:xfrm>
            <a:off x="457199" y="3682079"/>
            <a:ext cx="4015801" cy="1896841"/>
          </a:xfrm>
          <a:prstGeom prst="rect">
            <a:avLst/>
          </a:prstGeom>
        </p:spPr>
        <p:txBody>
          <a:bodyPr>
            <a:normAutofit fontScale="100000" lnSpcReduction="0"/>
          </a:bodyPr>
          <a:lstStyle/>
          <a:p>
            <a:pPr>
              <a:buSzTx/>
              <a:buNone/>
            </a:pPr>
          </a:p>
        </p:txBody>
      </p:sp>
      <p:sp>
        <p:nvSpPr>
          <p:cNvPr id="11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6 Content">
    <p:spTree>
      <p:nvGrpSpPr>
        <p:cNvPr id="1" name=""/>
        <p:cNvGrpSpPr/>
        <p:nvPr/>
      </p:nvGrpSpPr>
      <p:grpSpPr>
        <a:xfrm>
          <a:off x="0" y="0"/>
          <a:ext cx="0" cy="0"/>
          <a:chOff x="0" y="0"/>
          <a:chExt cx="0" cy="0"/>
        </a:xfrm>
      </p:grpSpPr>
      <p:sp>
        <p:nvSpPr>
          <p:cNvPr id="117"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118" name="Уровень текста 1…"/>
          <p:cNvSpPr txBox="1"/>
          <p:nvPr>
            <p:ph type="body" idx="1"/>
          </p:nvPr>
        </p:nvSpPr>
        <p:spPr>
          <a:xfrm>
            <a:off x="457200" y="1604519"/>
            <a:ext cx="8229241" cy="397728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19" name="Shape 51"/>
          <p:cNvSpPr txBox="1"/>
          <p:nvPr>
            <p:ph type="body" idx="13"/>
          </p:nvPr>
        </p:nvSpPr>
        <p:spPr>
          <a:xfrm>
            <a:off x="457199" y="1604519"/>
            <a:ext cx="8229242" cy="3977282"/>
          </a:xfrm>
          <a:prstGeom prst="rect">
            <a:avLst/>
          </a:prstGeom>
        </p:spPr>
        <p:txBody>
          <a:bodyPr>
            <a:normAutofit fontScale="100000" lnSpcReduction="0"/>
          </a:bodyPr>
          <a:lstStyle/>
          <a:p>
            <a:pPr>
              <a:buSzTx/>
              <a:buNone/>
            </a:pPr>
          </a:p>
        </p:txBody>
      </p:sp>
      <p:pic>
        <p:nvPicPr>
          <p:cNvPr id="120" name="Shape 52" descr="Shape 52"/>
          <p:cNvPicPr>
            <a:picLocks noChangeAspect="1"/>
          </p:cNvPicPr>
          <p:nvPr/>
        </p:nvPicPr>
        <p:blipFill>
          <a:blip r:embed="rId2">
            <a:extLst/>
          </a:blip>
          <a:stretch>
            <a:fillRect/>
          </a:stretch>
        </p:blipFill>
        <p:spPr>
          <a:xfrm>
            <a:off x="2079000" y="1604519"/>
            <a:ext cx="4984921" cy="3977282"/>
          </a:xfrm>
          <a:prstGeom prst="rect">
            <a:avLst/>
          </a:prstGeom>
          <a:ln w="12700">
            <a:miter lim="400000"/>
          </a:ln>
        </p:spPr>
      </p:pic>
      <p:pic>
        <p:nvPicPr>
          <p:cNvPr id="121" name="Shape 53" descr="Shape 53"/>
          <p:cNvPicPr>
            <a:picLocks noChangeAspect="1"/>
          </p:cNvPicPr>
          <p:nvPr/>
        </p:nvPicPr>
        <p:blipFill>
          <a:blip r:embed="rId2">
            <a:extLst/>
          </a:blip>
          <a:stretch>
            <a:fillRect/>
          </a:stretch>
        </p:blipFill>
        <p:spPr>
          <a:xfrm>
            <a:off x="2079000" y="1604519"/>
            <a:ext cx="4984921" cy="3977282"/>
          </a:xfrm>
          <a:prstGeom prst="rect">
            <a:avLst/>
          </a:prstGeom>
          <a:ln w="12700">
            <a:miter lim="400000"/>
          </a:ln>
        </p:spPr>
      </p:pic>
      <p:sp>
        <p:nvSpPr>
          <p:cNvPr id="122"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Blank Slide">
    <p:spTree>
      <p:nvGrpSpPr>
        <p:cNvPr id="1" name=""/>
        <p:cNvGrpSpPr/>
        <p:nvPr/>
      </p:nvGrpSpPr>
      <p:grpSpPr>
        <a:xfrm>
          <a:off x="0" y="0"/>
          <a:ext cx="0" cy="0"/>
          <a:chOff x="0" y="0"/>
          <a:chExt cx="0" cy="0"/>
        </a:xfrm>
      </p:grpSpPr>
      <p:sp>
        <p:nvSpPr>
          <p:cNvPr id="12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36"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137" name="Уровень текста 1…"/>
          <p:cNvSpPr txBox="1"/>
          <p:nvPr>
            <p:ph type="body" idx="1"/>
          </p:nvPr>
        </p:nvSpPr>
        <p:spPr>
          <a:xfrm>
            <a:off x="457200" y="1604519"/>
            <a:ext cx="8229241" cy="3977282"/>
          </a:xfrm>
          <a:prstGeom prst="rect">
            <a:avLst/>
          </a:prstGeom>
        </p:spPr>
        <p:txBody>
          <a:bodyPr anchor="ct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Content">
    <p:spTree>
      <p:nvGrpSpPr>
        <p:cNvPr id="1" name=""/>
        <p:cNvGrpSpPr/>
        <p:nvPr/>
      </p:nvGrpSpPr>
      <p:grpSpPr>
        <a:xfrm>
          <a:off x="0" y="0"/>
          <a:ext cx="0" cy="0"/>
          <a:chOff x="0" y="0"/>
          <a:chExt cx="0" cy="0"/>
        </a:xfrm>
      </p:grpSpPr>
      <p:sp>
        <p:nvSpPr>
          <p:cNvPr id="145"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146" name="Уровень текста 1…"/>
          <p:cNvSpPr txBox="1"/>
          <p:nvPr>
            <p:ph type="body" idx="1"/>
          </p:nvPr>
        </p:nvSpPr>
        <p:spPr>
          <a:xfrm>
            <a:off x="457200" y="1604519"/>
            <a:ext cx="8229241" cy="397728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4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p:spTree>
      <p:nvGrpSpPr>
        <p:cNvPr id="1" name=""/>
        <p:cNvGrpSpPr/>
        <p:nvPr/>
      </p:nvGrpSpPr>
      <p:grpSpPr>
        <a:xfrm>
          <a:off x="0" y="0"/>
          <a:ext cx="0" cy="0"/>
          <a:chOff x="0" y="0"/>
          <a:chExt cx="0" cy="0"/>
        </a:xfrm>
      </p:grpSpPr>
      <p:sp>
        <p:nvSpPr>
          <p:cNvPr id="154"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155" name="Уровень текста 1…"/>
          <p:cNvSpPr txBox="1"/>
          <p:nvPr>
            <p:ph type="body" sz="half" idx="1"/>
          </p:nvPr>
        </p:nvSpPr>
        <p:spPr>
          <a:xfrm>
            <a:off x="457200" y="1604519"/>
            <a:ext cx="4015800" cy="397728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56" name="Shape 67"/>
          <p:cNvSpPr txBox="1"/>
          <p:nvPr>
            <p:ph type="body" sz="half" idx="13"/>
          </p:nvPr>
        </p:nvSpPr>
        <p:spPr>
          <a:xfrm>
            <a:off x="4674239" y="1604519"/>
            <a:ext cx="4015800" cy="3977282"/>
          </a:xfrm>
          <a:prstGeom prst="rect">
            <a:avLst/>
          </a:prstGeom>
        </p:spPr>
        <p:txBody>
          <a:bodyPr>
            <a:normAutofit fontScale="100000" lnSpcReduction="0"/>
          </a:bodyPr>
          <a:lstStyle/>
          <a:p>
            <a:pPr>
              <a:buSzTx/>
              <a:buNone/>
            </a:pPr>
          </a:p>
        </p:txBody>
      </p:sp>
      <p:sp>
        <p:nvSpPr>
          <p:cNvPr id="15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164"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16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Centered Text">
    <p:spTree>
      <p:nvGrpSpPr>
        <p:cNvPr id="1" name=""/>
        <p:cNvGrpSpPr/>
        <p:nvPr/>
      </p:nvGrpSpPr>
      <p:grpSpPr>
        <a:xfrm>
          <a:off x="0" y="0"/>
          <a:ext cx="0" cy="0"/>
          <a:chOff x="0" y="0"/>
          <a:chExt cx="0" cy="0"/>
        </a:xfrm>
      </p:grpSpPr>
      <p:sp>
        <p:nvSpPr>
          <p:cNvPr id="172" name="Уровень текста 1…"/>
          <p:cNvSpPr txBox="1"/>
          <p:nvPr>
            <p:ph type="body" idx="1"/>
          </p:nvPr>
        </p:nvSpPr>
        <p:spPr>
          <a:xfrm>
            <a:off x="685800" y="2130480"/>
            <a:ext cx="7771680" cy="6811561"/>
          </a:xfrm>
          <a:prstGeom prst="rect">
            <a:avLst/>
          </a:prstGeom>
        </p:spPr>
        <p:txBody>
          <a:bodyPr anchor="ct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7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and Content">
    <p:spTree>
      <p:nvGrpSpPr>
        <p:cNvPr id="1" name=""/>
        <p:cNvGrpSpPr/>
        <p:nvPr/>
      </p:nvGrpSpPr>
      <p:grpSpPr>
        <a:xfrm>
          <a:off x="0" y="0"/>
          <a:ext cx="0" cy="0"/>
          <a:chOff x="0" y="0"/>
          <a:chExt cx="0" cy="0"/>
        </a:xfrm>
      </p:grpSpPr>
      <p:sp>
        <p:nvSpPr>
          <p:cNvPr id="180"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181" name="Уровень текста 1…"/>
          <p:cNvSpPr txBox="1"/>
          <p:nvPr>
            <p:ph type="body" sz="quarter" idx="1"/>
          </p:nvPr>
        </p:nvSpPr>
        <p:spPr>
          <a:xfrm>
            <a:off x="457200" y="1604519"/>
            <a:ext cx="4015800" cy="189684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82" name="Shape 75"/>
          <p:cNvSpPr txBox="1"/>
          <p:nvPr>
            <p:ph type="body" sz="quarter" idx="13"/>
          </p:nvPr>
        </p:nvSpPr>
        <p:spPr>
          <a:xfrm>
            <a:off x="457199" y="3682079"/>
            <a:ext cx="4015801" cy="1896841"/>
          </a:xfrm>
          <a:prstGeom prst="rect">
            <a:avLst/>
          </a:prstGeom>
        </p:spPr>
        <p:txBody>
          <a:bodyPr>
            <a:normAutofit fontScale="100000" lnSpcReduction="0"/>
          </a:bodyPr>
          <a:lstStyle/>
          <a:p>
            <a:pPr>
              <a:buSzTx/>
              <a:buNone/>
            </a:pPr>
          </a:p>
        </p:txBody>
      </p:sp>
      <p:sp>
        <p:nvSpPr>
          <p:cNvPr id="183" name="Shape 76"/>
          <p:cNvSpPr txBox="1"/>
          <p:nvPr>
            <p:ph type="body" sz="half" idx="14"/>
          </p:nvPr>
        </p:nvSpPr>
        <p:spPr>
          <a:xfrm>
            <a:off x="4674239" y="1604519"/>
            <a:ext cx="4015800" cy="3977282"/>
          </a:xfrm>
          <a:prstGeom prst="rect">
            <a:avLst/>
          </a:prstGeom>
        </p:spPr>
        <p:txBody>
          <a:bodyPr>
            <a:normAutofit fontScale="100000" lnSpcReduction="0"/>
          </a:bodyPr>
          <a:lstStyle/>
          <a:p>
            <a:pPr>
              <a:buSzTx/>
              <a:buNone/>
            </a:pPr>
          </a:p>
        </p:txBody>
      </p:sp>
      <p:sp>
        <p:nvSpPr>
          <p:cNvPr id="18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Blank Slide">
    <p:spTree>
      <p:nvGrpSpPr>
        <p:cNvPr id="1" name=""/>
        <p:cNvGrpSpPr/>
        <p:nvPr/>
      </p:nvGrpSpPr>
      <p:grpSpPr>
        <a:xfrm>
          <a:off x="0" y="0"/>
          <a:ext cx="0" cy="0"/>
          <a:chOff x="0" y="0"/>
          <a:chExt cx="0" cy="0"/>
        </a:xfrm>
      </p:grpSpPr>
      <p:sp>
        <p:nvSpPr>
          <p:cNvPr id="2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Title Content and 2 Content">
    <p:spTree>
      <p:nvGrpSpPr>
        <p:cNvPr id="1" name=""/>
        <p:cNvGrpSpPr/>
        <p:nvPr/>
      </p:nvGrpSpPr>
      <p:grpSpPr>
        <a:xfrm>
          <a:off x="0" y="0"/>
          <a:ext cx="0" cy="0"/>
          <a:chOff x="0" y="0"/>
          <a:chExt cx="0" cy="0"/>
        </a:xfrm>
      </p:grpSpPr>
      <p:sp>
        <p:nvSpPr>
          <p:cNvPr id="191"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192" name="Уровень текста 1…"/>
          <p:cNvSpPr txBox="1"/>
          <p:nvPr>
            <p:ph type="body" sz="half" idx="1"/>
          </p:nvPr>
        </p:nvSpPr>
        <p:spPr>
          <a:xfrm>
            <a:off x="457200" y="1604519"/>
            <a:ext cx="4015800" cy="397728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3" name="Shape 80"/>
          <p:cNvSpPr txBox="1"/>
          <p:nvPr>
            <p:ph type="body" sz="quarter" idx="13"/>
          </p:nvPr>
        </p:nvSpPr>
        <p:spPr>
          <a:xfrm>
            <a:off x="4674239" y="1604519"/>
            <a:ext cx="4015800" cy="1896842"/>
          </a:xfrm>
          <a:prstGeom prst="rect">
            <a:avLst/>
          </a:prstGeom>
        </p:spPr>
        <p:txBody>
          <a:bodyPr>
            <a:normAutofit fontScale="100000" lnSpcReduction="0"/>
          </a:bodyPr>
          <a:lstStyle/>
          <a:p>
            <a:pPr>
              <a:buSzTx/>
              <a:buNone/>
            </a:pPr>
          </a:p>
        </p:txBody>
      </p:sp>
      <p:sp>
        <p:nvSpPr>
          <p:cNvPr id="194" name="Shape 81"/>
          <p:cNvSpPr txBox="1"/>
          <p:nvPr>
            <p:ph type="body" sz="quarter" idx="14"/>
          </p:nvPr>
        </p:nvSpPr>
        <p:spPr>
          <a:xfrm>
            <a:off x="4674239" y="3682079"/>
            <a:ext cx="4015800" cy="1896841"/>
          </a:xfrm>
          <a:prstGeom prst="rect">
            <a:avLst/>
          </a:prstGeom>
        </p:spPr>
        <p:txBody>
          <a:bodyPr>
            <a:normAutofit fontScale="100000" lnSpcReduction="0"/>
          </a:bodyPr>
          <a:lstStyle/>
          <a:p>
            <a:pPr>
              <a:buSzTx/>
              <a:buNone/>
            </a:pPr>
          </a:p>
        </p:txBody>
      </p:sp>
      <p:sp>
        <p:nvSpPr>
          <p:cNvPr id="19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over Content">
    <p:spTree>
      <p:nvGrpSpPr>
        <p:cNvPr id="1" name=""/>
        <p:cNvGrpSpPr/>
        <p:nvPr/>
      </p:nvGrpSpPr>
      <p:grpSpPr>
        <a:xfrm>
          <a:off x="0" y="0"/>
          <a:ext cx="0" cy="0"/>
          <a:chOff x="0" y="0"/>
          <a:chExt cx="0" cy="0"/>
        </a:xfrm>
      </p:grpSpPr>
      <p:sp>
        <p:nvSpPr>
          <p:cNvPr id="202"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203" name="Уровень текста 1…"/>
          <p:cNvSpPr txBox="1"/>
          <p:nvPr>
            <p:ph type="body" sz="quarter" idx="1"/>
          </p:nvPr>
        </p:nvSpPr>
        <p:spPr>
          <a:xfrm>
            <a:off x="457200" y="1604519"/>
            <a:ext cx="4015800" cy="189684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04" name="Shape 85"/>
          <p:cNvSpPr txBox="1"/>
          <p:nvPr>
            <p:ph type="body" sz="quarter" idx="13"/>
          </p:nvPr>
        </p:nvSpPr>
        <p:spPr>
          <a:xfrm>
            <a:off x="4674239" y="1604519"/>
            <a:ext cx="4015800" cy="1896842"/>
          </a:xfrm>
          <a:prstGeom prst="rect">
            <a:avLst/>
          </a:prstGeom>
        </p:spPr>
        <p:txBody>
          <a:bodyPr>
            <a:normAutofit fontScale="100000" lnSpcReduction="0"/>
          </a:bodyPr>
          <a:lstStyle/>
          <a:p>
            <a:pPr>
              <a:buSzTx/>
              <a:buNone/>
            </a:pPr>
          </a:p>
        </p:txBody>
      </p:sp>
      <p:sp>
        <p:nvSpPr>
          <p:cNvPr id="205" name="Shape 86"/>
          <p:cNvSpPr txBox="1"/>
          <p:nvPr>
            <p:ph type="body" sz="half" idx="14"/>
          </p:nvPr>
        </p:nvSpPr>
        <p:spPr>
          <a:xfrm>
            <a:off x="457199" y="3682079"/>
            <a:ext cx="8229242" cy="1896841"/>
          </a:xfrm>
          <a:prstGeom prst="rect">
            <a:avLst/>
          </a:prstGeom>
        </p:spPr>
        <p:txBody>
          <a:bodyPr>
            <a:normAutofit fontScale="100000" lnSpcReduction="0"/>
          </a:bodyPr>
          <a:lstStyle/>
          <a:p>
            <a:pPr>
              <a:buSzTx/>
              <a:buNone/>
            </a:pPr>
          </a:p>
        </p:txBody>
      </p:sp>
      <p:sp>
        <p:nvSpPr>
          <p:cNvPr id="20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Title, Content over Content">
    <p:spTree>
      <p:nvGrpSpPr>
        <p:cNvPr id="1" name=""/>
        <p:cNvGrpSpPr/>
        <p:nvPr/>
      </p:nvGrpSpPr>
      <p:grpSpPr>
        <a:xfrm>
          <a:off x="0" y="0"/>
          <a:ext cx="0" cy="0"/>
          <a:chOff x="0" y="0"/>
          <a:chExt cx="0" cy="0"/>
        </a:xfrm>
      </p:grpSpPr>
      <p:sp>
        <p:nvSpPr>
          <p:cNvPr id="213"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214" name="Уровень текста 1…"/>
          <p:cNvSpPr txBox="1"/>
          <p:nvPr>
            <p:ph type="body" sz="half" idx="1"/>
          </p:nvPr>
        </p:nvSpPr>
        <p:spPr>
          <a:xfrm>
            <a:off x="457200" y="1604519"/>
            <a:ext cx="8229241" cy="189684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15" name="Shape 90"/>
          <p:cNvSpPr txBox="1"/>
          <p:nvPr>
            <p:ph type="body" sz="half" idx="13"/>
          </p:nvPr>
        </p:nvSpPr>
        <p:spPr>
          <a:xfrm>
            <a:off x="457199" y="3682079"/>
            <a:ext cx="8229242" cy="1896841"/>
          </a:xfrm>
          <a:prstGeom prst="rect">
            <a:avLst/>
          </a:prstGeom>
        </p:spPr>
        <p:txBody>
          <a:bodyPr>
            <a:normAutofit fontScale="100000" lnSpcReduction="0"/>
          </a:bodyPr>
          <a:lstStyle/>
          <a:p>
            <a:pPr>
              <a:buSzTx/>
              <a:buNone/>
            </a:pPr>
          </a:p>
        </p:txBody>
      </p:sp>
      <p:sp>
        <p:nvSpPr>
          <p:cNvPr id="21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Title, 4 Content">
    <p:spTree>
      <p:nvGrpSpPr>
        <p:cNvPr id="1" name=""/>
        <p:cNvGrpSpPr/>
        <p:nvPr/>
      </p:nvGrpSpPr>
      <p:grpSpPr>
        <a:xfrm>
          <a:off x="0" y="0"/>
          <a:ext cx="0" cy="0"/>
          <a:chOff x="0" y="0"/>
          <a:chExt cx="0" cy="0"/>
        </a:xfrm>
      </p:grpSpPr>
      <p:sp>
        <p:nvSpPr>
          <p:cNvPr id="223"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224" name="Уровень текста 1…"/>
          <p:cNvSpPr txBox="1"/>
          <p:nvPr>
            <p:ph type="body" sz="quarter" idx="1"/>
          </p:nvPr>
        </p:nvSpPr>
        <p:spPr>
          <a:xfrm>
            <a:off x="457200" y="1604519"/>
            <a:ext cx="4015800" cy="189684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25" name="Shape 94"/>
          <p:cNvSpPr txBox="1"/>
          <p:nvPr>
            <p:ph type="body" sz="quarter" idx="13"/>
          </p:nvPr>
        </p:nvSpPr>
        <p:spPr>
          <a:xfrm>
            <a:off x="4674239" y="1604519"/>
            <a:ext cx="4015800" cy="1896842"/>
          </a:xfrm>
          <a:prstGeom prst="rect">
            <a:avLst/>
          </a:prstGeom>
        </p:spPr>
        <p:txBody>
          <a:bodyPr>
            <a:normAutofit fontScale="100000" lnSpcReduction="0"/>
          </a:bodyPr>
          <a:lstStyle/>
          <a:p>
            <a:pPr>
              <a:buSzTx/>
              <a:buNone/>
            </a:pPr>
          </a:p>
        </p:txBody>
      </p:sp>
      <p:sp>
        <p:nvSpPr>
          <p:cNvPr id="226" name="Shape 95"/>
          <p:cNvSpPr txBox="1"/>
          <p:nvPr>
            <p:ph type="body" sz="quarter" idx="14"/>
          </p:nvPr>
        </p:nvSpPr>
        <p:spPr>
          <a:xfrm>
            <a:off x="4674239" y="3682079"/>
            <a:ext cx="4015800" cy="1896841"/>
          </a:xfrm>
          <a:prstGeom prst="rect">
            <a:avLst/>
          </a:prstGeom>
        </p:spPr>
        <p:txBody>
          <a:bodyPr>
            <a:normAutofit fontScale="100000" lnSpcReduction="0"/>
          </a:bodyPr>
          <a:lstStyle/>
          <a:p>
            <a:pPr>
              <a:buSzTx/>
              <a:buNone/>
            </a:pPr>
          </a:p>
        </p:txBody>
      </p:sp>
      <p:sp>
        <p:nvSpPr>
          <p:cNvPr id="227" name="Shape 96"/>
          <p:cNvSpPr txBox="1"/>
          <p:nvPr>
            <p:ph type="body" sz="quarter" idx="15"/>
          </p:nvPr>
        </p:nvSpPr>
        <p:spPr>
          <a:xfrm>
            <a:off x="457199" y="3682079"/>
            <a:ext cx="4015801" cy="1896841"/>
          </a:xfrm>
          <a:prstGeom prst="rect">
            <a:avLst/>
          </a:prstGeom>
        </p:spPr>
        <p:txBody>
          <a:bodyPr>
            <a:normAutofit fontScale="100000" lnSpcReduction="0"/>
          </a:bodyPr>
          <a:lstStyle/>
          <a:p>
            <a:pPr>
              <a:buSzTx/>
              <a:buNone/>
            </a:pPr>
          </a:p>
        </p:txBody>
      </p:sp>
      <p:sp>
        <p:nvSpPr>
          <p:cNvPr id="22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Title, 6 Content">
    <p:spTree>
      <p:nvGrpSpPr>
        <p:cNvPr id="1" name=""/>
        <p:cNvGrpSpPr/>
        <p:nvPr/>
      </p:nvGrpSpPr>
      <p:grpSpPr>
        <a:xfrm>
          <a:off x="0" y="0"/>
          <a:ext cx="0" cy="0"/>
          <a:chOff x="0" y="0"/>
          <a:chExt cx="0" cy="0"/>
        </a:xfrm>
      </p:grpSpPr>
      <p:sp>
        <p:nvSpPr>
          <p:cNvPr id="235"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236" name="Уровень текста 1…"/>
          <p:cNvSpPr txBox="1"/>
          <p:nvPr>
            <p:ph type="body" idx="1"/>
          </p:nvPr>
        </p:nvSpPr>
        <p:spPr>
          <a:xfrm>
            <a:off x="457200" y="1604519"/>
            <a:ext cx="8229241" cy="397728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37" name="Shape 100"/>
          <p:cNvSpPr txBox="1"/>
          <p:nvPr>
            <p:ph type="body" idx="13"/>
          </p:nvPr>
        </p:nvSpPr>
        <p:spPr>
          <a:xfrm>
            <a:off x="457199" y="1604519"/>
            <a:ext cx="8229242" cy="3977282"/>
          </a:xfrm>
          <a:prstGeom prst="rect">
            <a:avLst/>
          </a:prstGeom>
        </p:spPr>
        <p:txBody>
          <a:bodyPr>
            <a:normAutofit fontScale="100000" lnSpcReduction="0"/>
          </a:bodyPr>
          <a:lstStyle/>
          <a:p>
            <a:pPr>
              <a:buSzTx/>
              <a:buNone/>
            </a:pPr>
          </a:p>
        </p:txBody>
      </p:sp>
      <p:pic>
        <p:nvPicPr>
          <p:cNvPr id="238" name="Shape 101" descr="Shape 101"/>
          <p:cNvPicPr>
            <a:picLocks noChangeAspect="1"/>
          </p:cNvPicPr>
          <p:nvPr/>
        </p:nvPicPr>
        <p:blipFill>
          <a:blip r:embed="rId2">
            <a:extLst/>
          </a:blip>
          <a:stretch>
            <a:fillRect/>
          </a:stretch>
        </p:blipFill>
        <p:spPr>
          <a:xfrm>
            <a:off x="2079000" y="1604519"/>
            <a:ext cx="4984921" cy="3977282"/>
          </a:xfrm>
          <a:prstGeom prst="rect">
            <a:avLst/>
          </a:prstGeom>
          <a:ln w="12700">
            <a:miter lim="400000"/>
          </a:ln>
        </p:spPr>
      </p:pic>
      <p:pic>
        <p:nvPicPr>
          <p:cNvPr id="239" name="Shape 102" descr="Shape 102"/>
          <p:cNvPicPr>
            <a:picLocks noChangeAspect="1"/>
          </p:cNvPicPr>
          <p:nvPr/>
        </p:nvPicPr>
        <p:blipFill>
          <a:blip r:embed="rId2">
            <a:extLst/>
          </a:blip>
          <a:stretch>
            <a:fillRect/>
          </a:stretch>
        </p:blipFill>
        <p:spPr>
          <a:xfrm>
            <a:off x="2079000" y="1604519"/>
            <a:ext cx="4984921" cy="3977282"/>
          </a:xfrm>
          <a:prstGeom prst="rect">
            <a:avLst/>
          </a:prstGeom>
          <a:ln w="12700">
            <a:miter lim="400000"/>
          </a:ln>
        </p:spPr>
      </p:pic>
      <p:sp>
        <p:nvSpPr>
          <p:cNvPr id="24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27"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28" name="Уровень текста 1…"/>
          <p:cNvSpPr txBox="1"/>
          <p:nvPr>
            <p:ph type="body" idx="1"/>
          </p:nvPr>
        </p:nvSpPr>
        <p:spPr>
          <a:xfrm>
            <a:off x="457200" y="1604519"/>
            <a:ext cx="8229241" cy="3977282"/>
          </a:xfrm>
          <a:prstGeom prst="rect">
            <a:avLst/>
          </a:prstGeom>
        </p:spPr>
        <p:txBody>
          <a:bodyPr anchor="ct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p:spTree>
      <p:nvGrpSpPr>
        <p:cNvPr id="1" name=""/>
        <p:cNvGrpSpPr/>
        <p:nvPr/>
      </p:nvGrpSpPr>
      <p:grpSpPr>
        <a:xfrm>
          <a:off x="0" y="0"/>
          <a:ext cx="0" cy="0"/>
          <a:chOff x="0" y="0"/>
          <a:chExt cx="0" cy="0"/>
        </a:xfrm>
      </p:grpSpPr>
      <p:sp>
        <p:nvSpPr>
          <p:cNvPr id="36"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37" name="Уровень текста 1…"/>
          <p:cNvSpPr txBox="1"/>
          <p:nvPr>
            <p:ph type="body" sz="half" idx="1"/>
          </p:nvPr>
        </p:nvSpPr>
        <p:spPr>
          <a:xfrm>
            <a:off x="457200" y="1604519"/>
            <a:ext cx="4015800" cy="397728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8" name="Shape 18"/>
          <p:cNvSpPr txBox="1"/>
          <p:nvPr>
            <p:ph type="body" sz="half" idx="13"/>
          </p:nvPr>
        </p:nvSpPr>
        <p:spPr>
          <a:xfrm>
            <a:off x="4674239" y="1604519"/>
            <a:ext cx="4015800" cy="3977282"/>
          </a:xfrm>
          <a:prstGeom prst="rect">
            <a:avLst/>
          </a:prstGeom>
        </p:spPr>
        <p:txBody>
          <a:bodyPr>
            <a:normAutofit fontScale="100000" lnSpcReduction="0"/>
          </a:bodyPr>
          <a:lstStyle/>
          <a:p>
            <a:pPr>
              <a:buSzTx/>
              <a:buNone/>
            </a:pPr>
          </a:p>
        </p:txBody>
      </p:sp>
      <p:sp>
        <p:nvSpPr>
          <p:cNvPr id="39"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6"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4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Centered Text">
    <p:spTree>
      <p:nvGrpSpPr>
        <p:cNvPr id="1" name=""/>
        <p:cNvGrpSpPr/>
        <p:nvPr/>
      </p:nvGrpSpPr>
      <p:grpSpPr>
        <a:xfrm>
          <a:off x="0" y="0"/>
          <a:ext cx="0" cy="0"/>
          <a:chOff x="0" y="0"/>
          <a:chExt cx="0" cy="0"/>
        </a:xfrm>
      </p:grpSpPr>
      <p:sp>
        <p:nvSpPr>
          <p:cNvPr id="54" name="Уровень текста 1…"/>
          <p:cNvSpPr txBox="1"/>
          <p:nvPr>
            <p:ph type="body" idx="1"/>
          </p:nvPr>
        </p:nvSpPr>
        <p:spPr>
          <a:xfrm>
            <a:off x="685800" y="2130480"/>
            <a:ext cx="7771680" cy="6811561"/>
          </a:xfrm>
          <a:prstGeom prst="rect">
            <a:avLst/>
          </a:prstGeom>
        </p:spPr>
        <p:txBody>
          <a:bodyPr anchor="ct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and Content">
    <p:spTree>
      <p:nvGrpSpPr>
        <p:cNvPr id="1" name=""/>
        <p:cNvGrpSpPr/>
        <p:nvPr/>
      </p:nvGrpSpPr>
      <p:grpSpPr>
        <a:xfrm>
          <a:off x="0" y="0"/>
          <a:ext cx="0" cy="0"/>
          <a:chOff x="0" y="0"/>
          <a:chExt cx="0" cy="0"/>
        </a:xfrm>
      </p:grpSpPr>
      <p:sp>
        <p:nvSpPr>
          <p:cNvPr id="62"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63" name="Уровень текста 1…"/>
          <p:cNvSpPr txBox="1"/>
          <p:nvPr>
            <p:ph type="body" sz="quarter" idx="1"/>
          </p:nvPr>
        </p:nvSpPr>
        <p:spPr>
          <a:xfrm>
            <a:off x="457200" y="1604519"/>
            <a:ext cx="4015800" cy="189684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64" name="Shape 26"/>
          <p:cNvSpPr txBox="1"/>
          <p:nvPr>
            <p:ph type="body" sz="quarter" idx="13"/>
          </p:nvPr>
        </p:nvSpPr>
        <p:spPr>
          <a:xfrm>
            <a:off x="457199" y="3682079"/>
            <a:ext cx="4015801" cy="1896841"/>
          </a:xfrm>
          <a:prstGeom prst="rect">
            <a:avLst/>
          </a:prstGeom>
        </p:spPr>
        <p:txBody>
          <a:bodyPr>
            <a:normAutofit fontScale="100000" lnSpcReduction="0"/>
          </a:bodyPr>
          <a:lstStyle/>
          <a:p>
            <a:pPr>
              <a:buSzTx/>
              <a:buNone/>
            </a:pPr>
          </a:p>
        </p:txBody>
      </p:sp>
      <p:sp>
        <p:nvSpPr>
          <p:cNvPr id="65" name="Shape 27"/>
          <p:cNvSpPr txBox="1"/>
          <p:nvPr>
            <p:ph type="body" sz="half" idx="14"/>
          </p:nvPr>
        </p:nvSpPr>
        <p:spPr>
          <a:xfrm>
            <a:off x="4674239" y="1604519"/>
            <a:ext cx="4015800" cy="3977282"/>
          </a:xfrm>
          <a:prstGeom prst="rect">
            <a:avLst/>
          </a:prstGeom>
        </p:spPr>
        <p:txBody>
          <a:bodyPr>
            <a:normAutofit fontScale="100000" lnSpcReduction="0"/>
          </a:bodyPr>
          <a:lstStyle/>
          <a:p>
            <a:pPr>
              <a:buSzTx/>
              <a:buNone/>
            </a:pPr>
          </a:p>
        </p:txBody>
      </p:sp>
      <p:sp>
        <p:nvSpPr>
          <p:cNvPr id="6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Content and 2 Content">
    <p:spTree>
      <p:nvGrpSpPr>
        <p:cNvPr id="1" name=""/>
        <p:cNvGrpSpPr/>
        <p:nvPr/>
      </p:nvGrpSpPr>
      <p:grpSpPr>
        <a:xfrm>
          <a:off x="0" y="0"/>
          <a:ext cx="0" cy="0"/>
          <a:chOff x="0" y="0"/>
          <a:chExt cx="0" cy="0"/>
        </a:xfrm>
      </p:grpSpPr>
      <p:sp>
        <p:nvSpPr>
          <p:cNvPr id="73"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74" name="Уровень текста 1…"/>
          <p:cNvSpPr txBox="1"/>
          <p:nvPr>
            <p:ph type="body" sz="half" idx="1"/>
          </p:nvPr>
        </p:nvSpPr>
        <p:spPr>
          <a:xfrm>
            <a:off x="457200" y="1604519"/>
            <a:ext cx="4015800" cy="397728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5" name="Shape 31"/>
          <p:cNvSpPr txBox="1"/>
          <p:nvPr>
            <p:ph type="body" sz="quarter" idx="13"/>
          </p:nvPr>
        </p:nvSpPr>
        <p:spPr>
          <a:xfrm>
            <a:off x="4674239" y="1604519"/>
            <a:ext cx="4015800" cy="1896842"/>
          </a:xfrm>
          <a:prstGeom prst="rect">
            <a:avLst/>
          </a:prstGeom>
        </p:spPr>
        <p:txBody>
          <a:bodyPr>
            <a:normAutofit fontScale="100000" lnSpcReduction="0"/>
          </a:bodyPr>
          <a:lstStyle/>
          <a:p>
            <a:pPr>
              <a:buSzTx/>
              <a:buNone/>
            </a:pPr>
          </a:p>
        </p:txBody>
      </p:sp>
      <p:sp>
        <p:nvSpPr>
          <p:cNvPr id="76" name="Shape 32"/>
          <p:cNvSpPr txBox="1"/>
          <p:nvPr>
            <p:ph type="body" sz="quarter" idx="14"/>
          </p:nvPr>
        </p:nvSpPr>
        <p:spPr>
          <a:xfrm>
            <a:off x="4674239" y="3682079"/>
            <a:ext cx="4015800" cy="1896841"/>
          </a:xfrm>
          <a:prstGeom prst="rect">
            <a:avLst/>
          </a:prstGeom>
        </p:spPr>
        <p:txBody>
          <a:bodyPr>
            <a:normAutofit fontScale="100000" lnSpcReduction="0"/>
          </a:bodyPr>
          <a:lstStyle/>
          <a:p>
            <a:pPr>
              <a:buSzTx/>
              <a:buNone/>
            </a:pPr>
          </a:p>
        </p:txBody>
      </p:sp>
      <p:sp>
        <p:nvSpPr>
          <p:cNvPr id="7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2 Content over Content">
    <p:spTree>
      <p:nvGrpSpPr>
        <p:cNvPr id="1" name=""/>
        <p:cNvGrpSpPr/>
        <p:nvPr/>
      </p:nvGrpSpPr>
      <p:grpSpPr>
        <a:xfrm>
          <a:off x="0" y="0"/>
          <a:ext cx="0" cy="0"/>
          <a:chOff x="0" y="0"/>
          <a:chExt cx="0" cy="0"/>
        </a:xfrm>
      </p:grpSpPr>
      <p:sp>
        <p:nvSpPr>
          <p:cNvPr id="84" name="Текст заголовка"/>
          <p:cNvSpPr txBox="1"/>
          <p:nvPr>
            <p:ph type="title"/>
          </p:nvPr>
        </p:nvSpPr>
        <p:spPr>
          <a:xfrm>
            <a:off x="685800" y="2130480"/>
            <a:ext cx="7771680" cy="1469161"/>
          </a:xfrm>
          <a:prstGeom prst="rect">
            <a:avLst/>
          </a:prstGeom>
        </p:spPr>
        <p:txBody>
          <a:bodyPr>
            <a:normAutofit fontScale="100000" lnSpcReduction="0"/>
          </a:bodyPr>
          <a:lstStyle/>
          <a:p>
            <a:pPr/>
            <a:r>
              <a:t>Текст заголовка</a:t>
            </a:r>
          </a:p>
        </p:txBody>
      </p:sp>
      <p:sp>
        <p:nvSpPr>
          <p:cNvPr id="85" name="Уровень текста 1…"/>
          <p:cNvSpPr txBox="1"/>
          <p:nvPr>
            <p:ph type="body" sz="quarter" idx="1"/>
          </p:nvPr>
        </p:nvSpPr>
        <p:spPr>
          <a:xfrm>
            <a:off x="457200" y="1604519"/>
            <a:ext cx="4015800" cy="1896842"/>
          </a:xfrm>
          <a:prstGeom prst="rect">
            <a:avLst/>
          </a:prstGeom>
        </p:spPr>
        <p:txBody>
          <a:bodyPr>
            <a:normAutofit fontScale="100000" lnSpcReduction="0"/>
          </a:bodyPr>
          <a:lstStyle>
            <a:lvl1pPr>
              <a:buSzTx/>
              <a:buNone/>
            </a:lvl1pPr>
            <a:lvl2pPr>
              <a:buSzTx/>
              <a:buNone/>
            </a:lvl2pPr>
            <a:lvl3pPr>
              <a:buSzTx/>
              <a:buNone/>
            </a:lvl3pPr>
            <a:lvl4pPr>
              <a:buSzTx/>
              <a:buNone/>
            </a:lvl4pPr>
            <a:lvl5pPr>
              <a:buSzTx/>
              <a:buNone/>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6" name="Shape 36"/>
          <p:cNvSpPr txBox="1"/>
          <p:nvPr>
            <p:ph type="body" sz="quarter" idx="13"/>
          </p:nvPr>
        </p:nvSpPr>
        <p:spPr>
          <a:xfrm>
            <a:off x="4674239" y="1604519"/>
            <a:ext cx="4015800" cy="1896842"/>
          </a:xfrm>
          <a:prstGeom prst="rect">
            <a:avLst/>
          </a:prstGeom>
        </p:spPr>
        <p:txBody>
          <a:bodyPr>
            <a:normAutofit fontScale="100000" lnSpcReduction="0"/>
          </a:bodyPr>
          <a:lstStyle/>
          <a:p>
            <a:pPr>
              <a:buSzTx/>
              <a:buNone/>
            </a:pPr>
          </a:p>
        </p:txBody>
      </p:sp>
      <p:sp>
        <p:nvSpPr>
          <p:cNvPr id="87" name="Shape 37"/>
          <p:cNvSpPr txBox="1"/>
          <p:nvPr>
            <p:ph type="body" sz="half" idx="14"/>
          </p:nvPr>
        </p:nvSpPr>
        <p:spPr>
          <a:xfrm>
            <a:off x="457199" y="3682079"/>
            <a:ext cx="8229242" cy="1896841"/>
          </a:xfrm>
          <a:prstGeom prst="rect">
            <a:avLst/>
          </a:prstGeom>
        </p:spPr>
        <p:txBody>
          <a:bodyPr>
            <a:normAutofit fontScale="100000" lnSpcReduction="0"/>
          </a:bodyPr>
          <a:lstStyle/>
          <a:p>
            <a:pPr>
              <a:buSzTx/>
              <a:buNone/>
            </a:pPr>
          </a:p>
        </p:txBody>
      </p:sp>
      <p:sp>
        <p:nvSpPr>
          <p:cNvPr id="8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lstStyle/>
          <a:p>
            <a:pPr/>
            <a:r>
              <a:t>Текст заголовка</a:t>
            </a:r>
          </a:p>
        </p:txBody>
      </p:sp>
      <p:sp>
        <p:nvSpPr>
          <p:cNvPr id="3" name="Уровень текста 1…"/>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ln>
            <a:noFill/>
          </a:ln>
          <a:solidFill>
            <a:srgbClr val="000000"/>
          </a:solidFill>
          <a:uFillTx/>
          <a:latin typeface="Arial"/>
          <a:ea typeface="Arial"/>
          <a:cs typeface="Arial"/>
          <a:sym typeface="Arial"/>
        </a:defRPr>
      </a:lvl9pPr>
    </p:titleStyle>
    <p:bodyStyle>
      <a:lvl1pPr marL="0" marR="0" indent="0" algn="l" defTabSz="914400" rtl="0" latinLnBrk="0">
        <a:lnSpc>
          <a:spcPct val="100000"/>
        </a:lnSpc>
        <a:spcBef>
          <a:spcPts val="0"/>
        </a:spcBef>
        <a:spcAft>
          <a:spcPts val="0"/>
        </a:spcAft>
        <a:buClrTx/>
        <a:buSzPct val="100000"/>
        <a:buFontTx/>
        <a:buChar char="●"/>
        <a:tabLst/>
        <a:defRPr b="0" baseline="0" cap="none" i="0" spc="0" strike="noStrike" sz="1800" u="none">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Pct val="100000"/>
        <a:buFontTx/>
        <a:buChar char="○"/>
        <a:tabLst/>
        <a:defRPr b="0" baseline="0" cap="none" i="0" spc="0" strike="noStrike" sz="1800" u="none">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Pct val="100000"/>
        <a:buFontTx/>
        <a:buChar char="■"/>
        <a:tabLst/>
        <a:defRPr b="0" baseline="0" cap="none" i="0" spc="0" strike="noStrike" sz="1800" u="none">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Pct val="100000"/>
        <a:buFontTx/>
        <a:buChar char="●"/>
        <a:tabLst/>
        <a:defRPr b="0" baseline="0" cap="none" i="0" spc="0" strike="noStrike" sz="1800" u="none">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Pct val="100000"/>
        <a:buFontTx/>
        <a:buChar char="○"/>
        <a:tabLst/>
        <a:defRPr b="0" baseline="0" cap="none" i="0" spc="0" strike="noStrike" sz="1800" u="none">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Pct val="100000"/>
        <a:buFontTx/>
        <a:buChar char="■"/>
        <a:tabLst/>
        <a:defRPr b="0" baseline="0" cap="none" i="0" spc="0" strike="noStrike" sz="1800" u="none">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Pct val="100000"/>
        <a:buFontTx/>
        <a:buChar char="●"/>
        <a:tabLst/>
        <a:defRPr b="0" baseline="0" cap="none" i="0" spc="0" strike="noStrike" sz="1800" u="none">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Pct val="100000"/>
        <a:buFontTx/>
        <a:buChar char="○"/>
        <a:tabLst/>
        <a:defRPr b="0" baseline="0" cap="none" i="0" spc="0" strike="noStrike" sz="1800" u="none">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Pct val="100000"/>
        <a:buFontTx/>
        <a:buChar char="■"/>
        <a:tabLst/>
        <a:defRPr b="0" baseline="0" cap="none" i="0" spc="0" strike="noStrike" sz="18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 Id="rId3"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 Id="rId3"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g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g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107"/>
          <p:cNvSpPr txBox="1"/>
          <p:nvPr/>
        </p:nvSpPr>
        <p:spPr>
          <a:xfrm>
            <a:off x="685800" y="2496210"/>
            <a:ext cx="7771680" cy="7377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lvl1pPr algn="ctr">
              <a:defRPr sz="4400">
                <a:latin typeface="Calibri"/>
                <a:ea typeface="Calibri"/>
                <a:cs typeface="Calibri"/>
                <a:sym typeface="Calibri"/>
              </a:defRPr>
            </a:lvl1pPr>
          </a:lstStyle>
          <a:p>
            <a:pPr/>
            <a:r>
              <a:t> </a:t>
            </a:r>
          </a:p>
        </p:txBody>
      </p:sp>
      <p:sp>
        <p:nvSpPr>
          <p:cNvPr id="250" name="Shape 110"/>
          <p:cNvSpPr txBox="1"/>
          <p:nvPr/>
        </p:nvSpPr>
        <p:spPr>
          <a:xfrm>
            <a:off x="1218960" y="2345040"/>
            <a:ext cx="5893200" cy="1490829"/>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p>
            <a:pPr>
              <a:defRPr sz="4800"/>
            </a:pPr>
            <a:r>
              <a:t>JavaScript</a:t>
            </a:r>
          </a:p>
          <a:p>
            <a:pPr/>
            <a:endParaRPr sz="1800"/>
          </a:p>
          <a:p>
            <a:pPr>
              <a:defRPr i="1" sz="2400"/>
            </a:pPr>
            <a:r>
              <a:t>Lecture. BOM, DOM.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175"/>
          <p:cNvSpPr txBox="1"/>
          <p:nvPr/>
        </p:nvSpPr>
        <p:spPr>
          <a:xfrm>
            <a:off x="396849" y="933474"/>
            <a:ext cx="8491802" cy="1075885"/>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document</a:t>
            </a:r>
          </a:p>
        </p:txBody>
      </p:sp>
      <p:sp>
        <p:nvSpPr>
          <p:cNvPr id="280" name="Shape 176"/>
          <p:cNvSpPr txBox="1"/>
          <p:nvPr/>
        </p:nvSpPr>
        <p:spPr>
          <a:xfrm>
            <a:off x="396850" y="2198264"/>
            <a:ext cx="8412000" cy="20168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L="457200" indent="-342900">
              <a:spcBef>
                <a:spcPts val="1000"/>
              </a:spcBef>
              <a:buSzPct val="100000"/>
              <a:buChar char="●"/>
              <a:defRPr sz="1800"/>
            </a:pPr>
            <a:r>
              <a:t>The document itself is a document node</a:t>
            </a:r>
          </a:p>
          <a:p>
            <a:pPr marL="457200" indent="-342900">
              <a:spcBef>
                <a:spcPts val="1000"/>
              </a:spcBef>
              <a:buSzPct val="100000"/>
              <a:buChar char="●"/>
              <a:defRPr sz="1800"/>
            </a:pPr>
            <a:r>
              <a:t>All HTML elements are element nodes</a:t>
            </a:r>
          </a:p>
          <a:p>
            <a:pPr marL="457200" indent="-342900">
              <a:spcBef>
                <a:spcPts val="1000"/>
              </a:spcBef>
              <a:buSzPct val="100000"/>
              <a:buChar char="●"/>
              <a:defRPr sz="1800"/>
            </a:pPr>
            <a:r>
              <a:t>All HTML attributes are attribute nodes</a:t>
            </a:r>
          </a:p>
          <a:p>
            <a:pPr marL="457200" indent="-342900">
              <a:spcBef>
                <a:spcPts val="1000"/>
              </a:spcBef>
              <a:buSzPct val="100000"/>
              <a:buChar char="●"/>
              <a:defRPr sz="1800"/>
            </a:pPr>
            <a:r>
              <a:t>Text inside HTML elements are text nodes</a:t>
            </a:r>
          </a:p>
          <a:p>
            <a:pPr marL="457200" indent="-342900">
              <a:spcBef>
                <a:spcPts val="1000"/>
              </a:spcBef>
              <a:buSzPct val="100000"/>
              <a:buChar char="●"/>
              <a:defRPr sz="1800"/>
            </a:pPr>
            <a:r>
              <a:t>Comments are comment nodes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182"/>
          <p:cNvSpPr txBox="1"/>
          <p:nvPr/>
        </p:nvSpPr>
        <p:spPr>
          <a:xfrm>
            <a:off x="396849" y="933474"/>
            <a:ext cx="8491802" cy="858559"/>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document</a:t>
            </a:r>
          </a:p>
        </p:txBody>
      </p:sp>
      <p:graphicFrame>
        <p:nvGraphicFramePr>
          <p:cNvPr id="283" name="Shape 183"/>
          <p:cNvGraphicFramePr/>
          <p:nvPr/>
        </p:nvGraphicFramePr>
        <p:xfrm>
          <a:off x="444975" y="2739500"/>
          <a:ext cx="8254050" cy="27508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560425"/>
                <a:gridCol w="5693625"/>
              </a:tblGrid>
              <a:tr h="550175">
                <a:tc>
                  <a:txBody>
                    <a:bodyPr/>
                    <a:lstStyle/>
                    <a:p>
                      <a:pPr algn="l">
                        <a:defRPr sz="1800"/>
                      </a:pPr>
                      <a:r>
                        <a:rPr sz="1400"/>
                        <a:t>getElementById</a:t>
                      </a:r>
                    </a:p>
                  </a:txBody>
                  <a:tcPr marL="91425" marR="91425" marT="91425" marB="91425" anchor="t" anchorCtr="0" horzOverflow="overflow"/>
                </a:tc>
                <a:tc>
                  <a:txBody>
                    <a:bodyPr/>
                    <a:lstStyle/>
                    <a:p>
                      <a:pPr algn="l">
                        <a:defRPr sz="1800"/>
                      </a:pPr>
                      <a:r>
                        <a:rPr sz="1400"/>
                        <a:t>Returns a reference to the element by its ID.</a:t>
                      </a:r>
                    </a:p>
                  </a:txBody>
                  <a:tcPr marL="91425" marR="91425" marT="91425" marB="91425" anchor="t" anchorCtr="0" horzOverflow="overflow"/>
                </a:tc>
              </a:tr>
              <a:tr h="550175">
                <a:tc>
                  <a:txBody>
                    <a:bodyPr/>
                    <a:lstStyle/>
                    <a:p>
                      <a:pPr algn="l">
                        <a:defRPr sz="1800"/>
                      </a:pPr>
                      <a:r>
                        <a:rPr sz="1400"/>
                        <a:t>getElementsByName</a:t>
                      </a:r>
                    </a:p>
                  </a:txBody>
                  <a:tcPr marL="91425" marR="91425" marT="91425" marB="91425" anchor="t" anchorCtr="0" horzOverflow="overflow"/>
                </a:tc>
                <a:tc>
                  <a:txBody>
                    <a:bodyPr/>
                    <a:lstStyle/>
                    <a:p>
                      <a:pPr algn="l">
                        <a:defRPr sz="1800"/>
                      </a:pPr>
                      <a:r>
                        <a:rPr sz="1400"/>
                        <a:t>Returns an array-like object of elements with the given tag name.</a:t>
                      </a:r>
                    </a:p>
                  </a:txBody>
                  <a:tcPr marL="91425" marR="91425" marT="91425" marB="91425" anchor="t" anchorCtr="0" horzOverflow="overflow"/>
                </a:tc>
              </a:tr>
              <a:tr h="550175">
                <a:tc>
                  <a:txBody>
                    <a:bodyPr/>
                    <a:lstStyle/>
                    <a:p>
                      <a:pPr algn="l">
                        <a:defRPr sz="1800"/>
                      </a:pPr>
                      <a:r>
                        <a:rPr sz="1400"/>
                        <a:t>getElementsByClassName</a:t>
                      </a:r>
                    </a:p>
                  </a:txBody>
                  <a:tcPr marL="91425" marR="91425" marT="91425" marB="91425" anchor="t" anchorCtr="0" horzOverflow="overflow"/>
                </a:tc>
                <a:tc>
                  <a:txBody>
                    <a:bodyPr/>
                    <a:lstStyle/>
                    <a:p>
                      <a:pPr algn="l">
                        <a:defRPr sz="1800"/>
                      </a:pPr>
                      <a:r>
                        <a:rPr sz="1400"/>
                        <a:t>Returns an array-like object of all child elements which have all of the given class names. </a:t>
                      </a:r>
                    </a:p>
                  </a:txBody>
                  <a:tcPr marL="91425" marR="91425" marT="91425" marB="91425" anchor="t" anchorCtr="0" horzOverflow="overflow"/>
                </a:tc>
              </a:tr>
              <a:tr h="550175">
                <a:tc>
                  <a:txBody>
                    <a:bodyPr/>
                    <a:lstStyle/>
                    <a:p>
                      <a:pPr algn="l">
                        <a:defRPr sz="1800"/>
                      </a:pPr>
                      <a:r>
                        <a:rPr sz="1400"/>
                        <a:t>querySelector</a:t>
                      </a:r>
                    </a:p>
                  </a:txBody>
                  <a:tcPr marL="91425" marR="91425" marT="91425" marB="91425" anchor="t" anchorCtr="0" horzOverflow="overflow"/>
                </a:tc>
                <a:tc>
                  <a:txBody>
                    <a:bodyPr/>
                    <a:lstStyle/>
                    <a:p>
                      <a:pPr algn="l">
                        <a:defRPr sz="1800"/>
                      </a:pPr>
                      <a:r>
                        <a:rPr sz="1400"/>
                        <a:t>Returns the first element within the document that matches the specified selector.</a:t>
                      </a:r>
                    </a:p>
                  </a:txBody>
                  <a:tcPr marL="91425" marR="91425" marT="91425" marB="91425" anchor="t" anchorCtr="0" horzOverflow="overflow"/>
                </a:tc>
              </a:tr>
              <a:tr h="550175">
                <a:tc>
                  <a:txBody>
                    <a:bodyPr/>
                    <a:lstStyle/>
                    <a:p>
                      <a:pPr algn="l">
                        <a:defRPr sz="1800"/>
                      </a:pPr>
                      <a:r>
                        <a:rPr sz="1400"/>
                        <a:t>querySelectorAll</a:t>
                      </a:r>
                    </a:p>
                  </a:txBody>
                  <a:tcPr marL="91425" marR="91425" marT="91425" marB="91425" anchor="t" anchorCtr="0" horzOverflow="overflow"/>
                </a:tc>
                <a:tc>
                  <a:txBody>
                    <a:bodyPr/>
                    <a:lstStyle/>
                    <a:p>
                      <a:pPr algn="l">
                        <a:defRPr sz="1800"/>
                      </a:pPr>
                      <a:r>
                        <a:rPr sz="1400"/>
                        <a:t>Returns a list of the elements within the document that match the specified group of selectors.</a:t>
                      </a:r>
                    </a:p>
                  </a:txBody>
                  <a:tcPr marL="91425" marR="91425" marT="91425" marB="91425" anchor="t" anchorCtr="0" horzOverflow="overflow"/>
                </a:tc>
              </a:tr>
            </a:tbl>
          </a:graphicData>
        </a:graphic>
      </p:graphicFrame>
      <p:sp>
        <p:nvSpPr>
          <p:cNvPr id="284" name="Shape 184"/>
          <p:cNvSpPr txBox="1"/>
          <p:nvPr/>
        </p:nvSpPr>
        <p:spPr>
          <a:xfrm>
            <a:off x="396849" y="1963074"/>
            <a:ext cx="8253902" cy="4420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lvl1pPr>
          </a:lstStyle>
          <a:p>
            <a:pPr/>
            <a:r>
              <a:t>Main methods for getting dom elements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190"/>
          <p:cNvSpPr txBox="1"/>
          <p:nvPr/>
        </p:nvSpPr>
        <p:spPr>
          <a:xfrm>
            <a:off x="396849" y="933474"/>
            <a:ext cx="8491802" cy="858559"/>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innerHTML and innerText</a:t>
            </a:r>
          </a:p>
        </p:txBody>
      </p:sp>
      <p:pic>
        <p:nvPicPr>
          <p:cNvPr id="287" name="Shape 191" descr="Shape 191"/>
          <p:cNvPicPr>
            <a:picLocks noChangeAspect="1"/>
          </p:cNvPicPr>
          <p:nvPr/>
        </p:nvPicPr>
        <p:blipFill>
          <a:blip r:embed="rId2">
            <a:extLst/>
          </a:blip>
          <a:stretch>
            <a:fillRect/>
          </a:stretch>
        </p:blipFill>
        <p:spPr>
          <a:xfrm>
            <a:off x="396850" y="1977096"/>
            <a:ext cx="8350301" cy="305620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197"/>
          <p:cNvSpPr txBox="1"/>
          <p:nvPr/>
        </p:nvSpPr>
        <p:spPr>
          <a:xfrm>
            <a:off x="396849" y="933474"/>
            <a:ext cx="8491802" cy="858559"/>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innerHTML and innerText</a:t>
            </a:r>
          </a:p>
        </p:txBody>
      </p:sp>
      <p:pic>
        <p:nvPicPr>
          <p:cNvPr id="290" name="Shape 198" descr="Shape 198"/>
          <p:cNvPicPr>
            <a:picLocks noChangeAspect="1"/>
          </p:cNvPicPr>
          <p:nvPr/>
        </p:nvPicPr>
        <p:blipFill>
          <a:blip r:embed="rId2">
            <a:extLst/>
          </a:blip>
          <a:stretch>
            <a:fillRect/>
          </a:stretch>
        </p:blipFill>
        <p:spPr>
          <a:xfrm>
            <a:off x="396850" y="2081463"/>
            <a:ext cx="8350299" cy="2085475"/>
          </a:xfrm>
          <a:prstGeom prst="rect">
            <a:avLst/>
          </a:prstGeom>
          <a:ln w="12700">
            <a:miter lim="400000"/>
          </a:ln>
        </p:spPr>
      </p:pic>
      <p:pic>
        <p:nvPicPr>
          <p:cNvPr id="291" name="Shape 199" descr="Shape 199"/>
          <p:cNvPicPr>
            <a:picLocks noChangeAspect="1"/>
          </p:cNvPicPr>
          <p:nvPr/>
        </p:nvPicPr>
        <p:blipFill>
          <a:blip r:embed="rId3">
            <a:extLst/>
          </a:blip>
          <a:stretch>
            <a:fillRect/>
          </a:stretch>
        </p:blipFill>
        <p:spPr>
          <a:xfrm>
            <a:off x="326100" y="4128622"/>
            <a:ext cx="8491801" cy="210595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05"/>
          <p:cNvSpPr txBox="1"/>
          <p:nvPr/>
        </p:nvSpPr>
        <p:spPr>
          <a:xfrm>
            <a:off x="396849" y="933475"/>
            <a:ext cx="8491802" cy="15570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createElement and appendChild</a:t>
            </a:r>
          </a:p>
        </p:txBody>
      </p:sp>
      <p:pic>
        <p:nvPicPr>
          <p:cNvPr id="294" name="Shape 206" descr="Shape 206"/>
          <p:cNvPicPr>
            <a:picLocks noChangeAspect="1"/>
          </p:cNvPicPr>
          <p:nvPr/>
        </p:nvPicPr>
        <p:blipFill>
          <a:blip r:embed="rId2">
            <a:extLst/>
          </a:blip>
          <a:stretch>
            <a:fillRect/>
          </a:stretch>
        </p:blipFill>
        <p:spPr>
          <a:xfrm>
            <a:off x="396850" y="2893565"/>
            <a:ext cx="8350301" cy="274727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12"/>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remove and removeChild</a:t>
            </a:r>
          </a:p>
        </p:txBody>
      </p:sp>
      <p:pic>
        <p:nvPicPr>
          <p:cNvPr id="297" name="Shape 213" descr="Shape 213"/>
          <p:cNvPicPr>
            <a:picLocks noChangeAspect="1"/>
          </p:cNvPicPr>
          <p:nvPr/>
        </p:nvPicPr>
        <p:blipFill>
          <a:blip r:embed="rId2">
            <a:extLst/>
          </a:blip>
          <a:stretch>
            <a:fillRect/>
          </a:stretch>
        </p:blipFill>
        <p:spPr>
          <a:xfrm>
            <a:off x="396850" y="2074183"/>
            <a:ext cx="8350301" cy="362403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19"/>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className and classList</a:t>
            </a:r>
          </a:p>
        </p:txBody>
      </p:sp>
      <p:pic>
        <p:nvPicPr>
          <p:cNvPr id="300" name="Shape 220" descr="Shape 220"/>
          <p:cNvPicPr>
            <a:picLocks noChangeAspect="1"/>
          </p:cNvPicPr>
          <p:nvPr/>
        </p:nvPicPr>
        <p:blipFill>
          <a:blip r:embed="rId2">
            <a:extLst/>
          </a:blip>
          <a:stretch>
            <a:fillRect/>
          </a:stretch>
        </p:blipFill>
        <p:spPr>
          <a:xfrm>
            <a:off x="396850" y="2072076"/>
            <a:ext cx="8350301" cy="2713848"/>
          </a:xfrm>
          <a:prstGeom prst="rect">
            <a:avLst/>
          </a:prstGeom>
          <a:ln w="12700">
            <a:miter lim="400000"/>
          </a:ln>
        </p:spPr>
      </p:pic>
      <p:pic>
        <p:nvPicPr>
          <p:cNvPr id="301" name="Shape 221" descr="Shape 221"/>
          <p:cNvPicPr>
            <a:picLocks noChangeAspect="1"/>
          </p:cNvPicPr>
          <p:nvPr/>
        </p:nvPicPr>
        <p:blipFill>
          <a:blip r:embed="rId3">
            <a:extLst/>
          </a:blip>
          <a:stretch>
            <a:fillRect/>
          </a:stretch>
        </p:blipFill>
        <p:spPr>
          <a:xfrm>
            <a:off x="396850" y="4997906"/>
            <a:ext cx="8350301" cy="976988"/>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3" name="Shape 227"/>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Node Children</a:t>
            </a:r>
          </a:p>
        </p:txBody>
      </p:sp>
      <p:pic>
        <p:nvPicPr>
          <p:cNvPr id="304" name="Shape 228" descr="Shape 228"/>
          <p:cNvPicPr>
            <a:picLocks noChangeAspect="1"/>
          </p:cNvPicPr>
          <p:nvPr/>
        </p:nvPicPr>
        <p:blipFill>
          <a:blip r:embed="rId2">
            <a:extLst/>
          </a:blip>
          <a:stretch>
            <a:fillRect/>
          </a:stretch>
        </p:blipFill>
        <p:spPr>
          <a:xfrm>
            <a:off x="396850" y="2040384"/>
            <a:ext cx="8350299" cy="3386832"/>
          </a:xfrm>
          <a:prstGeom prst="rect">
            <a:avLst/>
          </a:prstGeom>
          <a:ln w="12700">
            <a:miter lim="400000"/>
          </a:ln>
        </p:spPr>
      </p:pic>
      <p:pic>
        <p:nvPicPr>
          <p:cNvPr id="305" name="Shape 229" descr="Shape 229"/>
          <p:cNvPicPr>
            <a:picLocks noChangeAspect="1"/>
          </p:cNvPicPr>
          <p:nvPr/>
        </p:nvPicPr>
        <p:blipFill>
          <a:blip r:embed="rId3">
            <a:extLst/>
          </a:blip>
          <a:stretch>
            <a:fillRect/>
          </a:stretch>
        </p:blipFill>
        <p:spPr>
          <a:xfrm>
            <a:off x="6762825" y="2368899"/>
            <a:ext cx="1714351" cy="120580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235"/>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Node Children</a:t>
            </a:r>
          </a:p>
        </p:txBody>
      </p:sp>
      <p:graphicFrame>
        <p:nvGraphicFramePr>
          <p:cNvPr id="308" name="Shape 236"/>
          <p:cNvGraphicFramePr/>
          <p:nvPr/>
        </p:nvGraphicFramePr>
        <p:xfrm>
          <a:off x="486200" y="2095500"/>
          <a:ext cx="8237550" cy="26822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798475"/>
                <a:gridCol w="4439075"/>
              </a:tblGrid>
              <a:tr h="381000">
                <a:tc>
                  <a:txBody>
                    <a:bodyPr/>
                    <a:lstStyle/>
                    <a:p>
                      <a:pPr algn="l">
                        <a:defRPr sz="1800"/>
                      </a:pPr>
                      <a:r>
                        <a:rPr sz="1400"/>
                        <a:t>firstChild(), firstElementChild()</a:t>
                      </a:r>
                    </a:p>
                  </a:txBody>
                  <a:tcPr marL="91425" marR="91425" marT="91425" marB="91425" anchor="t" anchorCtr="0" horzOverflow="overflow"/>
                </a:tc>
                <a:tc>
                  <a:txBody>
                    <a:bodyPr/>
                    <a:lstStyle/>
                    <a:p>
                      <a:pPr algn="l">
                        <a:defRPr sz="1800"/>
                      </a:pPr>
                      <a:r>
                        <a:rPr sz="1400"/>
                        <a:t>Returns an node/element representing the first direct child node of the node, or null if the node has no child.</a:t>
                      </a:r>
                    </a:p>
                  </a:txBody>
                  <a:tcPr marL="91425" marR="91425" marT="91425" marB="91425" anchor="t" anchorCtr="0" horzOverflow="overflow"/>
                </a:tc>
              </a:tr>
              <a:tr h="381000">
                <a:tc>
                  <a:txBody>
                    <a:bodyPr/>
                    <a:lstStyle/>
                    <a:p>
                      <a:pPr algn="l">
                        <a:defRPr sz="1800"/>
                      </a:pPr>
                      <a:r>
                        <a:rPr sz="1400"/>
                        <a:t>lastChild(), lastElementChild()</a:t>
                      </a:r>
                    </a:p>
                  </a:txBody>
                  <a:tcPr marL="91425" marR="91425" marT="91425" marB="91425" anchor="t" anchorCtr="0" horzOverflow="overflow"/>
                </a:tc>
                <a:tc>
                  <a:txBody>
                    <a:bodyPr/>
                    <a:lstStyle/>
                    <a:p>
                      <a:pPr algn="l">
                        <a:defRPr sz="1800"/>
                      </a:pPr>
                      <a:r>
                        <a:rPr sz="1400"/>
                        <a:t>Returns an element representing the last direct child node of the node, or null if the node has no child.</a:t>
                      </a:r>
                    </a:p>
                  </a:txBody>
                  <a:tcPr marL="91425" marR="91425" marT="91425" marB="91425" anchor="t" anchorCtr="0" horzOverflow="overflow"/>
                </a:tc>
              </a:tr>
              <a:tr h="381000">
                <a:tc>
                  <a:txBody>
                    <a:bodyPr/>
                    <a:lstStyle/>
                    <a:p>
                      <a:pPr algn="l">
                        <a:defRPr sz="1800"/>
                      </a:pPr>
                      <a:r>
                        <a:rPr sz="1400"/>
                        <a:t>nextSibling(), nextElementSibling()</a:t>
                      </a:r>
                    </a:p>
                  </a:txBody>
                  <a:tcPr marL="91425" marR="91425" marT="91425" marB="91425" anchor="t" anchorCtr="0" horzOverflow="overflow"/>
                </a:tc>
                <a:tc>
                  <a:txBody>
                    <a:bodyPr/>
                    <a:lstStyle/>
                    <a:p>
                      <a:pPr algn="l">
                        <a:defRPr sz="1800"/>
                      </a:pPr>
                      <a:r>
                        <a:rPr sz="1400"/>
                        <a:t>Returns the element immediately following the specified one in its parent's.</a:t>
                      </a:r>
                    </a:p>
                  </a:txBody>
                  <a:tcPr marL="91425" marR="91425" marT="91425" marB="91425" anchor="t" anchorCtr="0" horzOverflow="overflow"/>
                </a:tc>
              </a:tr>
              <a:tr h="381000">
                <a:tc>
                  <a:txBody>
                    <a:bodyPr/>
                    <a:lstStyle/>
                    <a:p>
                      <a:pPr algn="l">
                        <a:defRPr sz="1800"/>
                      </a:pPr>
                      <a:r>
                        <a:rPr sz="1400"/>
                        <a:t>previousSibling(), previousElementSibling()</a:t>
                      </a:r>
                    </a:p>
                  </a:txBody>
                  <a:tcPr marL="91425" marR="91425" marT="91425" marB="91425" anchor="t" anchorCtr="0" horzOverflow="overflow"/>
                </a:tc>
                <a:tc>
                  <a:txBody>
                    <a:bodyPr/>
                    <a:lstStyle/>
                    <a:p>
                      <a:pPr algn="l">
                        <a:defRPr sz="1800"/>
                      </a:pPr>
                      <a:r>
                        <a:rPr sz="1400"/>
                        <a:t>Returns an element representing the previous node in the tree, or null if there isn't such node.</a:t>
                      </a:r>
                    </a:p>
                  </a:txBody>
                  <a:tcPr marL="91425" marR="91425" marT="91425" marB="91425" anchor="t" anchorCtr="0" horzOverflow="overflow"/>
                </a:tc>
              </a:tr>
              <a:tr h="396200">
                <a:tc>
                  <a:txBody>
                    <a:bodyPr/>
                    <a:lstStyle/>
                    <a:p>
                      <a:pPr algn="l">
                        <a:defRPr sz="1800"/>
                      </a:pPr>
                      <a:r>
                        <a:rPr sz="1400"/>
                        <a:t>nodeName</a:t>
                      </a:r>
                    </a:p>
                  </a:txBody>
                  <a:tcPr marL="91425" marR="91425" marT="91425" marB="91425" anchor="t" anchorCtr="0" horzOverflow="overflow"/>
                </a:tc>
                <a:tc>
                  <a:txBody>
                    <a:bodyPr/>
                    <a:lstStyle/>
                    <a:p>
                      <a:pPr algn="l">
                        <a:defRPr sz="1800"/>
                      </a:pPr>
                      <a:r>
                        <a:rPr sz="1400"/>
                        <a:t>returns the name of the current node as a string.</a:t>
                      </a:r>
                    </a:p>
                  </a:txBody>
                  <a:tcPr marL="91425" marR="91425" marT="91425" marB="91425" anchor="t" anchorCtr="0" horzOverflow="overflow"/>
                </a:tc>
              </a:tr>
              <a:tr h="381000">
                <a:tc>
                  <a:txBody>
                    <a:bodyPr/>
                    <a:lstStyle/>
                    <a:p>
                      <a:pPr algn="l">
                        <a:defRPr sz="1800"/>
                      </a:pPr>
                      <a:r>
                        <a:rPr sz="1400"/>
                        <a:t>nodeType</a:t>
                      </a:r>
                    </a:p>
                  </a:txBody>
                  <a:tcPr marL="91425" marR="91425" marT="91425" marB="91425" anchor="t" anchorCtr="0" horzOverflow="overflow"/>
                </a:tc>
                <a:tc>
                  <a:txBody>
                    <a:bodyPr/>
                    <a:lstStyle/>
                    <a:p>
                      <a:pPr algn="l">
                        <a:defRPr sz="1800"/>
                      </a:pPr>
                      <a:r>
                        <a:rPr sz="1400"/>
                        <a:t>represents the type of the node.</a:t>
                      </a:r>
                    </a:p>
                  </a:txBody>
                  <a:tcPr marL="91425" marR="91425" marT="91425" marB="91425" anchor="t" anchorCtr="0" horzOverflow="overflow"/>
                </a:tc>
              </a:tr>
              <a:tr h="381000">
                <a:tc>
                  <a:txBody>
                    <a:bodyPr/>
                    <a:lstStyle/>
                    <a:p>
                      <a:pPr algn="l">
                        <a:defRPr sz="1800"/>
                      </a:pPr>
                      <a:r>
                        <a:rPr sz="1400"/>
                        <a:t>nodeValue</a:t>
                      </a:r>
                    </a:p>
                  </a:txBody>
                  <a:tcPr marL="91425" marR="91425" marT="91425" marB="91425" anchor="t" anchorCtr="0" horzOverflow="overflow"/>
                </a:tc>
                <a:tc>
                  <a:txBody>
                    <a:bodyPr/>
                    <a:lstStyle/>
                    <a:p>
                      <a:pPr algn="l">
                        <a:defRPr sz="1800"/>
                      </a:pPr>
                      <a:r>
                        <a:rPr sz="1400"/>
                        <a:t>returns or sets the value of the current node.</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242"/>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Node Children</a:t>
            </a:r>
          </a:p>
        </p:txBody>
      </p:sp>
      <p:graphicFrame>
        <p:nvGraphicFramePr>
          <p:cNvPr id="311" name="Shape 243"/>
          <p:cNvGraphicFramePr/>
          <p:nvPr/>
        </p:nvGraphicFramePr>
        <p:xfrm>
          <a:off x="443799" y="2095500"/>
          <a:ext cx="8308201" cy="26670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164525"/>
                <a:gridCol w="5143675"/>
              </a:tblGrid>
              <a:tr h="381000">
                <a:tc>
                  <a:txBody>
                    <a:bodyPr/>
                    <a:lstStyle/>
                    <a:p>
                      <a:pPr algn="l">
                        <a:defRPr sz="1800"/>
                      </a:pPr>
                      <a:r>
                        <a:rPr sz="1400"/>
                        <a:t>textContent</a:t>
                      </a:r>
                    </a:p>
                  </a:txBody>
                  <a:tcPr marL="91425" marR="91425" marT="91425" marB="91425" anchor="t" anchorCtr="0" horzOverflow="overflow"/>
                </a:tc>
                <a:tc>
                  <a:txBody>
                    <a:bodyPr/>
                    <a:lstStyle/>
                    <a:p>
                      <a:pPr algn="l">
                        <a:defRPr sz="1800"/>
                      </a:pPr>
                      <a:r>
                        <a:rPr sz="1400"/>
                        <a:t>Returns / Sets the textual content of an element and all its descendants.</a:t>
                      </a:r>
                    </a:p>
                  </a:txBody>
                  <a:tcPr marL="91425" marR="91425" marT="91425" marB="91425" anchor="t" anchorCtr="0" horzOverflow="overflow"/>
                </a:tc>
              </a:tr>
              <a:tr h="381000">
                <a:tc>
                  <a:txBody>
                    <a:bodyPr/>
                    <a:lstStyle/>
                    <a:p>
                      <a:pPr algn="l">
                        <a:defRPr sz="1800"/>
                      </a:pPr>
                      <a:r>
                        <a:rPr sz="1400"/>
                        <a:t>parentNode, parentElement</a:t>
                      </a:r>
                    </a:p>
                  </a:txBody>
                  <a:tcPr marL="91425" marR="91425" marT="91425" marB="91425" anchor="t" anchorCtr="0" horzOverflow="overflow"/>
                </a:tc>
                <a:tc>
                  <a:txBody>
                    <a:bodyPr/>
                    <a:lstStyle/>
                    <a:p>
                      <a:pPr algn="l">
                        <a:defRPr sz="1800"/>
                      </a:pPr>
                      <a:r>
                        <a:rPr sz="1400"/>
                        <a:t>returns the DOM node's parent node/element, or null.</a:t>
                      </a:r>
                    </a:p>
                  </a:txBody>
                  <a:tcPr marL="91425" marR="91425" marT="91425" marB="91425" anchor="t" anchorCtr="0" horzOverflow="overflow"/>
                </a:tc>
              </a:tr>
              <a:tr h="381000">
                <a:tc>
                  <a:txBody>
                    <a:bodyPr/>
                    <a:lstStyle/>
                    <a:p>
                      <a:pPr algn="l">
                        <a:defRPr sz="1800"/>
                      </a:pPr>
                      <a:r>
                        <a:rPr sz="1400"/>
                        <a:t>contains()</a:t>
                      </a:r>
                    </a:p>
                  </a:txBody>
                  <a:tcPr marL="91425" marR="91425" marT="91425" marB="91425" anchor="t" anchorCtr="0" horzOverflow="overflow"/>
                </a:tc>
                <a:tc>
                  <a:txBody>
                    <a:bodyPr/>
                    <a:lstStyle/>
                    <a:p>
                      <a:pPr algn="l">
                        <a:defRPr sz="1800"/>
                      </a:pPr>
                      <a:r>
                        <a:rPr sz="1400"/>
                        <a:t>Indicating whether a node is a descendant of a given node or not.</a:t>
                      </a:r>
                    </a:p>
                  </a:txBody>
                  <a:tcPr marL="91425" marR="91425" marT="91425" marB="91425" anchor="t" anchorCtr="0" horzOverflow="overflow"/>
                </a:tc>
              </a:tr>
              <a:tr h="381000">
                <a:tc>
                  <a:txBody>
                    <a:bodyPr/>
                    <a:lstStyle/>
                    <a:p>
                      <a:pPr algn="l">
                        <a:defRPr sz="1800"/>
                      </a:pPr>
                      <a:r>
                        <a:rPr sz="1400"/>
                        <a:t>insertBefore()</a:t>
                      </a:r>
                    </a:p>
                  </a:txBody>
                  <a:tcPr marL="91425" marR="91425" marT="91425" marB="91425" anchor="t" anchorCtr="0" horzOverflow="overflow"/>
                </a:tc>
                <a:tc>
                  <a:txBody>
                    <a:bodyPr/>
                    <a:lstStyle/>
                    <a:p>
                      <a:pPr algn="l">
                        <a:defRPr sz="1800"/>
                      </a:pPr>
                      <a:r>
                        <a:rPr sz="1400"/>
                        <a:t>Inserts a Node before the reference node as a child of the current node.</a:t>
                      </a:r>
                    </a:p>
                  </a:txBody>
                  <a:tcPr marL="91425" marR="91425" marT="91425" marB="91425" anchor="t" anchorCtr="0" horzOverflow="overflow"/>
                </a:tc>
              </a:tr>
              <a:tr h="381000">
                <a:tc>
                  <a:txBody>
                    <a:bodyPr/>
                    <a:lstStyle/>
                    <a:p>
                      <a:pPr algn="l">
                        <a:defRPr sz="1800"/>
                      </a:pPr>
                      <a:r>
                        <a:rPr sz="1400"/>
                        <a:t>insertAfter()</a:t>
                      </a:r>
                    </a:p>
                  </a:txBody>
                  <a:tcPr marL="91425" marR="91425" marT="91425" marB="91425" anchor="t" anchorCtr="0" horzOverflow="overflow"/>
                </a:tc>
                <a:tc>
                  <a:txBody>
                    <a:bodyPr/>
                    <a:lstStyle/>
                    <a:p>
                      <a:pPr algn="l">
                        <a:defRPr sz="1800"/>
                      </a:pPr>
                      <a:r>
                        <a:rPr sz="1400"/>
                        <a:t>Inserts a Node after the reference node as a child of the current node.</a:t>
                      </a:r>
                    </a:p>
                  </a:txBody>
                  <a:tcPr marL="91425" marR="91425" marT="91425" marB="91425" anchor="t" anchorCtr="0" horzOverflow="overflow"/>
                </a:tc>
              </a:tr>
              <a:tr h="381000">
                <a:tc>
                  <a:txBody>
                    <a:bodyPr/>
                    <a:lstStyle/>
                    <a:p>
                      <a:pPr algn="l">
                        <a:defRPr sz="1800"/>
                      </a:pPr>
                      <a:r>
                        <a:rPr sz="1400"/>
                        <a:t>isSameNode()</a:t>
                      </a:r>
                    </a:p>
                  </a:txBody>
                  <a:tcPr marL="91425" marR="91425" marT="91425" marB="91425" anchor="t" anchorCtr="0" horzOverflow="overflow"/>
                </a:tc>
                <a:tc>
                  <a:txBody>
                    <a:bodyPr/>
                    <a:lstStyle/>
                    <a:p>
                      <a:pPr algn="l">
                        <a:defRPr sz="1800"/>
                      </a:pPr>
                      <a:r>
                        <a:rPr sz="1400"/>
                        <a:t>Indicating whether or not the two nodes are the same.</a:t>
                      </a:r>
                    </a:p>
                  </a:txBody>
                  <a:tcPr marL="91425" marR="91425" marT="91425" marB="91425" anchor="t" anchorCtr="0" horzOverflow="overflow"/>
                </a:tc>
              </a:tr>
              <a:tr h="381000">
                <a:tc>
                  <a:txBody>
                    <a:bodyPr/>
                    <a:lstStyle/>
                    <a:p>
                      <a:pPr algn="l">
                        <a:defRPr sz="1800"/>
                      </a:pPr>
                      <a:r>
                        <a:rPr sz="1400"/>
                        <a:t>replaceChild()</a:t>
                      </a:r>
                    </a:p>
                  </a:txBody>
                  <a:tcPr marL="91425" marR="91425" marT="91425" marB="91425" anchor="t" anchorCtr="0" horzOverflow="overflow"/>
                </a:tc>
                <a:tc>
                  <a:txBody>
                    <a:bodyPr/>
                    <a:lstStyle/>
                    <a:p>
                      <a:pPr algn="l">
                        <a:defRPr sz="1800"/>
                      </a:pPr>
                      <a:r>
                        <a:rPr sz="1400"/>
                        <a:t>Replaces one child node of the current one with the second one given in parameter.</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116"/>
          <p:cNvSpPr txBox="1"/>
          <p:nvPr/>
        </p:nvSpPr>
        <p:spPr>
          <a:xfrm>
            <a:off x="396849" y="933474"/>
            <a:ext cx="8491802" cy="858559"/>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Lesson Plan</a:t>
            </a:r>
          </a:p>
        </p:txBody>
      </p:sp>
      <p:sp>
        <p:nvSpPr>
          <p:cNvPr id="253" name="Shape 117"/>
          <p:cNvSpPr txBox="1"/>
          <p:nvPr/>
        </p:nvSpPr>
        <p:spPr>
          <a:xfrm>
            <a:off x="396850" y="1886874"/>
            <a:ext cx="8387699" cy="21724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42900">
              <a:lnSpc>
                <a:spcPct val="115000"/>
              </a:lnSpc>
              <a:spcBef>
                <a:spcPts val="1000"/>
              </a:spcBef>
              <a:buSzPct val="100000"/>
              <a:buChar char="●"/>
              <a:defRPr sz="1800"/>
            </a:pPr>
            <a:r>
              <a:t>BOM introduction</a:t>
            </a:r>
          </a:p>
          <a:p>
            <a:pPr marL="457200" indent="-342900">
              <a:lnSpc>
                <a:spcPct val="115000"/>
              </a:lnSpc>
              <a:spcBef>
                <a:spcPts val="1000"/>
              </a:spcBef>
              <a:buSzPct val="100000"/>
              <a:buChar char="●"/>
              <a:defRPr sz="1800"/>
            </a:pPr>
            <a:r>
              <a:t>DOM introduction</a:t>
            </a:r>
          </a:p>
          <a:p>
            <a:pPr marL="457200" indent="-342900">
              <a:lnSpc>
                <a:spcPct val="115000"/>
              </a:lnSpc>
              <a:spcBef>
                <a:spcPts val="1000"/>
              </a:spcBef>
              <a:buSzPct val="100000"/>
              <a:buChar char="●"/>
              <a:defRPr sz="1800"/>
            </a:pPr>
            <a:r>
              <a:t>window</a:t>
            </a:r>
          </a:p>
          <a:p>
            <a:pPr marL="457200" indent="-342900">
              <a:lnSpc>
                <a:spcPct val="115000"/>
              </a:lnSpc>
              <a:spcBef>
                <a:spcPts val="1000"/>
              </a:spcBef>
              <a:buSzPct val="100000"/>
              <a:buChar char="●"/>
              <a:defRPr sz="1800"/>
            </a:pPr>
            <a:r>
              <a:t>document</a:t>
            </a:r>
          </a:p>
          <a:p>
            <a:pPr marL="457200" indent="-342900">
              <a:lnSpc>
                <a:spcPct val="115000"/>
              </a:lnSpc>
              <a:spcBef>
                <a:spcPts val="1000"/>
              </a:spcBef>
              <a:buSzPct val="100000"/>
              <a:buChar char="●"/>
              <a:defRPr sz="1800"/>
            </a:pPr>
            <a:r>
              <a:t>Manipulations with DOM</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249"/>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Event Handling</a:t>
            </a:r>
          </a:p>
        </p:txBody>
      </p:sp>
      <p:sp>
        <p:nvSpPr>
          <p:cNvPr id="314" name="Shape 250"/>
          <p:cNvSpPr txBox="1"/>
          <p:nvPr/>
        </p:nvSpPr>
        <p:spPr>
          <a:xfrm>
            <a:off x="396849" y="1959474"/>
            <a:ext cx="5878202" cy="4420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lvl1pPr>
          </a:lstStyle>
          <a:p>
            <a:pPr/>
            <a:r>
              <a:t>widespread window events.</a:t>
            </a:r>
          </a:p>
        </p:txBody>
      </p:sp>
      <p:graphicFrame>
        <p:nvGraphicFramePr>
          <p:cNvPr id="315" name="Shape 251"/>
          <p:cNvGraphicFramePr/>
          <p:nvPr/>
        </p:nvGraphicFramePr>
        <p:xfrm>
          <a:off x="344899" y="2705100"/>
          <a:ext cx="8435352" cy="15240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06800"/>
                <a:gridCol w="5828550"/>
              </a:tblGrid>
              <a:tr h="381000">
                <a:tc>
                  <a:txBody>
                    <a:bodyPr/>
                    <a:lstStyle/>
                    <a:p>
                      <a:pPr algn="l">
                        <a:defRPr sz="1800"/>
                      </a:pPr>
                      <a:r>
                        <a:rPr sz="1400"/>
                        <a:t>onload</a:t>
                      </a:r>
                    </a:p>
                  </a:txBody>
                  <a:tcPr marL="91425" marR="91425" marT="91425" marB="91425" anchor="t" anchorCtr="0" horzOverflow="overflow"/>
                </a:tc>
                <a:tc>
                  <a:txBody>
                    <a:bodyPr/>
                    <a:lstStyle/>
                    <a:p>
                      <a:pPr algn="l">
                        <a:defRPr sz="1800"/>
                      </a:pPr>
                      <a:r>
                        <a:rPr sz="1400"/>
                        <a:t>Called after all resources and the DOM are fully loaded. WILL NOT get called when the page is loaded from cache, such as with back button.</a:t>
                      </a:r>
                    </a:p>
                  </a:txBody>
                  <a:tcPr marL="91425" marR="91425" marT="91425" marB="91425" anchor="t" anchorCtr="0" horzOverflow="overflow"/>
                </a:tc>
              </a:tr>
              <a:tr h="381000">
                <a:tc>
                  <a:txBody>
                    <a:bodyPr/>
                    <a:lstStyle/>
                    <a:p>
                      <a:pPr algn="l">
                        <a:defRPr sz="1800"/>
                      </a:pPr>
                      <a:r>
                        <a:rPr sz="1400"/>
                        <a:t>onbeforeunload</a:t>
                      </a:r>
                    </a:p>
                  </a:txBody>
                  <a:tcPr marL="91425" marR="91425" marT="91425" marB="91425" anchor="t" anchorCtr="0" horzOverflow="overflow"/>
                </a:tc>
                <a:tc>
                  <a:txBody>
                    <a:bodyPr/>
                    <a:lstStyle/>
                    <a:p>
                      <a:pPr algn="l">
                        <a:defRPr sz="1800"/>
                      </a:pPr>
                      <a:r>
                        <a:rPr sz="1400"/>
                        <a:t>An event handler property for before-unload events on the window.</a:t>
                      </a:r>
                    </a:p>
                  </a:txBody>
                  <a:tcPr marL="91425" marR="91425" marT="91425" marB="91425" anchor="t" anchorCtr="0" horzOverflow="overflow"/>
                </a:tc>
              </a:tr>
              <a:tr h="381000">
                <a:tc>
                  <a:txBody>
                    <a:bodyPr/>
                    <a:lstStyle/>
                    <a:p>
                      <a:pPr algn="l">
                        <a:defRPr sz="1800"/>
                      </a:pPr>
                      <a:r>
                        <a:rPr sz="1400"/>
                        <a:t>onunload</a:t>
                      </a:r>
                    </a:p>
                  </a:txBody>
                  <a:tcPr marL="91425" marR="91425" marT="91425" marB="91425" anchor="t" anchorCtr="0" horzOverflow="overflow"/>
                </a:tc>
                <a:tc>
                  <a:txBody>
                    <a:bodyPr/>
                    <a:lstStyle/>
                    <a:p>
                      <a:pPr algn="l">
                        <a:defRPr sz="1800"/>
                      </a:pPr>
                      <a:r>
                        <a:rPr sz="1400"/>
                        <a:t>Called when the user navigates away from the page.</a:t>
                      </a:r>
                    </a:p>
                  </a:txBody>
                  <a:tcPr marL="91425" marR="91425" marT="91425" marB="91425" anchor="t" anchorCtr="0" horzOverflow="overflow"/>
                </a:tc>
              </a:tr>
              <a:tr h="381000">
                <a:tc>
                  <a:txBody>
                    <a:bodyPr/>
                    <a:lstStyle/>
                    <a:p>
                      <a:pPr algn="l">
                        <a:defRPr sz="1800"/>
                      </a:pPr>
                      <a:r>
                        <a:rPr sz="1400"/>
                        <a:t>onclose</a:t>
                      </a:r>
                    </a:p>
                  </a:txBody>
                  <a:tcPr marL="91425" marR="91425" marT="91425" marB="91425" anchor="t" anchorCtr="0" horzOverflow="overflow"/>
                </a:tc>
                <a:tc>
                  <a:txBody>
                    <a:bodyPr/>
                    <a:lstStyle/>
                    <a:p>
                      <a:pPr algn="l">
                        <a:defRPr sz="1800"/>
                      </a:pPr>
                      <a:r>
                        <a:rPr sz="1400"/>
                        <a:t>Called after the window is closed.</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7" name="Shape 257"/>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Event Handling</a:t>
            </a:r>
          </a:p>
        </p:txBody>
      </p:sp>
      <p:sp>
        <p:nvSpPr>
          <p:cNvPr id="318" name="Shape 258"/>
          <p:cNvSpPr txBox="1"/>
          <p:nvPr/>
        </p:nvSpPr>
        <p:spPr>
          <a:xfrm>
            <a:off x="396849" y="1959474"/>
            <a:ext cx="8288702" cy="9754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lvl1pPr>
          </a:lstStyle>
          <a:p>
            <a:pPr/>
            <a:r>
              <a:t>window.onload - The load event fires at the end of the document loading process. At this point, all of the objects in the document are in the DOM, and all the images, scripts, links and sub-frames have finished loading.</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264"/>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Event Handling</a:t>
            </a:r>
          </a:p>
        </p:txBody>
      </p:sp>
      <p:pic>
        <p:nvPicPr>
          <p:cNvPr id="321" name="Shape 265" descr="Shape 265"/>
          <p:cNvPicPr>
            <a:picLocks noChangeAspect="1"/>
          </p:cNvPicPr>
          <p:nvPr/>
        </p:nvPicPr>
        <p:blipFill>
          <a:blip r:embed="rId2">
            <a:extLst/>
          </a:blip>
          <a:stretch>
            <a:fillRect/>
          </a:stretch>
        </p:blipFill>
        <p:spPr>
          <a:xfrm>
            <a:off x="396850" y="1905188"/>
            <a:ext cx="8350302" cy="4114424"/>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Shape 271"/>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Event Handling</a:t>
            </a:r>
          </a:p>
        </p:txBody>
      </p:sp>
      <p:pic>
        <p:nvPicPr>
          <p:cNvPr id="324" name="Shape 272" descr="Shape 272"/>
          <p:cNvPicPr>
            <a:picLocks noChangeAspect="1"/>
          </p:cNvPicPr>
          <p:nvPr/>
        </p:nvPicPr>
        <p:blipFill>
          <a:blip r:embed="rId2">
            <a:extLst/>
          </a:blip>
          <a:stretch>
            <a:fillRect/>
          </a:stretch>
        </p:blipFill>
        <p:spPr>
          <a:xfrm>
            <a:off x="396850" y="2209886"/>
            <a:ext cx="8350301" cy="304785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6" name="Shape 278"/>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Event Handling</a:t>
            </a:r>
          </a:p>
        </p:txBody>
      </p:sp>
      <p:pic>
        <p:nvPicPr>
          <p:cNvPr id="327" name="Shape 279" descr="Shape 279"/>
          <p:cNvPicPr>
            <a:picLocks noChangeAspect="1"/>
          </p:cNvPicPr>
          <p:nvPr/>
        </p:nvPicPr>
        <p:blipFill>
          <a:blip r:embed="rId2">
            <a:extLst/>
          </a:blip>
          <a:stretch>
            <a:fillRect/>
          </a:stretch>
        </p:blipFill>
        <p:spPr>
          <a:xfrm>
            <a:off x="581025" y="2124075"/>
            <a:ext cx="7981950" cy="337185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285"/>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Event Handling</a:t>
            </a:r>
          </a:p>
        </p:txBody>
      </p:sp>
      <p:sp>
        <p:nvSpPr>
          <p:cNvPr id="330" name="Shape 286"/>
          <p:cNvSpPr txBox="1"/>
          <p:nvPr/>
        </p:nvSpPr>
        <p:spPr>
          <a:xfrm>
            <a:off x="396849" y="1959474"/>
            <a:ext cx="8354702" cy="4420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lvl1pPr>
          </a:lstStyle>
          <a:p>
            <a:pPr/>
            <a:r>
              <a:t>Widespread events.</a:t>
            </a:r>
          </a:p>
        </p:txBody>
      </p:sp>
      <p:graphicFrame>
        <p:nvGraphicFramePr>
          <p:cNvPr id="331" name="Shape 287"/>
          <p:cNvGraphicFramePr/>
          <p:nvPr/>
        </p:nvGraphicFramePr>
        <p:xfrm>
          <a:off x="387124" y="2625125"/>
          <a:ext cx="8374152" cy="3048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187075"/>
                <a:gridCol w="4187075"/>
              </a:tblGrid>
              <a:tr h="381000">
                <a:tc>
                  <a:txBody>
                    <a:bodyPr/>
                    <a:lstStyle/>
                    <a:p>
                      <a:pPr algn="l">
                        <a:defRPr sz="1800"/>
                      </a:pPr>
                      <a:r>
                        <a:rPr sz="1400"/>
                        <a:t>onclick</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381000">
                <a:tc>
                  <a:txBody>
                    <a:bodyPr/>
                    <a:lstStyle/>
                    <a:p>
                      <a:pPr algn="l">
                        <a:defRPr sz="1800"/>
                      </a:pPr>
                      <a:r>
                        <a:rPr sz="1400"/>
                        <a:t>ondblclick</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381000">
                <a:tc>
                  <a:txBody>
                    <a:bodyPr/>
                    <a:lstStyle/>
                    <a:p>
                      <a:pPr algn="l">
                        <a:defRPr sz="1800"/>
                      </a:pPr>
                      <a:r>
                        <a:rPr sz="1400"/>
                        <a:t>onmousedown</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381000">
                <a:tc>
                  <a:txBody>
                    <a:bodyPr/>
                    <a:lstStyle/>
                    <a:p>
                      <a:pPr algn="l">
                        <a:defRPr sz="1800"/>
                      </a:pPr>
                      <a:r>
                        <a:rPr sz="1400"/>
                        <a:t>onmouseup</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381000">
                <a:tc>
                  <a:txBody>
                    <a:bodyPr/>
                    <a:lstStyle/>
                    <a:p>
                      <a:pPr algn="l">
                        <a:defRPr sz="1800"/>
                      </a:pPr>
                      <a:r>
                        <a:rPr sz="1400"/>
                        <a:t>onmouseenter</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381000">
                <a:tc>
                  <a:txBody>
                    <a:bodyPr/>
                    <a:lstStyle/>
                    <a:p>
                      <a:pPr algn="l">
                        <a:defRPr sz="1800"/>
                      </a:pPr>
                      <a:r>
                        <a:rPr sz="1400"/>
                        <a:t>onmouseleave</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381000">
                <a:tc>
                  <a:txBody>
                    <a:bodyPr/>
                    <a:lstStyle/>
                    <a:p>
                      <a:pPr algn="l">
                        <a:defRPr sz="1800"/>
                      </a:pPr>
                      <a:r>
                        <a:rPr sz="1400"/>
                        <a:t>onmouseover</a:t>
                      </a:r>
                    </a:p>
                  </a:txBody>
                  <a:tcPr marL="91425" marR="91425" marT="91425" marB="91425" anchor="t" anchorCtr="0" horzOverflow="overflow"/>
                </a:tc>
                <a:tc>
                  <a:txBody>
                    <a:bodyPr/>
                    <a:lstStyle/>
                    <a:p>
                      <a:pPr algn="l">
                        <a:defRPr sz="1400"/>
                      </a:pPr>
                    </a:p>
                  </a:txBody>
                  <a:tcPr marL="91425" marR="91425" marT="91425" marB="91425" anchor="t" anchorCtr="0" horzOverflow="overflow"/>
                </a:tc>
              </a:tr>
              <a:tr h="381000">
                <a:tc>
                  <a:txBody>
                    <a:bodyPr/>
                    <a:lstStyle/>
                    <a:p>
                      <a:pPr algn="l">
                        <a:defRPr sz="1800"/>
                      </a:pPr>
                      <a:r>
                        <a:rPr sz="1400"/>
                        <a:t>onmouseout</a:t>
                      </a:r>
                    </a:p>
                  </a:txBody>
                  <a:tcPr marL="91425" marR="91425" marT="91425" marB="91425" anchor="t" anchorCtr="0" horzOverflow="overflow"/>
                </a:tc>
                <a:tc>
                  <a:txBody>
                    <a:bodyPr/>
                    <a:lstStyle/>
                    <a:p>
                      <a:pPr algn="l">
                        <a:defRPr sz="1400"/>
                      </a:pP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294"/>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Event Handling</a:t>
            </a:r>
          </a:p>
        </p:txBody>
      </p:sp>
      <p:sp>
        <p:nvSpPr>
          <p:cNvPr id="334" name="Shape 295"/>
          <p:cNvSpPr txBox="1"/>
          <p:nvPr/>
        </p:nvSpPr>
        <p:spPr>
          <a:xfrm>
            <a:off x="396849" y="1959474"/>
            <a:ext cx="8354702" cy="4420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lvl1pPr>
          </a:lstStyle>
          <a:p>
            <a:pPr/>
            <a:r>
              <a:t>Widespread Mouse Events.</a:t>
            </a:r>
          </a:p>
        </p:txBody>
      </p:sp>
      <p:graphicFrame>
        <p:nvGraphicFramePr>
          <p:cNvPr id="335" name="Shape 296"/>
          <p:cNvGraphicFramePr/>
          <p:nvPr/>
        </p:nvGraphicFramePr>
        <p:xfrm>
          <a:off x="387124" y="2625125"/>
          <a:ext cx="8374152" cy="2667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37075"/>
                <a:gridCol w="6137075"/>
              </a:tblGrid>
              <a:tr h="381000">
                <a:tc>
                  <a:txBody>
                    <a:bodyPr/>
                    <a:lstStyle/>
                    <a:p>
                      <a:pPr algn="l">
                        <a:defRPr sz="1800"/>
                      </a:pPr>
                      <a:r>
                        <a:rPr sz="1400"/>
                        <a:t>onclick</a:t>
                      </a:r>
                    </a:p>
                  </a:txBody>
                  <a:tcPr marL="91425" marR="91425" marT="91425" marB="91425" anchor="t" anchorCtr="0" horzOverflow="overflow"/>
                </a:tc>
                <a:tc>
                  <a:txBody>
                    <a:bodyPr/>
                    <a:lstStyle/>
                    <a:p>
                      <a:pPr algn="l">
                        <a:defRPr sz="1800"/>
                      </a:pPr>
                      <a:r>
                        <a:rPr sz="1400"/>
                        <a:t>The event occurs when the user clicks on an element.</a:t>
                      </a:r>
                    </a:p>
                  </a:txBody>
                  <a:tcPr marL="91425" marR="91425" marT="91425" marB="91425" anchor="t" anchorCtr="0" horzOverflow="overflow"/>
                </a:tc>
              </a:tr>
              <a:tr h="381000">
                <a:tc>
                  <a:txBody>
                    <a:bodyPr/>
                    <a:lstStyle/>
                    <a:p>
                      <a:pPr algn="l">
                        <a:defRPr sz="1400"/>
                      </a:pPr>
                      <a:r>
                        <a:t>onmousedown</a:t>
                      </a:r>
                    </a:p>
                  </a:txBody>
                  <a:tcPr marL="91425" marR="91425" marT="91425" marB="91425" anchor="t" anchorCtr="0" horzOverflow="overflow"/>
                </a:tc>
                <a:tc>
                  <a:txBody>
                    <a:bodyPr/>
                    <a:lstStyle/>
                    <a:p>
                      <a:pPr algn="l">
                        <a:defRPr sz="1800"/>
                      </a:pPr>
                      <a:r>
                        <a:rPr sz="1400"/>
                        <a:t>The event occurs when the user presses a mouse button over an element.</a:t>
                      </a:r>
                    </a:p>
                  </a:txBody>
                  <a:tcPr marL="91425" marR="91425" marT="91425" marB="91425" anchor="t" anchorCtr="0" horzOverflow="overflow"/>
                </a:tc>
              </a:tr>
              <a:tr h="381000">
                <a:tc>
                  <a:txBody>
                    <a:bodyPr/>
                    <a:lstStyle/>
                    <a:p>
                      <a:pPr algn="l">
                        <a:defRPr sz="1800"/>
                      </a:pPr>
                      <a:r>
                        <a:rPr sz="1400"/>
                        <a:t>onmouseup</a:t>
                      </a:r>
                    </a:p>
                  </a:txBody>
                  <a:tcPr marL="91425" marR="91425" marT="91425" marB="91425" anchor="t" anchorCtr="0" horzOverflow="overflow"/>
                </a:tc>
                <a:tc>
                  <a:txBody>
                    <a:bodyPr/>
                    <a:lstStyle/>
                    <a:p>
                      <a:pPr algn="l">
                        <a:defRPr sz="1800"/>
                      </a:pPr>
                      <a:r>
                        <a:rPr sz="1400"/>
                        <a:t>The event occurs when the pointer is moved onto an element.</a:t>
                      </a:r>
                    </a:p>
                  </a:txBody>
                  <a:tcPr marL="91425" marR="91425" marT="91425" marB="91425" anchor="t" anchorCtr="0" horzOverflow="overflow"/>
                </a:tc>
              </a:tr>
              <a:tr h="381000">
                <a:tc>
                  <a:txBody>
                    <a:bodyPr/>
                    <a:lstStyle/>
                    <a:p>
                      <a:pPr algn="l">
                        <a:defRPr sz="1800"/>
                      </a:pPr>
                      <a:r>
                        <a:rPr sz="1400"/>
                        <a:t>onmouseenter</a:t>
                      </a:r>
                    </a:p>
                  </a:txBody>
                  <a:tcPr marL="91425" marR="91425" marT="91425" marB="91425" anchor="t" anchorCtr="0" horzOverflow="overflow"/>
                </a:tc>
                <a:tc>
                  <a:txBody>
                    <a:bodyPr/>
                    <a:lstStyle/>
                    <a:p>
                      <a:pPr algn="l">
                        <a:defRPr sz="1800"/>
                      </a:pPr>
                      <a:r>
                        <a:rPr sz="1400"/>
                        <a:t>The event occurs when the pointer is moved onto an element</a:t>
                      </a:r>
                    </a:p>
                  </a:txBody>
                  <a:tcPr marL="91425" marR="91425" marT="91425" marB="91425" anchor="t" anchorCtr="0" horzOverflow="overflow"/>
                </a:tc>
              </a:tr>
              <a:tr h="381000">
                <a:tc>
                  <a:txBody>
                    <a:bodyPr/>
                    <a:lstStyle/>
                    <a:p>
                      <a:pPr algn="l">
                        <a:defRPr sz="1800"/>
                      </a:pPr>
                      <a:r>
                        <a:rPr sz="1400"/>
                        <a:t>onmouseleave</a:t>
                      </a:r>
                    </a:p>
                  </a:txBody>
                  <a:tcPr marL="91425" marR="91425" marT="91425" marB="91425" anchor="t" anchorCtr="0" horzOverflow="overflow"/>
                </a:tc>
                <a:tc>
                  <a:txBody>
                    <a:bodyPr/>
                    <a:lstStyle/>
                    <a:p>
                      <a:pPr algn="l">
                        <a:defRPr sz="1800"/>
                      </a:pPr>
                      <a:r>
                        <a:rPr sz="1400"/>
                        <a:t>The event occurs when the pointer is moved out of an element</a:t>
                      </a:r>
                    </a:p>
                  </a:txBody>
                  <a:tcPr marL="91425" marR="91425" marT="91425" marB="91425" anchor="t" anchorCtr="0" horzOverflow="overflow"/>
                </a:tc>
              </a:tr>
              <a:tr h="381000">
                <a:tc>
                  <a:txBody>
                    <a:bodyPr/>
                    <a:lstStyle/>
                    <a:p>
                      <a:pPr algn="l">
                        <a:defRPr sz="1800"/>
                      </a:pPr>
                      <a:r>
                        <a:rPr sz="1400"/>
                        <a:t>onmouseover</a:t>
                      </a:r>
                    </a:p>
                  </a:txBody>
                  <a:tcPr marL="91425" marR="91425" marT="91425" marB="91425" anchor="t" anchorCtr="0" horzOverflow="overflow"/>
                </a:tc>
                <a:tc>
                  <a:txBody>
                    <a:bodyPr/>
                    <a:lstStyle/>
                    <a:p>
                      <a:pPr algn="l">
                        <a:defRPr sz="1800"/>
                      </a:pPr>
                      <a:r>
                        <a:rPr sz="1400"/>
                        <a:t>The event occurs when the pointer is moved onto an element, or onto one of its children.</a:t>
                      </a:r>
                    </a:p>
                  </a:txBody>
                  <a:tcPr marL="91425" marR="91425" marT="91425" marB="91425" anchor="t" anchorCtr="0" horzOverflow="overflow"/>
                </a:tc>
              </a:tr>
              <a:tr h="381000">
                <a:tc>
                  <a:txBody>
                    <a:bodyPr/>
                    <a:lstStyle/>
                    <a:p>
                      <a:pPr algn="l">
                        <a:defRPr sz="1800"/>
                      </a:pPr>
                      <a:r>
                        <a:rPr sz="1400"/>
                        <a:t>onmouseout</a:t>
                      </a:r>
                    </a:p>
                  </a:txBody>
                  <a:tcPr marL="91425" marR="91425" marT="91425" marB="91425" anchor="t" anchorCtr="0" horzOverflow="overflow"/>
                </a:tc>
                <a:tc>
                  <a:txBody>
                    <a:bodyPr/>
                    <a:lstStyle/>
                    <a:p>
                      <a:pPr algn="l">
                        <a:defRPr sz="1800"/>
                      </a:pPr>
                      <a:r>
                        <a:rPr sz="1400"/>
                        <a:t>The event occurs when a user moves the mouse pointer out of an element, or out of one of its children</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Shape 303"/>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Event Handling</a:t>
            </a:r>
          </a:p>
        </p:txBody>
      </p:sp>
      <p:sp>
        <p:nvSpPr>
          <p:cNvPr id="338" name="Shape 304"/>
          <p:cNvSpPr txBox="1"/>
          <p:nvPr/>
        </p:nvSpPr>
        <p:spPr>
          <a:xfrm>
            <a:off x="396849" y="1959474"/>
            <a:ext cx="8354702" cy="4420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lvl1pPr>
          </a:lstStyle>
          <a:p>
            <a:pPr/>
            <a:r>
              <a:t>Keyboard events.</a:t>
            </a:r>
          </a:p>
        </p:txBody>
      </p:sp>
      <p:graphicFrame>
        <p:nvGraphicFramePr>
          <p:cNvPr id="339" name="Shape 305"/>
          <p:cNvGraphicFramePr/>
          <p:nvPr/>
        </p:nvGraphicFramePr>
        <p:xfrm>
          <a:off x="387124" y="2625125"/>
          <a:ext cx="8374152" cy="1143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37075"/>
                <a:gridCol w="6137075"/>
              </a:tblGrid>
              <a:tr h="381000">
                <a:tc>
                  <a:txBody>
                    <a:bodyPr/>
                    <a:lstStyle/>
                    <a:p>
                      <a:pPr algn="l">
                        <a:defRPr sz="1800"/>
                      </a:pPr>
                      <a:r>
                        <a:rPr sz="1400"/>
                        <a:t>onkeydown</a:t>
                      </a:r>
                    </a:p>
                  </a:txBody>
                  <a:tcPr marL="91425" marR="91425" marT="91425" marB="91425" anchor="t" anchorCtr="0" horzOverflow="overflow"/>
                </a:tc>
                <a:tc>
                  <a:txBody>
                    <a:bodyPr/>
                    <a:lstStyle/>
                    <a:p>
                      <a:pPr algn="l">
                        <a:defRPr sz="1800"/>
                      </a:pPr>
                      <a:r>
                        <a:rPr sz="1400"/>
                        <a:t>The event occurs when the user is pressing a key.</a:t>
                      </a:r>
                    </a:p>
                  </a:txBody>
                  <a:tcPr marL="91425" marR="91425" marT="91425" marB="91425" anchor="t" anchorCtr="0" horzOverflow="overflow"/>
                </a:tc>
              </a:tr>
              <a:tr h="381000">
                <a:tc>
                  <a:txBody>
                    <a:bodyPr/>
                    <a:lstStyle/>
                    <a:p>
                      <a:pPr algn="l">
                        <a:defRPr sz="1800"/>
                      </a:pPr>
                      <a:r>
                        <a:rPr sz="1400"/>
                        <a:t>onkeypress</a:t>
                      </a:r>
                    </a:p>
                  </a:txBody>
                  <a:tcPr marL="91425" marR="91425" marT="91425" marB="91425" anchor="t" anchorCtr="0" horzOverflow="overflow"/>
                </a:tc>
                <a:tc>
                  <a:txBody>
                    <a:bodyPr/>
                    <a:lstStyle/>
                    <a:p>
                      <a:pPr algn="l">
                        <a:defRPr sz="1800"/>
                      </a:pPr>
                      <a:r>
                        <a:rPr sz="1400"/>
                        <a:t>The event occurs when the user presses a key.</a:t>
                      </a:r>
                    </a:p>
                  </a:txBody>
                  <a:tcPr marL="91425" marR="91425" marT="91425" marB="91425" anchor="t" anchorCtr="0" horzOverflow="overflow"/>
                </a:tc>
              </a:tr>
              <a:tr h="381000">
                <a:tc>
                  <a:txBody>
                    <a:bodyPr/>
                    <a:lstStyle/>
                    <a:p>
                      <a:pPr algn="l">
                        <a:defRPr sz="1800"/>
                      </a:pPr>
                      <a:r>
                        <a:rPr sz="1400"/>
                        <a:t>onkeyup</a:t>
                      </a:r>
                    </a:p>
                  </a:txBody>
                  <a:tcPr marL="91425" marR="91425" marT="91425" marB="91425" anchor="t" anchorCtr="0" horzOverflow="overflow"/>
                </a:tc>
                <a:tc>
                  <a:txBody>
                    <a:bodyPr/>
                    <a:lstStyle/>
                    <a:p>
                      <a:pPr algn="l">
                        <a:defRPr sz="1800"/>
                      </a:pPr>
                      <a:r>
                        <a:rPr sz="1400"/>
                        <a:t>The event occurs when the user releases a key.</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 name="Shape 312"/>
          <p:cNvSpPr txBox="1"/>
          <p:nvPr/>
        </p:nvSpPr>
        <p:spPr>
          <a:xfrm>
            <a:off x="396849" y="933475"/>
            <a:ext cx="8491802" cy="858558"/>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Event Handling</a:t>
            </a:r>
          </a:p>
        </p:txBody>
      </p:sp>
      <p:sp>
        <p:nvSpPr>
          <p:cNvPr id="342" name="Shape 313"/>
          <p:cNvSpPr txBox="1"/>
          <p:nvPr/>
        </p:nvSpPr>
        <p:spPr>
          <a:xfrm>
            <a:off x="396849" y="1959474"/>
            <a:ext cx="8354702" cy="4420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lvl1pPr>
          </a:lstStyle>
          <a:p>
            <a:pPr/>
            <a:r>
              <a:t>Widespread forms events.</a:t>
            </a:r>
          </a:p>
        </p:txBody>
      </p:sp>
      <p:graphicFrame>
        <p:nvGraphicFramePr>
          <p:cNvPr id="343" name="Shape 314"/>
          <p:cNvGraphicFramePr/>
          <p:nvPr/>
        </p:nvGraphicFramePr>
        <p:xfrm>
          <a:off x="387124" y="2625125"/>
          <a:ext cx="8374152" cy="19050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237075"/>
                <a:gridCol w="6137075"/>
              </a:tblGrid>
              <a:tr h="381000">
                <a:tc>
                  <a:txBody>
                    <a:bodyPr/>
                    <a:lstStyle/>
                    <a:p>
                      <a:pPr algn="l">
                        <a:defRPr sz="1800"/>
                      </a:pPr>
                      <a:r>
                        <a:rPr sz="1400"/>
                        <a:t>onblur</a:t>
                      </a:r>
                    </a:p>
                  </a:txBody>
                  <a:tcPr marL="91425" marR="91425" marT="91425" marB="91425" anchor="t" anchorCtr="0" horzOverflow="overflow"/>
                </a:tc>
                <a:tc>
                  <a:txBody>
                    <a:bodyPr/>
                    <a:lstStyle/>
                    <a:p>
                      <a:pPr algn="l">
                        <a:defRPr sz="1800"/>
                      </a:pPr>
                      <a:r>
                        <a:rPr sz="1400"/>
                        <a:t>The event occurs when an element loses focus.</a:t>
                      </a:r>
                    </a:p>
                  </a:txBody>
                  <a:tcPr marL="91425" marR="91425" marT="91425" marB="91425" anchor="t" anchorCtr="0" horzOverflow="overflow"/>
                </a:tc>
              </a:tr>
              <a:tr h="381000">
                <a:tc>
                  <a:txBody>
                    <a:bodyPr/>
                    <a:lstStyle/>
                    <a:p>
                      <a:pPr algn="l">
                        <a:defRPr sz="1800"/>
                      </a:pPr>
                      <a:r>
                        <a:rPr sz="1400"/>
                        <a:t>onfocus</a:t>
                      </a:r>
                    </a:p>
                  </a:txBody>
                  <a:tcPr marL="91425" marR="91425" marT="91425" marB="91425" anchor="t" anchorCtr="0" horzOverflow="overflow"/>
                </a:tc>
                <a:tc>
                  <a:txBody>
                    <a:bodyPr/>
                    <a:lstStyle/>
                    <a:p>
                      <a:pPr algn="l">
                        <a:defRPr sz="1800"/>
                      </a:pPr>
                      <a:r>
                        <a:rPr sz="1400"/>
                        <a:t>The event occurs when an element gets focus.</a:t>
                      </a:r>
                    </a:p>
                  </a:txBody>
                  <a:tcPr marL="91425" marR="91425" marT="91425" marB="91425" anchor="t" anchorCtr="0" horzOverflow="overflow"/>
                </a:tc>
              </a:tr>
              <a:tr h="381000">
                <a:tc>
                  <a:txBody>
                    <a:bodyPr/>
                    <a:lstStyle/>
                    <a:p>
                      <a:pPr algn="l">
                        <a:defRPr sz="1800"/>
                      </a:pPr>
                      <a:r>
                        <a:rPr sz="1400"/>
                        <a:t>onchange</a:t>
                      </a:r>
                    </a:p>
                  </a:txBody>
                  <a:tcPr marL="91425" marR="91425" marT="91425" marB="91425" anchor="t" anchorCtr="0" horzOverflow="overflow"/>
                </a:tc>
                <a:tc>
                  <a:txBody>
                    <a:bodyPr/>
                    <a:lstStyle/>
                    <a:p>
                      <a:pPr algn="l">
                        <a:defRPr sz="1800"/>
                      </a:pPr>
                      <a:r>
                        <a:rPr sz="1400"/>
                        <a:t>The event occurs when the content of a form element, the selection, or the checked state have changed (for &lt;input&gt;, &lt;keygen&gt;, &lt;select&gt;, and &lt;textarea&gt;)</a:t>
                      </a:r>
                    </a:p>
                  </a:txBody>
                  <a:tcPr marL="91425" marR="91425" marT="91425" marB="91425" anchor="t" anchorCtr="0" horzOverflow="overflow"/>
                </a:tc>
              </a:tr>
              <a:tr h="381000">
                <a:tc>
                  <a:txBody>
                    <a:bodyPr/>
                    <a:lstStyle/>
                    <a:p>
                      <a:pPr algn="l">
                        <a:defRPr sz="1800"/>
                      </a:pPr>
                      <a:r>
                        <a:rPr sz="1400"/>
                        <a:t>oninput</a:t>
                      </a:r>
                    </a:p>
                  </a:txBody>
                  <a:tcPr marL="91425" marR="91425" marT="91425" marB="91425" anchor="t" anchorCtr="0" horzOverflow="overflow"/>
                </a:tc>
                <a:tc>
                  <a:txBody>
                    <a:bodyPr/>
                    <a:lstStyle/>
                    <a:p>
                      <a:pPr algn="l">
                        <a:defRPr sz="1800"/>
                      </a:pPr>
                      <a:r>
                        <a:rPr sz="1400"/>
                        <a:t>The event occurs when an element gets user input.</a:t>
                      </a:r>
                    </a:p>
                  </a:txBody>
                  <a:tcPr marL="91425" marR="91425" marT="91425" marB="91425" anchor="t" anchorCtr="0" horzOverflow="overflow"/>
                </a:tc>
              </a:tr>
              <a:tr h="381000">
                <a:tc>
                  <a:txBody>
                    <a:bodyPr/>
                    <a:lstStyle/>
                    <a:p>
                      <a:pPr algn="l">
                        <a:defRPr sz="1800"/>
                      </a:pPr>
                      <a:r>
                        <a:rPr sz="1400"/>
                        <a:t>onsubmit</a:t>
                      </a:r>
                    </a:p>
                  </a:txBody>
                  <a:tcPr marL="91425" marR="91425" marT="91425" marB="91425" anchor="t" anchorCtr="0" horzOverflow="overflow"/>
                </a:tc>
                <a:tc>
                  <a:txBody>
                    <a:bodyPr/>
                    <a:lstStyle/>
                    <a:p>
                      <a:pPr algn="l">
                        <a:defRPr sz="1800"/>
                      </a:pPr>
                      <a:r>
                        <a:rPr sz="1400"/>
                        <a:t>The event occurs when a form is submitted.</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123"/>
          <p:cNvSpPr txBox="1"/>
          <p:nvPr/>
        </p:nvSpPr>
        <p:spPr>
          <a:xfrm>
            <a:off x="396849" y="933474"/>
            <a:ext cx="8491802" cy="858559"/>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BOM</a:t>
            </a:r>
          </a:p>
        </p:txBody>
      </p:sp>
      <p:sp>
        <p:nvSpPr>
          <p:cNvPr id="256" name="Shape 124"/>
          <p:cNvSpPr txBox="1"/>
          <p:nvPr/>
        </p:nvSpPr>
        <p:spPr>
          <a:xfrm>
            <a:off x="396850" y="2000464"/>
            <a:ext cx="8412000"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1800"/>
            </a:lvl1pPr>
          </a:lstStyle>
          <a:p>
            <a:pPr/>
            <a:r>
              <a:t>Browser Object Model</a:t>
            </a:r>
          </a:p>
        </p:txBody>
      </p:sp>
      <p:pic>
        <p:nvPicPr>
          <p:cNvPr id="257" name="Shape 125" descr="Shape 125"/>
          <p:cNvPicPr>
            <a:picLocks noChangeAspect="1"/>
          </p:cNvPicPr>
          <p:nvPr/>
        </p:nvPicPr>
        <p:blipFill>
          <a:blip r:embed="rId2">
            <a:extLst/>
          </a:blip>
          <a:srcRect l="5060" t="0" r="0" b="0"/>
          <a:stretch>
            <a:fillRect/>
          </a:stretch>
        </p:blipFill>
        <p:spPr>
          <a:xfrm>
            <a:off x="365999" y="2911524"/>
            <a:ext cx="8412003" cy="194935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131"/>
          <p:cNvSpPr txBox="1"/>
          <p:nvPr/>
        </p:nvSpPr>
        <p:spPr>
          <a:xfrm>
            <a:off x="396849" y="933474"/>
            <a:ext cx="8491802" cy="858559"/>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DOM</a:t>
            </a:r>
          </a:p>
        </p:txBody>
      </p:sp>
      <p:sp>
        <p:nvSpPr>
          <p:cNvPr id="260" name="Shape 132"/>
          <p:cNvSpPr txBox="1"/>
          <p:nvPr/>
        </p:nvSpPr>
        <p:spPr>
          <a:xfrm>
            <a:off x="396850" y="2000464"/>
            <a:ext cx="8412000"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1800"/>
            </a:lvl1pPr>
          </a:lstStyle>
          <a:p>
            <a:pPr/>
            <a:r>
              <a:t>Document Object Model - is a tree of objects.</a:t>
            </a:r>
          </a:p>
        </p:txBody>
      </p:sp>
      <p:pic>
        <p:nvPicPr>
          <p:cNvPr id="261" name="Shape 133" descr="Shape 133"/>
          <p:cNvPicPr>
            <a:picLocks noChangeAspect="1"/>
          </p:cNvPicPr>
          <p:nvPr/>
        </p:nvPicPr>
        <p:blipFill>
          <a:blip r:embed="rId2">
            <a:extLst/>
          </a:blip>
          <a:stretch>
            <a:fillRect/>
          </a:stretch>
        </p:blipFill>
        <p:spPr>
          <a:xfrm>
            <a:off x="2257425" y="2707600"/>
            <a:ext cx="4629150" cy="253365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139"/>
          <p:cNvSpPr txBox="1"/>
          <p:nvPr/>
        </p:nvSpPr>
        <p:spPr>
          <a:xfrm>
            <a:off x="396849" y="933474"/>
            <a:ext cx="8491802" cy="858559"/>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window</a:t>
            </a:r>
          </a:p>
        </p:txBody>
      </p:sp>
      <p:sp>
        <p:nvSpPr>
          <p:cNvPr id="264" name="Shape 140"/>
          <p:cNvSpPr txBox="1"/>
          <p:nvPr/>
        </p:nvSpPr>
        <p:spPr>
          <a:xfrm>
            <a:off x="396850" y="2068014"/>
            <a:ext cx="8412000" cy="1496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p>
            <a:pPr marL="457200" indent="-342900">
              <a:spcBef>
                <a:spcPts val="1000"/>
              </a:spcBef>
              <a:buSzPct val="100000"/>
              <a:buChar char="●"/>
              <a:defRPr sz="1800"/>
            </a:pPr>
            <a:r>
              <a:t>All global JavaScript objects, functions, and variables automatically become members of the window object.</a:t>
            </a:r>
          </a:p>
          <a:p>
            <a:pPr marL="457200" indent="-342900">
              <a:spcBef>
                <a:spcPts val="1000"/>
              </a:spcBef>
              <a:buSzPct val="100000"/>
              <a:buChar char="●"/>
              <a:defRPr sz="1800"/>
            </a:pPr>
            <a:r>
              <a:t>Global variables are properties of the window object.</a:t>
            </a:r>
          </a:p>
          <a:p>
            <a:pPr marL="457200" indent="-342900">
              <a:spcBef>
                <a:spcPts val="1000"/>
              </a:spcBef>
              <a:buSzPct val="100000"/>
              <a:buChar char="●"/>
              <a:defRPr sz="1800"/>
            </a:pPr>
            <a:r>
              <a:t>Global functions are methods of the window object.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146"/>
          <p:cNvSpPr txBox="1"/>
          <p:nvPr/>
        </p:nvSpPr>
        <p:spPr>
          <a:xfrm>
            <a:off x="396849" y="933474"/>
            <a:ext cx="8491802" cy="858559"/>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window</a:t>
            </a:r>
          </a:p>
        </p:txBody>
      </p:sp>
      <p:graphicFrame>
        <p:nvGraphicFramePr>
          <p:cNvPr id="267" name="Shape 147"/>
          <p:cNvGraphicFramePr/>
          <p:nvPr/>
        </p:nvGraphicFramePr>
        <p:xfrm>
          <a:off x="444975" y="2053700"/>
          <a:ext cx="8254050" cy="2200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85774"/>
                <a:gridCol w="6268275"/>
              </a:tblGrid>
              <a:tr h="550175">
                <a:tc>
                  <a:txBody>
                    <a:bodyPr/>
                    <a:lstStyle/>
                    <a:p>
                      <a:pPr algn="l">
                        <a:defRPr sz="1800"/>
                      </a:pPr>
                      <a:r>
                        <a:rPr sz="1400"/>
                        <a:t>innerHeight</a:t>
                      </a:r>
                    </a:p>
                  </a:txBody>
                  <a:tcPr marL="91425" marR="91425" marT="91425" marB="91425" anchor="t" anchorCtr="0" horzOverflow="overflow"/>
                </a:tc>
                <a:tc>
                  <a:txBody>
                    <a:bodyPr/>
                    <a:lstStyle/>
                    <a:p>
                      <a:pPr algn="l">
                        <a:defRPr sz="1800"/>
                      </a:pPr>
                      <a:r>
                        <a:rPr sz="1400"/>
                        <a:t>Height of the browser window viewport including, if rendered, the horizontal scrollbar.</a:t>
                      </a:r>
                    </a:p>
                  </a:txBody>
                  <a:tcPr marL="91425" marR="91425" marT="91425" marB="91425" anchor="t" anchorCtr="0" horzOverflow="overflow"/>
                </a:tc>
              </a:tr>
              <a:tr h="550175">
                <a:tc>
                  <a:txBody>
                    <a:bodyPr/>
                    <a:lstStyle/>
                    <a:p>
                      <a:pPr algn="l">
                        <a:defRPr sz="1800"/>
                      </a:pPr>
                      <a:r>
                        <a:rPr sz="1400"/>
                        <a:t>outerHeight</a:t>
                      </a:r>
                    </a:p>
                  </a:txBody>
                  <a:tcPr marL="91425" marR="91425" marT="91425" marB="91425" anchor="t" anchorCtr="0" horzOverflow="overflow"/>
                </a:tc>
                <a:tc>
                  <a:txBody>
                    <a:bodyPr/>
                    <a:lstStyle/>
                    <a:p>
                      <a:pPr algn="l">
                        <a:defRPr sz="1800"/>
                      </a:pPr>
                      <a:r>
                        <a:rPr sz="1400"/>
                        <a:t>Height in pixels of the whole browser window.</a:t>
                      </a:r>
                    </a:p>
                  </a:txBody>
                  <a:tcPr marL="91425" marR="91425" marT="91425" marB="91425" anchor="t" anchorCtr="0" horzOverflow="overflow"/>
                </a:tc>
              </a:tr>
              <a:tr h="550175">
                <a:tc>
                  <a:txBody>
                    <a:bodyPr/>
                    <a:lstStyle/>
                    <a:p>
                      <a:pPr algn="l">
                        <a:defRPr sz="1800"/>
                      </a:pPr>
                      <a:r>
                        <a:rPr sz="1400"/>
                        <a:t>innerWidth</a:t>
                      </a:r>
                    </a:p>
                  </a:txBody>
                  <a:tcPr marL="91425" marR="91425" marT="91425" marB="91425" anchor="t" anchorCtr="0" horzOverflow="overflow"/>
                </a:tc>
                <a:tc>
                  <a:txBody>
                    <a:bodyPr/>
                    <a:lstStyle/>
                    <a:p>
                      <a:pPr algn="l">
                        <a:defRPr sz="1800"/>
                      </a:pPr>
                      <a:r>
                        <a:rPr sz="1400"/>
                        <a:t>Width of the browser window viewport including, if rendered, the vertical scrollbar.</a:t>
                      </a:r>
                    </a:p>
                  </a:txBody>
                  <a:tcPr marL="91425" marR="91425" marT="91425" marB="91425" anchor="t" anchorCtr="0" horzOverflow="overflow"/>
                </a:tc>
              </a:tr>
              <a:tr h="550175">
                <a:tc>
                  <a:txBody>
                    <a:bodyPr/>
                    <a:lstStyle/>
                    <a:p>
                      <a:pPr algn="l">
                        <a:defRPr sz="1800"/>
                      </a:pPr>
                      <a:r>
                        <a:rPr sz="1400"/>
                        <a:t>outerHeight</a:t>
                      </a:r>
                    </a:p>
                  </a:txBody>
                  <a:tcPr marL="91425" marR="91425" marT="91425" marB="91425" anchor="t" anchorCtr="0" horzOverflow="overflow"/>
                </a:tc>
                <a:tc>
                  <a:txBody>
                    <a:bodyPr/>
                    <a:lstStyle/>
                    <a:p>
                      <a:pPr algn="l">
                        <a:defRPr sz="1800"/>
                      </a:pPr>
                      <a:r>
                        <a:rPr sz="1400"/>
                        <a:t>Height in pixels of the whole browser window. </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153"/>
          <p:cNvSpPr txBox="1"/>
          <p:nvPr/>
        </p:nvSpPr>
        <p:spPr>
          <a:xfrm>
            <a:off x="396849" y="933474"/>
            <a:ext cx="8491802" cy="858559"/>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window</a:t>
            </a:r>
          </a:p>
        </p:txBody>
      </p:sp>
      <p:pic>
        <p:nvPicPr>
          <p:cNvPr id="270" name="Shape 154" descr="Shape 154"/>
          <p:cNvPicPr>
            <a:picLocks noChangeAspect="1"/>
          </p:cNvPicPr>
          <p:nvPr/>
        </p:nvPicPr>
        <p:blipFill>
          <a:blip r:embed="rId2">
            <a:extLst/>
          </a:blip>
          <a:stretch>
            <a:fillRect/>
          </a:stretch>
        </p:blipFill>
        <p:spPr>
          <a:xfrm>
            <a:off x="396850" y="2006338"/>
            <a:ext cx="8350301" cy="360732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160"/>
          <p:cNvSpPr txBox="1"/>
          <p:nvPr/>
        </p:nvSpPr>
        <p:spPr>
          <a:xfrm>
            <a:off x="396849" y="933474"/>
            <a:ext cx="8491802" cy="858559"/>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Local and Session Storages</a:t>
            </a:r>
          </a:p>
        </p:txBody>
      </p:sp>
      <p:pic>
        <p:nvPicPr>
          <p:cNvPr id="273" name="Shape 161" descr="Shape 161"/>
          <p:cNvPicPr>
            <a:picLocks noChangeAspect="1"/>
          </p:cNvPicPr>
          <p:nvPr/>
        </p:nvPicPr>
        <p:blipFill>
          <a:blip r:embed="rId2">
            <a:extLst/>
          </a:blip>
          <a:srcRect l="0" t="0" r="0" b="54157"/>
          <a:stretch>
            <a:fillRect/>
          </a:stretch>
        </p:blipFill>
        <p:spPr>
          <a:xfrm>
            <a:off x="396850" y="4152951"/>
            <a:ext cx="8350302" cy="1191276"/>
          </a:xfrm>
          <a:prstGeom prst="rect">
            <a:avLst/>
          </a:prstGeom>
          <a:ln w="12700">
            <a:miter lim="400000"/>
          </a:ln>
        </p:spPr>
      </p:pic>
      <p:pic>
        <p:nvPicPr>
          <p:cNvPr id="274" name="Shape 162" descr="Shape 162"/>
          <p:cNvPicPr>
            <a:picLocks noChangeAspect="1"/>
          </p:cNvPicPr>
          <p:nvPr/>
        </p:nvPicPr>
        <p:blipFill>
          <a:blip r:embed="rId3">
            <a:extLst/>
          </a:blip>
          <a:stretch>
            <a:fillRect/>
          </a:stretch>
        </p:blipFill>
        <p:spPr>
          <a:xfrm>
            <a:off x="396850" y="1997207"/>
            <a:ext cx="8350301" cy="190388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168"/>
          <p:cNvSpPr txBox="1"/>
          <p:nvPr/>
        </p:nvSpPr>
        <p:spPr>
          <a:xfrm>
            <a:off x="396849" y="933474"/>
            <a:ext cx="8491802" cy="858559"/>
          </a:xfrm>
          <a:prstGeom prst="rect">
            <a:avLst/>
          </a:prstGeom>
          <a:ln w="12700">
            <a:miter lim="400000"/>
          </a:ln>
          <a:extLst>
            <a:ext uri="{C572A759-6A51-4108-AA02-DFA0A04FC94B}">
              <ma14:wrappingTextBoxFlag xmlns:ma14="http://schemas.microsoft.com/office/mac/drawingml/2011/main" val="1"/>
            </a:ext>
          </a:extLst>
        </p:spPr>
        <p:txBody>
          <a:bodyPr lIns="89999" tIns="89999" rIns="89999" bIns="89999">
            <a:spAutoFit/>
          </a:bodyPr>
          <a:lstStyle>
            <a:lvl1pPr>
              <a:defRPr sz="4800"/>
            </a:lvl1pPr>
          </a:lstStyle>
          <a:p>
            <a:pPr/>
            <a:r>
              <a:t>window widespread props</a:t>
            </a:r>
          </a:p>
        </p:txBody>
      </p:sp>
      <p:graphicFrame>
        <p:nvGraphicFramePr>
          <p:cNvPr id="277" name="Shape 169"/>
          <p:cNvGraphicFramePr/>
          <p:nvPr/>
        </p:nvGraphicFramePr>
        <p:xfrm>
          <a:off x="396850" y="1886874"/>
          <a:ext cx="8393001" cy="367952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196500"/>
                <a:gridCol w="4196500"/>
              </a:tblGrid>
              <a:tr h="708625">
                <a:tc>
                  <a:txBody>
                    <a:bodyPr/>
                    <a:lstStyle/>
                    <a:p>
                      <a:pPr algn="l">
                        <a:defRPr sz="1800"/>
                      </a:pPr>
                      <a:r>
                        <a:rPr sz="1400"/>
                        <a:t>history</a:t>
                      </a:r>
                    </a:p>
                  </a:txBody>
                  <a:tcPr marL="91425" marR="91425" marT="91425" marB="91425" anchor="t" anchorCtr="0" horzOverflow="overflow"/>
                </a:tc>
                <a:tc>
                  <a:txBody>
                    <a:bodyPr/>
                    <a:lstStyle/>
                    <a:p>
                      <a:pPr algn="l">
                        <a:defRPr sz="1800"/>
                      </a:pPr>
                      <a:r>
                        <a:rPr sz="1400"/>
                        <a:t>A reference to the History object, which provides an interface for manipulating the browser session history</a:t>
                      </a:r>
                    </a:p>
                  </a:txBody>
                  <a:tcPr marL="91425" marR="91425" marT="91425" marB="91425" anchor="t" anchorCtr="0" horzOverflow="overflow"/>
                </a:tc>
              </a:tr>
              <a:tr h="525650">
                <a:tc>
                  <a:txBody>
                    <a:bodyPr/>
                    <a:lstStyle/>
                    <a:p>
                      <a:pPr algn="l">
                        <a:defRPr sz="1800"/>
                      </a:pPr>
                      <a:r>
                        <a:rPr sz="1400"/>
                        <a:t>location</a:t>
                      </a:r>
                    </a:p>
                  </a:txBody>
                  <a:tcPr marL="91425" marR="91425" marT="91425" marB="91425" anchor="t" anchorCtr="0" horzOverflow="overflow"/>
                </a:tc>
                <a:tc>
                  <a:txBody>
                    <a:bodyPr/>
                    <a:lstStyle/>
                    <a:p>
                      <a:pPr algn="l">
                        <a:defRPr sz="1800"/>
                      </a:pPr>
                      <a:r>
                        <a:rPr sz="1400"/>
                        <a:t>Gets/sets the location, or current URL, of the window object.</a:t>
                      </a:r>
                    </a:p>
                  </a:txBody>
                  <a:tcPr marL="91425" marR="91425" marT="91425" marB="91425" anchor="t" anchorCtr="0" horzOverflow="overflow"/>
                </a:tc>
              </a:tr>
              <a:tr h="342650">
                <a:tc>
                  <a:txBody>
                    <a:bodyPr/>
                    <a:lstStyle/>
                    <a:p>
                      <a:pPr algn="l">
                        <a:defRPr sz="1800"/>
                      </a:pPr>
                      <a:r>
                        <a:rPr sz="1400"/>
                        <a:t>navigator</a:t>
                      </a:r>
                    </a:p>
                  </a:txBody>
                  <a:tcPr marL="91425" marR="91425" marT="91425" marB="91425" anchor="t" anchorCtr="0" horzOverflow="overflow"/>
                </a:tc>
                <a:tc>
                  <a:txBody>
                    <a:bodyPr/>
                    <a:lstStyle/>
                    <a:p>
                      <a:pPr algn="l">
                        <a:defRPr sz="1800"/>
                      </a:pPr>
                      <a:r>
                        <a:rPr sz="1400"/>
                        <a:t>A reference to the navigator object.</a:t>
                      </a:r>
                    </a:p>
                  </a:txBody>
                  <a:tcPr marL="91425" marR="91425" marT="91425" marB="91425" anchor="t" anchorCtr="0" horzOverflow="overflow"/>
                </a:tc>
              </a:tr>
              <a:tr h="525650">
                <a:tc>
                  <a:txBody>
                    <a:bodyPr/>
                    <a:lstStyle/>
                    <a:p>
                      <a:pPr algn="l">
                        <a:defRPr sz="1800"/>
                      </a:pPr>
                      <a:r>
                        <a:rPr sz="1400"/>
                        <a:t>screen</a:t>
                      </a:r>
                    </a:p>
                  </a:txBody>
                  <a:tcPr marL="91425" marR="91425" marT="91425" marB="91425" anchor="t" anchorCtr="0" horzOverflow="overflow"/>
                </a:tc>
                <a:tc>
                  <a:txBody>
                    <a:bodyPr/>
                    <a:lstStyle/>
                    <a:p>
                      <a:pPr algn="l">
                        <a:defRPr sz="1800"/>
                      </a:pPr>
                      <a:r>
                        <a:rPr sz="1400"/>
                        <a:t>A reference to the screen object associated with the window.</a:t>
                      </a:r>
                    </a:p>
                  </a:txBody>
                  <a:tcPr marL="91425" marR="91425" marT="91425" marB="91425" anchor="t" anchorCtr="0" horzOverflow="overflow"/>
                </a:tc>
              </a:tr>
              <a:tr h="525650">
                <a:tc>
                  <a:txBody>
                    <a:bodyPr/>
                    <a:lstStyle/>
                    <a:p>
                      <a:pPr algn="l">
                        <a:defRPr sz="1800"/>
                      </a:pPr>
                      <a:r>
                        <a:rPr sz="1400"/>
                        <a:t>scrollX, scrollY</a:t>
                      </a:r>
                    </a:p>
                  </a:txBody>
                  <a:tcPr marL="91425" marR="91425" marT="91425" marB="91425" anchor="t" anchorCtr="0" horzOverflow="overflow"/>
                </a:tc>
                <a:tc>
                  <a:txBody>
                    <a:bodyPr/>
                    <a:lstStyle/>
                    <a:p>
                      <a:pPr algn="l">
                        <a:defRPr sz="1800"/>
                      </a:pPr>
                      <a:r>
                        <a:rPr sz="1400"/>
                        <a:t>The number of pixels that the document has already been scrolled horizontally or vertically.</a:t>
                      </a:r>
                    </a:p>
                  </a:txBody>
                  <a:tcPr marL="91425" marR="91425" marT="91425" marB="91425" anchor="t" anchorCtr="0" horzOverflow="overflow"/>
                </a:tc>
              </a:tr>
              <a:tr h="525650">
                <a:tc>
                  <a:txBody>
                    <a:bodyPr/>
                    <a:lstStyle/>
                    <a:p>
                      <a:pPr algn="l">
                        <a:defRPr sz="1800"/>
                      </a:pPr>
                      <a:r>
                        <a:rPr sz="1400"/>
                        <a:t>scroll()</a:t>
                      </a:r>
                    </a:p>
                  </a:txBody>
                  <a:tcPr marL="91425" marR="91425" marT="91425" marB="91425" anchor="t" anchorCtr="0" horzOverflow="overflow"/>
                </a:tc>
                <a:tc>
                  <a:txBody>
                    <a:bodyPr/>
                    <a:lstStyle/>
                    <a:p>
                      <a:pPr algn="l">
                        <a:defRPr sz="1800"/>
                      </a:pPr>
                      <a:r>
                        <a:rPr sz="1400"/>
                        <a:t>Scrolls the window to a particular place in the document.</a:t>
                      </a:r>
                    </a:p>
                  </a:txBody>
                  <a:tcPr marL="91425" marR="91425" marT="91425" marB="91425" anchor="t" anchorCtr="0" horzOverflow="overflow"/>
                </a:tc>
              </a:tr>
              <a:tr h="525650">
                <a:tc>
                  <a:txBody>
                    <a:bodyPr/>
                    <a:lstStyle/>
                    <a:p>
                      <a:pPr algn="l">
                        <a:defRPr sz="1800"/>
                      </a:pPr>
                      <a:r>
                        <a:rPr sz="1400"/>
                        <a:t>focus(), blur()</a:t>
                      </a:r>
                    </a:p>
                  </a:txBody>
                  <a:tcPr marL="91425" marR="91425" marT="91425" marB="91425" anchor="t" anchorCtr="0" horzOverflow="overflow"/>
                </a:tc>
                <a:tc>
                  <a:txBody>
                    <a:bodyPr/>
                    <a:lstStyle/>
                    <a:p>
                      <a:pPr algn="l">
                        <a:defRPr sz="1800"/>
                      </a:pPr>
                      <a:r>
                        <a:rPr sz="1400"/>
                        <a:t>Set or set away focus from the window.</a:t>
                      </a:r>
                    </a:p>
                  </a:txBody>
                  <a:tcPr marL="91425" marR="91425" marT="91425" marB="91425" anchor="t"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