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7" name="Shape 24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j-lt"/>
        <a:ea typeface="+mj-ea"/>
        <a:cs typeface="+mj-cs"/>
        <a:sym typeface="Helvetica Neue"/>
      </a:defRPr>
    </a:lvl1pPr>
    <a:lvl2pPr indent="228600" latinLnBrk="0">
      <a:defRPr>
        <a:latin typeface="+mj-lt"/>
        <a:ea typeface="+mj-ea"/>
        <a:cs typeface="+mj-cs"/>
        <a:sym typeface="Helvetica Neue"/>
      </a:defRPr>
    </a:lvl2pPr>
    <a:lvl3pPr indent="457200" latinLnBrk="0">
      <a:defRPr>
        <a:latin typeface="+mj-lt"/>
        <a:ea typeface="+mj-ea"/>
        <a:cs typeface="+mj-cs"/>
        <a:sym typeface="Helvetica Neue"/>
      </a:defRPr>
    </a:lvl3pPr>
    <a:lvl4pPr indent="685800" latinLnBrk="0">
      <a:defRPr>
        <a:latin typeface="+mj-lt"/>
        <a:ea typeface="+mj-ea"/>
        <a:cs typeface="+mj-cs"/>
        <a:sym typeface="Helvetica Neue"/>
      </a:defRPr>
    </a:lvl4pPr>
    <a:lvl5pPr indent="914400" latinLnBrk="0">
      <a:defRPr>
        <a:latin typeface="+mj-lt"/>
        <a:ea typeface="+mj-ea"/>
        <a:cs typeface="+mj-cs"/>
        <a:sym typeface="Helvetica Neue"/>
      </a:defRPr>
    </a:lvl5pPr>
    <a:lvl6pPr indent="1143000" latinLnBrk="0">
      <a:defRPr>
        <a:latin typeface="+mj-lt"/>
        <a:ea typeface="+mj-ea"/>
        <a:cs typeface="+mj-cs"/>
        <a:sym typeface="Helvetica Neue"/>
      </a:defRPr>
    </a:lvl6pPr>
    <a:lvl7pPr indent="1371600" latinLnBrk="0">
      <a:defRPr>
        <a:latin typeface="+mj-lt"/>
        <a:ea typeface="+mj-ea"/>
        <a:cs typeface="+mj-cs"/>
        <a:sym typeface="Helvetica Neue"/>
      </a:defRPr>
    </a:lvl7pPr>
    <a:lvl8pPr indent="1600200" latinLnBrk="0">
      <a:defRPr>
        <a:latin typeface="+mj-lt"/>
        <a:ea typeface="+mj-ea"/>
        <a:cs typeface="+mj-cs"/>
        <a:sym typeface="Helvetica Neue"/>
      </a:defRPr>
    </a:lvl8pPr>
    <a:lvl9pPr indent="1828800" latinLnBrk="0">
      <a:defRPr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idx="1"/>
          </p:nvPr>
        </p:nvSpPr>
        <p:spPr>
          <a:xfrm>
            <a:off x="457200" y="1604519"/>
            <a:ext cx="8229241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96" name="Уровень текста 1…"/>
          <p:cNvSpPr txBox="1"/>
          <p:nvPr>
            <p:ph type="body" sz="half" idx="1"/>
          </p:nvPr>
        </p:nvSpPr>
        <p:spPr>
          <a:xfrm>
            <a:off x="457200" y="1604519"/>
            <a:ext cx="8229241" cy="189684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7" name="Shape 41"/>
          <p:cNvSpPr txBox="1"/>
          <p:nvPr>
            <p:ph type="body" sz="half" idx="13"/>
          </p:nvPr>
        </p:nvSpPr>
        <p:spPr>
          <a:xfrm>
            <a:off x="457199" y="3682079"/>
            <a:ext cx="8229242" cy="189684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9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106" name="Уровень текста 1…"/>
          <p:cNvSpPr txBox="1"/>
          <p:nvPr>
            <p:ph type="body" sz="quarter" idx="1"/>
          </p:nvPr>
        </p:nvSpPr>
        <p:spPr>
          <a:xfrm>
            <a:off x="457200" y="1604519"/>
            <a:ext cx="4015800" cy="189684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7" name="Shape 45"/>
          <p:cNvSpPr txBox="1"/>
          <p:nvPr>
            <p:ph type="body" sz="quarter" idx="13"/>
          </p:nvPr>
        </p:nvSpPr>
        <p:spPr>
          <a:xfrm>
            <a:off x="4674239" y="1604519"/>
            <a:ext cx="4015800" cy="18968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108" name="Shape 46"/>
          <p:cNvSpPr txBox="1"/>
          <p:nvPr>
            <p:ph type="body" sz="quarter" idx="14"/>
          </p:nvPr>
        </p:nvSpPr>
        <p:spPr>
          <a:xfrm>
            <a:off x="4674239" y="3682079"/>
            <a:ext cx="4015800" cy="189684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109" name="Shape 47"/>
          <p:cNvSpPr txBox="1"/>
          <p:nvPr>
            <p:ph type="body" sz="quarter" idx="15"/>
          </p:nvPr>
        </p:nvSpPr>
        <p:spPr>
          <a:xfrm>
            <a:off x="457199" y="3682079"/>
            <a:ext cx="4015801" cy="189684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11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118" name="Уровень текста 1…"/>
          <p:cNvSpPr txBox="1"/>
          <p:nvPr>
            <p:ph type="body" idx="1"/>
          </p:nvPr>
        </p:nvSpPr>
        <p:spPr>
          <a:xfrm>
            <a:off x="457200" y="1604519"/>
            <a:ext cx="8229241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19" name="Shape 51"/>
          <p:cNvSpPr txBox="1"/>
          <p:nvPr>
            <p:ph type="body" idx="13"/>
          </p:nvPr>
        </p:nvSpPr>
        <p:spPr>
          <a:xfrm>
            <a:off x="457199" y="1604519"/>
            <a:ext cx="8229242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pic>
        <p:nvPicPr>
          <p:cNvPr id="120" name="Shape 52" descr="Shape 5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000" y="1604519"/>
            <a:ext cx="4984921" cy="39772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Shape 53" descr="Shape 5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000" y="1604519"/>
            <a:ext cx="4984921" cy="3977282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137" name="Уровень текста 1…"/>
          <p:cNvSpPr txBox="1"/>
          <p:nvPr>
            <p:ph type="body" idx="1"/>
          </p:nvPr>
        </p:nvSpPr>
        <p:spPr>
          <a:xfrm>
            <a:off x="457200" y="1604519"/>
            <a:ext cx="8229241" cy="3977282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146" name="Уровень текста 1…"/>
          <p:cNvSpPr txBox="1"/>
          <p:nvPr>
            <p:ph type="body" idx="1"/>
          </p:nvPr>
        </p:nvSpPr>
        <p:spPr>
          <a:xfrm>
            <a:off x="457200" y="1604519"/>
            <a:ext cx="8229241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4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155" name="Уровень текста 1…"/>
          <p:cNvSpPr txBox="1"/>
          <p:nvPr>
            <p:ph type="body" sz="half" idx="1"/>
          </p:nvPr>
        </p:nvSpPr>
        <p:spPr>
          <a:xfrm>
            <a:off x="457200" y="1604519"/>
            <a:ext cx="4015800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56" name="Shape 67"/>
          <p:cNvSpPr txBox="1"/>
          <p:nvPr>
            <p:ph type="body" sz="half" idx="13"/>
          </p:nvPr>
        </p:nvSpPr>
        <p:spPr>
          <a:xfrm>
            <a:off x="4674239" y="1604519"/>
            <a:ext cx="4015800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15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16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Уровень текста 1…"/>
          <p:cNvSpPr txBox="1"/>
          <p:nvPr>
            <p:ph type="body" idx="1"/>
          </p:nvPr>
        </p:nvSpPr>
        <p:spPr>
          <a:xfrm>
            <a:off x="685800" y="2130480"/>
            <a:ext cx="7771680" cy="681156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7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181" name="Уровень текста 1…"/>
          <p:cNvSpPr txBox="1"/>
          <p:nvPr>
            <p:ph type="body" sz="quarter" idx="1"/>
          </p:nvPr>
        </p:nvSpPr>
        <p:spPr>
          <a:xfrm>
            <a:off x="457200" y="1604519"/>
            <a:ext cx="4015800" cy="189684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82" name="Shape 75"/>
          <p:cNvSpPr txBox="1"/>
          <p:nvPr>
            <p:ph type="body" sz="quarter" idx="13"/>
          </p:nvPr>
        </p:nvSpPr>
        <p:spPr>
          <a:xfrm>
            <a:off x="457199" y="3682079"/>
            <a:ext cx="4015801" cy="189684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183" name="Shape 76"/>
          <p:cNvSpPr txBox="1"/>
          <p:nvPr>
            <p:ph type="body" sz="half" idx="14"/>
          </p:nvPr>
        </p:nvSpPr>
        <p:spPr>
          <a:xfrm>
            <a:off x="4674239" y="1604519"/>
            <a:ext cx="4015800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18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192" name="Уровень текста 1…"/>
          <p:cNvSpPr txBox="1"/>
          <p:nvPr>
            <p:ph type="body" sz="half" idx="1"/>
          </p:nvPr>
        </p:nvSpPr>
        <p:spPr>
          <a:xfrm>
            <a:off x="457200" y="1604519"/>
            <a:ext cx="4015800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93" name="Shape 80"/>
          <p:cNvSpPr txBox="1"/>
          <p:nvPr>
            <p:ph type="body" sz="quarter" idx="13"/>
          </p:nvPr>
        </p:nvSpPr>
        <p:spPr>
          <a:xfrm>
            <a:off x="4674239" y="1604519"/>
            <a:ext cx="4015800" cy="18968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194" name="Shape 81"/>
          <p:cNvSpPr txBox="1"/>
          <p:nvPr>
            <p:ph type="body" sz="quarter" idx="14"/>
          </p:nvPr>
        </p:nvSpPr>
        <p:spPr>
          <a:xfrm>
            <a:off x="4674239" y="3682079"/>
            <a:ext cx="4015800" cy="189684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19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203" name="Уровень текста 1…"/>
          <p:cNvSpPr txBox="1"/>
          <p:nvPr>
            <p:ph type="body" sz="quarter" idx="1"/>
          </p:nvPr>
        </p:nvSpPr>
        <p:spPr>
          <a:xfrm>
            <a:off x="457200" y="1604519"/>
            <a:ext cx="4015800" cy="189684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04" name="Shape 85"/>
          <p:cNvSpPr txBox="1"/>
          <p:nvPr>
            <p:ph type="body" sz="quarter" idx="13"/>
          </p:nvPr>
        </p:nvSpPr>
        <p:spPr>
          <a:xfrm>
            <a:off x="4674239" y="1604519"/>
            <a:ext cx="4015800" cy="18968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205" name="Shape 86"/>
          <p:cNvSpPr txBox="1"/>
          <p:nvPr>
            <p:ph type="body" sz="half" idx="14"/>
          </p:nvPr>
        </p:nvSpPr>
        <p:spPr>
          <a:xfrm>
            <a:off x="457199" y="3682079"/>
            <a:ext cx="8229242" cy="189684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20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214" name="Уровень текста 1…"/>
          <p:cNvSpPr txBox="1"/>
          <p:nvPr>
            <p:ph type="body" sz="half" idx="1"/>
          </p:nvPr>
        </p:nvSpPr>
        <p:spPr>
          <a:xfrm>
            <a:off x="457200" y="1604519"/>
            <a:ext cx="8229241" cy="189684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15" name="Shape 90"/>
          <p:cNvSpPr txBox="1"/>
          <p:nvPr>
            <p:ph type="body" sz="half" idx="13"/>
          </p:nvPr>
        </p:nvSpPr>
        <p:spPr>
          <a:xfrm>
            <a:off x="457199" y="3682079"/>
            <a:ext cx="8229242" cy="189684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21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224" name="Уровень текста 1…"/>
          <p:cNvSpPr txBox="1"/>
          <p:nvPr>
            <p:ph type="body" sz="quarter" idx="1"/>
          </p:nvPr>
        </p:nvSpPr>
        <p:spPr>
          <a:xfrm>
            <a:off x="457200" y="1604519"/>
            <a:ext cx="4015800" cy="189684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5" name="Shape 94"/>
          <p:cNvSpPr txBox="1"/>
          <p:nvPr>
            <p:ph type="body" sz="quarter" idx="13"/>
          </p:nvPr>
        </p:nvSpPr>
        <p:spPr>
          <a:xfrm>
            <a:off x="4674239" y="1604519"/>
            <a:ext cx="4015800" cy="18968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226" name="Shape 95"/>
          <p:cNvSpPr txBox="1"/>
          <p:nvPr>
            <p:ph type="body" sz="quarter" idx="14"/>
          </p:nvPr>
        </p:nvSpPr>
        <p:spPr>
          <a:xfrm>
            <a:off x="4674239" y="3682079"/>
            <a:ext cx="4015800" cy="189684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227" name="Shape 96"/>
          <p:cNvSpPr txBox="1"/>
          <p:nvPr>
            <p:ph type="body" sz="quarter" idx="15"/>
          </p:nvPr>
        </p:nvSpPr>
        <p:spPr>
          <a:xfrm>
            <a:off x="457199" y="3682079"/>
            <a:ext cx="4015801" cy="189684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22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236" name="Уровень текста 1…"/>
          <p:cNvSpPr txBox="1"/>
          <p:nvPr>
            <p:ph type="body" idx="1"/>
          </p:nvPr>
        </p:nvSpPr>
        <p:spPr>
          <a:xfrm>
            <a:off x="457200" y="1604519"/>
            <a:ext cx="8229241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7" name="Shape 100"/>
          <p:cNvSpPr txBox="1"/>
          <p:nvPr>
            <p:ph type="body" idx="13"/>
          </p:nvPr>
        </p:nvSpPr>
        <p:spPr>
          <a:xfrm>
            <a:off x="457199" y="1604519"/>
            <a:ext cx="8229242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pic>
        <p:nvPicPr>
          <p:cNvPr id="238" name="Shape 101" descr="Shape 10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000" y="1604519"/>
            <a:ext cx="4984921" cy="397728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Shape 102" descr="Shape 10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000" y="1604519"/>
            <a:ext cx="4984921" cy="3977282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28" name="Уровень текста 1…"/>
          <p:cNvSpPr txBox="1"/>
          <p:nvPr>
            <p:ph type="body" idx="1"/>
          </p:nvPr>
        </p:nvSpPr>
        <p:spPr>
          <a:xfrm>
            <a:off x="457200" y="1604519"/>
            <a:ext cx="8229241" cy="3977282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7" name="Уровень текста 1…"/>
          <p:cNvSpPr txBox="1"/>
          <p:nvPr>
            <p:ph type="body" sz="half" idx="1"/>
          </p:nvPr>
        </p:nvSpPr>
        <p:spPr>
          <a:xfrm>
            <a:off x="457200" y="1604519"/>
            <a:ext cx="4015800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8" name="Shape 18"/>
          <p:cNvSpPr txBox="1"/>
          <p:nvPr>
            <p:ph type="body" sz="half" idx="13"/>
          </p:nvPr>
        </p:nvSpPr>
        <p:spPr>
          <a:xfrm>
            <a:off x="4674239" y="1604519"/>
            <a:ext cx="4015800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3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4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Уровень текста 1…"/>
          <p:cNvSpPr txBox="1"/>
          <p:nvPr>
            <p:ph type="body" idx="1"/>
          </p:nvPr>
        </p:nvSpPr>
        <p:spPr>
          <a:xfrm>
            <a:off x="685800" y="2130480"/>
            <a:ext cx="7771680" cy="681156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63" name="Уровень текста 1…"/>
          <p:cNvSpPr txBox="1"/>
          <p:nvPr>
            <p:ph type="body" sz="quarter" idx="1"/>
          </p:nvPr>
        </p:nvSpPr>
        <p:spPr>
          <a:xfrm>
            <a:off x="457200" y="1604519"/>
            <a:ext cx="4015800" cy="189684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4" name="Shape 26"/>
          <p:cNvSpPr txBox="1"/>
          <p:nvPr>
            <p:ph type="body" sz="quarter" idx="13"/>
          </p:nvPr>
        </p:nvSpPr>
        <p:spPr>
          <a:xfrm>
            <a:off x="457199" y="3682079"/>
            <a:ext cx="4015801" cy="189684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65" name="Shape 27"/>
          <p:cNvSpPr txBox="1"/>
          <p:nvPr>
            <p:ph type="body" sz="half" idx="14"/>
          </p:nvPr>
        </p:nvSpPr>
        <p:spPr>
          <a:xfrm>
            <a:off x="4674239" y="1604519"/>
            <a:ext cx="4015800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6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74" name="Уровень текста 1…"/>
          <p:cNvSpPr txBox="1"/>
          <p:nvPr>
            <p:ph type="body" sz="half" idx="1"/>
          </p:nvPr>
        </p:nvSpPr>
        <p:spPr>
          <a:xfrm>
            <a:off x="457200" y="1604519"/>
            <a:ext cx="4015800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5" name="Shape 31"/>
          <p:cNvSpPr txBox="1"/>
          <p:nvPr>
            <p:ph type="body" sz="quarter" idx="13"/>
          </p:nvPr>
        </p:nvSpPr>
        <p:spPr>
          <a:xfrm>
            <a:off x="4674239" y="1604519"/>
            <a:ext cx="4015800" cy="18968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76" name="Shape 32"/>
          <p:cNvSpPr txBox="1"/>
          <p:nvPr>
            <p:ph type="body" sz="quarter" idx="14"/>
          </p:nvPr>
        </p:nvSpPr>
        <p:spPr>
          <a:xfrm>
            <a:off x="4674239" y="3682079"/>
            <a:ext cx="4015800" cy="189684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7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85" name="Уровень текста 1…"/>
          <p:cNvSpPr txBox="1"/>
          <p:nvPr>
            <p:ph type="body" sz="quarter" idx="1"/>
          </p:nvPr>
        </p:nvSpPr>
        <p:spPr>
          <a:xfrm>
            <a:off x="457200" y="1604519"/>
            <a:ext cx="4015800" cy="189684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6" name="Shape 36"/>
          <p:cNvSpPr txBox="1"/>
          <p:nvPr>
            <p:ph type="body" sz="quarter" idx="13"/>
          </p:nvPr>
        </p:nvSpPr>
        <p:spPr>
          <a:xfrm>
            <a:off x="4674239" y="1604519"/>
            <a:ext cx="4015800" cy="18968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87" name="Shape 37"/>
          <p:cNvSpPr txBox="1"/>
          <p:nvPr>
            <p:ph type="body" sz="half" idx="14"/>
          </p:nvPr>
        </p:nvSpPr>
        <p:spPr>
          <a:xfrm>
            <a:off x="457199" y="3682079"/>
            <a:ext cx="8229242" cy="189684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8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457200" y="92074"/>
            <a:ext cx="82296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/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●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○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●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○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●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○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7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0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2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3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4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5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107"/>
          <p:cNvSpPr txBox="1"/>
          <p:nvPr/>
        </p:nvSpPr>
        <p:spPr>
          <a:xfrm>
            <a:off x="685800" y="2496210"/>
            <a:ext cx="7771680" cy="73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>
              <a:defRPr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250" name="Shape 110"/>
          <p:cNvSpPr txBox="1"/>
          <p:nvPr/>
        </p:nvSpPr>
        <p:spPr>
          <a:xfrm>
            <a:off x="1218960" y="2345040"/>
            <a:ext cx="5893200" cy="1490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/>
          <a:p>
            <a:pPr>
              <a:defRPr sz="4800">
                <a:solidFill>
                  <a:srgbClr val="070707"/>
                </a:solidFill>
              </a:defRPr>
            </a:pPr>
            <a:r>
              <a:t>JavaScript</a:t>
            </a:r>
          </a:p>
          <a:p>
            <a:pPr>
              <a:defRPr>
                <a:solidFill>
                  <a:srgbClr val="070707"/>
                </a:solidFill>
              </a:defRPr>
            </a:pPr>
            <a:endParaRPr sz="1800"/>
          </a:p>
          <a:p>
            <a:pPr>
              <a:defRPr i="1" sz="2400">
                <a:solidFill>
                  <a:srgbClr val="070707"/>
                </a:solidFill>
              </a:defRPr>
            </a:pPr>
            <a:r>
              <a:t>Lecture. Event Handling.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181"/>
          <p:cNvSpPr txBox="1"/>
          <p:nvPr/>
        </p:nvSpPr>
        <p:spPr>
          <a:xfrm>
            <a:off x="396849" y="933474"/>
            <a:ext cx="8491802" cy="858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Event Object</a:t>
            </a:r>
          </a:p>
        </p:txBody>
      </p:sp>
      <p:sp>
        <p:nvSpPr>
          <p:cNvPr id="286" name="Shape 182"/>
          <p:cNvSpPr txBox="1"/>
          <p:nvPr/>
        </p:nvSpPr>
        <p:spPr>
          <a:xfrm>
            <a:off x="396849" y="1886874"/>
            <a:ext cx="7517402" cy="442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800"/>
            </a:lvl1pPr>
          </a:lstStyle>
          <a:p>
            <a:pPr/>
            <a:r>
              <a:t>Difference between this and event.target</a:t>
            </a:r>
          </a:p>
        </p:txBody>
      </p:sp>
      <p:pic>
        <p:nvPicPr>
          <p:cNvPr id="287" name="Shape 183" descr="Shape 18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50" y="2532409"/>
            <a:ext cx="8350301" cy="25551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189"/>
          <p:cNvSpPr txBox="1"/>
          <p:nvPr/>
        </p:nvSpPr>
        <p:spPr>
          <a:xfrm>
            <a:off x="396849" y="933474"/>
            <a:ext cx="8491802" cy="858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Event Object</a:t>
            </a:r>
          </a:p>
        </p:txBody>
      </p:sp>
      <p:sp>
        <p:nvSpPr>
          <p:cNvPr id="290" name="Shape 190"/>
          <p:cNvSpPr txBox="1"/>
          <p:nvPr/>
        </p:nvSpPr>
        <p:spPr>
          <a:xfrm>
            <a:off x="396849" y="1886874"/>
            <a:ext cx="7517402" cy="442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800"/>
            </a:lvl1pPr>
          </a:lstStyle>
          <a:p>
            <a:pPr/>
            <a:r>
              <a:t>Difference between this and event.target</a:t>
            </a:r>
          </a:p>
        </p:txBody>
      </p:sp>
      <p:pic>
        <p:nvPicPr>
          <p:cNvPr id="291" name="Shape 191" descr="Shape 19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50" y="2512547"/>
            <a:ext cx="8350301" cy="1528105"/>
          </a:xfrm>
          <a:prstGeom prst="rect">
            <a:avLst/>
          </a:prstGeom>
          <a:ln w="12700">
            <a:miter lim="400000"/>
          </a:ln>
        </p:spPr>
      </p:pic>
      <p:sp>
        <p:nvSpPr>
          <p:cNvPr id="292" name="Shape 192"/>
          <p:cNvSpPr/>
          <p:nvPr/>
        </p:nvSpPr>
        <p:spPr>
          <a:xfrm>
            <a:off x="565225" y="3202900"/>
            <a:ext cx="3645600" cy="659401"/>
          </a:xfrm>
          <a:prstGeom prst="rect">
            <a:avLst/>
          </a:prstGeom>
          <a:ln w="28575">
            <a:solidFill>
              <a:srgbClr val="FF9900"/>
            </a:solidFill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198"/>
          <p:cNvSpPr txBox="1"/>
          <p:nvPr/>
        </p:nvSpPr>
        <p:spPr>
          <a:xfrm>
            <a:off x="396849" y="933474"/>
            <a:ext cx="8491802" cy="858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Event Delegation</a:t>
            </a:r>
          </a:p>
        </p:txBody>
      </p:sp>
      <p:sp>
        <p:nvSpPr>
          <p:cNvPr id="295" name="Shape 199"/>
          <p:cNvSpPr txBox="1"/>
          <p:nvPr/>
        </p:nvSpPr>
        <p:spPr>
          <a:xfrm>
            <a:off x="396849" y="1886874"/>
            <a:ext cx="8491802" cy="975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1800"/>
            </a:pPr>
            <a:r>
              <a:t>Event propagation gives us ability delegate events from elements to their parents.</a:t>
            </a:r>
          </a:p>
          <a:p>
            <a:pPr/>
            <a:endParaRPr sz="1800"/>
          </a:p>
          <a:p>
            <a:pPr>
              <a:defRPr sz="1800"/>
            </a:pPr>
            <a:r>
              <a:t>Lets see some example.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05"/>
          <p:cNvSpPr txBox="1"/>
          <p:nvPr/>
        </p:nvSpPr>
        <p:spPr>
          <a:xfrm>
            <a:off x="396849" y="933474"/>
            <a:ext cx="8491802" cy="858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Event Stop Propagation</a:t>
            </a:r>
          </a:p>
        </p:txBody>
      </p:sp>
      <p:pic>
        <p:nvPicPr>
          <p:cNvPr id="298" name="Shape 206" descr="Shape 20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50" y="2151365"/>
            <a:ext cx="8350301" cy="19456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212"/>
          <p:cNvSpPr txBox="1"/>
          <p:nvPr/>
        </p:nvSpPr>
        <p:spPr>
          <a:xfrm>
            <a:off x="396849" y="933474"/>
            <a:ext cx="8491802" cy="858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Event Stop Propagation</a:t>
            </a:r>
          </a:p>
        </p:txBody>
      </p:sp>
      <p:pic>
        <p:nvPicPr>
          <p:cNvPr id="301" name="Shape 213" descr="Shape 2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50" y="2532390"/>
            <a:ext cx="8350301" cy="1945620"/>
          </a:xfrm>
          <a:prstGeom prst="rect">
            <a:avLst/>
          </a:prstGeom>
          <a:ln w="12700">
            <a:miter lim="400000"/>
          </a:ln>
        </p:spPr>
      </p:pic>
      <p:sp>
        <p:nvSpPr>
          <p:cNvPr id="302" name="Shape 214"/>
          <p:cNvSpPr txBox="1"/>
          <p:nvPr/>
        </p:nvSpPr>
        <p:spPr>
          <a:xfrm>
            <a:off x="396849" y="1886874"/>
            <a:ext cx="5190602" cy="442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800"/>
            </a:lvl1pPr>
          </a:lstStyle>
          <a:p>
            <a:pPr/>
            <a:r>
              <a:t>Document event handler will never be executed.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220"/>
          <p:cNvSpPr txBox="1"/>
          <p:nvPr/>
        </p:nvSpPr>
        <p:spPr>
          <a:xfrm>
            <a:off x="396849" y="933474"/>
            <a:ext cx="8491802" cy="858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Event Stop Propagation</a:t>
            </a:r>
          </a:p>
        </p:txBody>
      </p:sp>
      <p:sp>
        <p:nvSpPr>
          <p:cNvPr id="305" name="Shape 221"/>
          <p:cNvSpPr txBox="1"/>
          <p:nvPr/>
        </p:nvSpPr>
        <p:spPr>
          <a:xfrm>
            <a:off x="299" y="2894100"/>
            <a:ext cx="9143402" cy="12346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>
              <a:defRPr sz="3600"/>
            </a:pPr>
            <a:r>
              <a:t>Use stopPropagation only </a:t>
            </a:r>
          </a:p>
          <a:p>
            <a:pPr algn="ctr">
              <a:defRPr sz="3600"/>
            </a:pPr>
            <a:r>
              <a:t>where it necessary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227"/>
          <p:cNvSpPr txBox="1"/>
          <p:nvPr/>
        </p:nvSpPr>
        <p:spPr>
          <a:xfrm>
            <a:off x="396849" y="933474"/>
            <a:ext cx="8491802" cy="858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Event Capturing</a:t>
            </a:r>
          </a:p>
        </p:txBody>
      </p:sp>
      <p:pic>
        <p:nvPicPr>
          <p:cNvPr id="308" name="Shape 228" descr="Shape 22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45225" y="2096824"/>
            <a:ext cx="4053550" cy="38927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234"/>
          <p:cNvSpPr txBox="1"/>
          <p:nvPr/>
        </p:nvSpPr>
        <p:spPr>
          <a:xfrm>
            <a:off x="396849" y="933474"/>
            <a:ext cx="8491802" cy="858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Event Capturing</a:t>
            </a:r>
          </a:p>
        </p:txBody>
      </p:sp>
      <p:pic>
        <p:nvPicPr>
          <p:cNvPr id="311" name="Shape 235" descr="Shape 23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50" y="1971892"/>
            <a:ext cx="8350301" cy="4133418"/>
          </a:xfrm>
          <a:prstGeom prst="rect">
            <a:avLst/>
          </a:prstGeom>
          <a:ln w="12700">
            <a:miter lim="400000"/>
          </a:ln>
        </p:spPr>
      </p:pic>
      <p:pic>
        <p:nvPicPr>
          <p:cNvPr id="312" name="Shape 236" descr="Shape 236"/>
          <p:cNvPicPr>
            <a:picLocks noChangeAspect="1"/>
          </p:cNvPicPr>
          <p:nvPr/>
        </p:nvPicPr>
        <p:blipFill>
          <a:blip r:embed="rId3">
            <a:extLst/>
          </a:blip>
          <a:srcRect l="0" t="0" r="76774" b="0"/>
          <a:stretch>
            <a:fillRect/>
          </a:stretch>
        </p:blipFill>
        <p:spPr>
          <a:xfrm>
            <a:off x="6520050" y="2258449"/>
            <a:ext cx="1939401" cy="14028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242"/>
          <p:cNvSpPr txBox="1"/>
          <p:nvPr/>
        </p:nvSpPr>
        <p:spPr>
          <a:xfrm>
            <a:off x="396849" y="933474"/>
            <a:ext cx="8491802" cy="858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Event Default Behavior</a:t>
            </a:r>
          </a:p>
        </p:txBody>
      </p:sp>
      <p:pic>
        <p:nvPicPr>
          <p:cNvPr id="315" name="Shape 243" descr="Shape 24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50" y="2562696"/>
            <a:ext cx="8350301" cy="3256608"/>
          </a:xfrm>
          <a:prstGeom prst="rect">
            <a:avLst/>
          </a:prstGeom>
          <a:ln w="12700">
            <a:miter lim="400000"/>
          </a:ln>
        </p:spPr>
      </p:pic>
      <p:sp>
        <p:nvSpPr>
          <p:cNvPr id="316" name="Shape 244"/>
          <p:cNvSpPr txBox="1"/>
          <p:nvPr/>
        </p:nvSpPr>
        <p:spPr>
          <a:xfrm>
            <a:off x="396850" y="1886874"/>
            <a:ext cx="8129700" cy="442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800"/>
            </a:lvl1pPr>
          </a:lstStyle>
          <a:p>
            <a:pPr/>
            <a:r>
              <a:t>What goes wrong? Why don’t we see messages in console?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250"/>
          <p:cNvSpPr txBox="1"/>
          <p:nvPr/>
        </p:nvSpPr>
        <p:spPr>
          <a:xfrm>
            <a:off x="396849" y="933474"/>
            <a:ext cx="8491802" cy="858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Event Default Behavior</a:t>
            </a:r>
          </a:p>
        </p:txBody>
      </p:sp>
      <p:pic>
        <p:nvPicPr>
          <p:cNvPr id="319" name="Shape 251" descr="Shape 25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50" y="2088804"/>
            <a:ext cx="8350301" cy="38995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116"/>
          <p:cNvSpPr txBox="1"/>
          <p:nvPr/>
        </p:nvSpPr>
        <p:spPr>
          <a:xfrm>
            <a:off x="396849" y="933474"/>
            <a:ext cx="8491802" cy="858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Lesson Plan</a:t>
            </a:r>
          </a:p>
        </p:txBody>
      </p:sp>
      <p:sp>
        <p:nvSpPr>
          <p:cNvPr id="253" name="Shape 117"/>
          <p:cNvSpPr txBox="1"/>
          <p:nvPr/>
        </p:nvSpPr>
        <p:spPr>
          <a:xfrm>
            <a:off x="396850" y="1886874"/>
            <a:ext cx="8387699" cy="2604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42900">
              <a:lnSpc>
                <a:spcPct val="115000"/>
              </a:lnSpc>
              <a:spcBef>
                <a:spcPts val="1000"/>
              </a:spcBef>
              <a:buSzPct val="100000"/>
              <a:buChar char="●"/>
              <a:defRPr sz="1800"/>
            </a:pPr>
            <a:r>
              <a:t>Event handling</a:t>
            </a:r>
          </a:p>
          <a:p>
            <a:pPr marL="457200" indent="-342900">
              <a:lnSpc>
                <a:spcPct val="115000"/>
              </a:lnSpc>
              <a:spcBef>
                <a:spcPts val="1000"/>
              </a:spcBef>
              <a:buSzPct val="100000"/>
              <a:buChar char="●"/>
              <a:defRPr sz="1800"/>
            </a:pPr>
            <a:r>
              <a:t>Event bubbling</a:t>
            </a:r>
          </a:p>
          <a:p>
            <a:pPr marL="457200" indent="-342900">
              <a:lnSpc>
                <a:spcPct val="115000"/>
              </a:lnSpc>
              <a:spcBef>
                <a:spcPts val="1000"/>
              </a:spcBef>
              <a:buSzPct val="100000"/>
              <a:buChar char="●"/>
              <a:defRPr sz="1800"/>
            </a:pPr>
            <a:r>
              <a:t>Event object</a:t>
            </a:r>
          </a:p>
          <a:p>
            <a:pPr marL="457200" indent="-342900">
              <a:lnSpc>
                <a:spcPct val="115000"/>
              </a:lnSpc>
              <a:spcBef>
                <a:spcPts val="1000"/>
              </a:spcBef>
              <a:buSzPct val="100000"/>
              <a:buChar char="●"/>
              <a:defRPr sz="1800"/>
            </a:pPr>
            <a:r>
              <a:t>Event delegation</a:t>
            </a:r>
          </a:p>
          <a:p>
            <a:pPr marL="457200" indent="-342900">
              <a:lnSpc>
                <a:spcPct val="115000"/>
              </a:lnSpc>
              <a:spcBef>
                <a:spcPts val="1000"/>
              </a:spcBef>
              <a:buSzPct val="100000"/>
              <a:buChar char="●"/>
              <a:defRPr sz="1800"/>
            </a:pPr>
            <a:r>
              <a:t>Event capturing</a:t>
            </a:r>
          </a:p>
          <a:p>
            <a:pPr marL="457200" indent="-342900">
              <a:lnSpc>
                <a:spcPct val="115000"/>
              </a:lnSpc>
              <a:spcBef>
                <a:spcPts val="1000"/>
              </a:spcBef>
              <a:buSzPct val="100000"/>
              <a:buChar char="●"/>
              <a:defRPr sz="1800"/>
            </a:pPr>
            <a:r>
              <a:t>Event default behavior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257"/>
          <p:cNvSpPr txBox="1"/>
          <p:nvPr/>
        </p:nvSpPr>
        <p:spPr>
          <a:xfrm>
            <a:off x="396849" y="933474"/>
            <a:ext cx="8491802" cy="858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Event Default Behavior</a:t>
            </a:r>
          </a:p>
        </p:txBody>
      </p:sp>
      <p:pic>
        <p:nvPicPr>
          <p:cNvPr id="322" name="Shape 258" descr="Shape 25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50" y="2012584"/>
            <a:ext cx="8350301" cy="32900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264"/>
          <p:cNvSpPr txBox="1"/>
          <p:nvPr/>
        </p:nvSpPr>
        <p:spPr>
          <a:xfrm>
            <a:off x="396849" y="933474"/>
            <a:ext cx="8491802" cy="858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Event Dispatching</a:t>
            </a:r>
          </a:p>
        </p:txBody>
      </p:sp>
      <p:pic>
        <p:nvPicPr>
          <p:cNvPr id="325" name="Shape 265" descr="Shape 26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50" y="2036589"/>
            <a:ext cx="8350301" cy="24800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271"/>
          <p:cNvSpPr txBox="1"/>
          <p:nvPr/>
        </p:nvSpPr>
        <p:spPr>
          <a:xfrm>
            <a:off x="396849" y="933474"/>
            <a:ext cx="8491802" cy="858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Event Dispatching</a:t>
            </a:r>
          </a:p>
        </p:txBody>
      </p:sp>
      <p:pic>
        <p:nvPicPr>
          <p:cNvPr id="328" name="Shape 272" descr="Shape 27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50" y="1995097"/>
            <a:ext cx="8350301" cy="30562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278"/>
          <p:cNvSpPr txBox="1"/>
          <p:nvPr/>
        </p:nvSpPr>
        <p:spPr>
          <a:xfrm>
            <a:off x="396849" y="933474"/>
            <a:ext cx="8491802" cy="858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Event Dispatching</a:t>
            </a:r>
          </a:p>
        </p:txBody>
      </p:sp>
      <p:pic>
        <p:nvPicPr>
          <p:cNvPr id="331" name="Shape 279" descr="Shape 27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50" y="2061653"/>
            <a:ext cx="8350301" cy="30394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285"/>
          <p:cNvSpPr txBox="1"/>
          <p:nvPr/>
        </p:nvSpPr>
        <p:spPr>
          <a:xfrm>
            <a:off x="396849" y="933474"/>
            <a:ext cx="8491802" cy="858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Event Dispatching</a:t>
            </a:r>
          </a:p>
        </p:txBody>
      </p:sp>
      <p:sp>
        <p:nvSpPr>
          <p:cNvPr id="334" name="Shape 286"/>
          <p:cNvSpPr txBox="1"/>
          <p:nvPr/>
        </p:nvSpPr>
        <p:spPr>
          <a:xfrm>
            <a:off x="574649" y="2204374"/>
            <a:ext cx="7131302" cy="2943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1800"/>
            </a:pPr>
            <a:r>
              <a:t>Standard event constructors:</a:t>
            </a:r>
          </a:p>
          <a:p>
            <a:pPr/>
            <a:endParaRPr sz="1800"/>
          </a:p>
          <a:p>
            <a:pPr marL="342900" indent="-228600">
              <a:spcBef>
                <a:spcPts val="1000"/>
              </a:spcBef>
              <a:defRPr sz="1800"/>
            </a:pPr>
            <a:r>
              <a:t>UIEvent</a:t>
            </a:r>
          </a:p>
          <a:p>
            <a:pPr marL="342900" indent="-228600">
              <a:spcBef>
                <a:spcPts val="1000"/>
              </a:spcBef>
              <a:defRPr sz="1800"/>
            </a:pPr>
            <a:r>
              <a:t>FocusEvent</a:t>
            </a:r>
          </a:p>
          <a:p>
            <a:pPr marL="342900" indent="-228600">
              <a:spcBef>
                <a:spcPts val="1000"/>
              </a:spcBef>
              <a:defRPr sz="1800"/>
            </a:pPr>
            <a:r>
              <a:t>MouseEvent</a:t>
            </a:r>
          </a:p>
          <a:p>
            <a:pPr marL="342900" indent="-228600">
              <a:spcBef>
                <a:spcPts val="1000"/>
              </a:spcBef>
              <a:defRPr sz="1800"/>
            </a:pPr>
            <a:r>
              <a:t>WheelEvent</a:t>
            </a:r>
          </a:p>
          <a:p>
            <a:pPr marL="342900" indent="-228600">
              <a:spcBef>
                <a:spcPts val="1000"/>
              </a:spcBef>
              <a:defRPr sz="1800"/>
            </a:pPr>
            <a:r>
              <a:t>KeyboardEvent</a:t>
            </a:r>
          </a:p>
          <a:p>
            <a:pPr marL="342900" indent="-228600">
              <a:spcBef>
                <a:spcPts val="1000"/>
              </a:spcBef>
              <a:defRPr sz="1800"/>
            </a:pPr>
            <a:r>
              <a:t>CompositionEvent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292"/>
          <p:cNvSpPr txBox="1"/>
          <p:nvPr/>
        </p:nvSpPr>
        <p:spPr>
          <a:xfrm>
            <a:off x="396849" y="933474"/>
            <a:ext cx="8491802" cy="858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Event Dispatching</a:t>
            </a:r>
          </a:p>
        </p:txBody>
      </p:sp>
      <p:sp>
        <p:nvSpPr>
          <p:cNvPr id="337" name="Shape 293"/>
          <p:cNvSpPr txBox="1"/>
          <p:nvPr/>
        </p:nvSpPr>
        <p:spPr>
          <a:xfrm>
            <a:off x="0" y="2430449"/>
            <a:ext cx="9144000" cy="1768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>
              <a:defRPr sz="3600"/>
            </a:pPr>
            <a:r>
              <a:t>If you need dispatch </a:t>
            </a:r>
          </a:p>
          <a:p>
            <a:pPr algn="ctr">
              <a:defRPr sz="3600"/>
            </a:pPr>
            <a:r>
              <a:t>standard event for element think twice, </a:t>
            </a:r>
          </a:p>
          <a:p>
            <a:pPr algn="ctr">
              <a:defRPr sz="3600"/>
            </a:pPr>
            <a:r>
              <a:t>do you really need this.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123"/>
          <p:cNvSpPr txBox="1"/>
          <p:nvPr/>
        </p:nvSpPr>
        <p:spPr>
          <a:xfrm>
            <a:off x="396849" y="933474"/>
            <a:ext cx="8491802" cy="858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lnSpc>
                <a:spcPct val="115000"/>
              </a:lnSpc>
              <a:spcBef>
                <a:spcPts val="1000"/>
              </a:spcBef>
              <a:defRPr sz="4800"/>
            </a:lvl1pPr>
          </a:lstStyle>
          <a:p>
            <a:pPr/>
            <a:r>
              <a:t>Event Handling</a:t>
            </a:r>
          </a:p>
        </p:txBody>
      </p:sp>
      <p:pic>
        <p:nvPicPr>
          <p:cNvPr id="256" name="Shape 124" descr="Shape 124"/>
          <p:cNvPicPr>
            <a:picLocks noChangeAspect="1"/>
          </p:cNvPicPr>
          <p:nvPr/>
        </p:nvPicPr>
        <p:blipFill>
          <a:blip r:embed="rId2">
            <a:extLst/>
          </a:blip>
          <a:srcRect l="0" t="0" r="0" b="64520"/>
          <a:stretch>
            <a:fillRect/>
          </a:stretch>
        </p:blipFill>
        <p:spPr>
          <a:xfrm>
            <a:off x="396850" y="3526144"/>
            <a:ext cx="8350301" cy="1066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Shape 125" descr="Shape 125"/>
          <p:cNvPicPr>
            <a:picLocks noChangeAspect="1"/>
          </p:cNvPicPr>
          <p:nvPr/>
        </p:nvPicPr>
        <p:blipFill>
          <a:blip r:embed="rId2">
            <a:extLst/>
          </a:blip>
          <a:srcRect l="0" t="64520" r="0" b="0"/>
          <a:stretch>
            <a:fillRect/>
          </a:stretch>
        </p:blipFill>
        <p:spPr>
          <a:xfrm>
            <a:off x="396850" y="4592730"/>
            <a:ext cx="8350301" cy="1066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Shape 126" descr="Shape 12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8150" y="2020429"/>
            <a:ext cx="8387700" cy="11407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132"/>
          <p:cNvSpPr txBox="1"/>
          <p:nvPr/>
        </p:nvSpPr>
        <p:spPr>
          <a:xfrm>
            <a:off x="396849" y="933474"/>
            <a:ext cx="8491802" cy="1304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lnSpc>
                <a:spcPct val="115000"/>
              </a:lnSpc>
              <a:spcBef>
                <a:spcPts val="1000"/>
              </a:spcBef>
              <a:defRPr sz="4800"/>
            </a:lvl1pPr>
          </a:lstStyle>
          <a:p>
            <a:pPr/>
            <a:r>
              <a:t>Event Handling</a:t>
            </a:r>
          </a:p>
        </p:txBody>
      </p:sp>
      <p:pic>
        <p:nvPicPr>
          <p:cNvPr id="261" name="Shape 133" descr="Shape 13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50" y="2043988"/>
            <a:ext cx="8350299" cy="1855624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Shape 134" descr="Shape 13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6850" y="4145105"/>
            <a:ext cx="8350301" cy="13109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140"/>
          <p:cNvSpPr txBox="1"/>
          <p:nvPr/>
        </p:nvSpPr>
        <p:spPr>
          <a:xfrm>
            <a:off x="396849" y="933474"/>
            <a:ext cx="8491802" cy="858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removeEventListener</a:t>
            </a:r>
          </a:p>
        </p:txBody>
      </p:sp>
      <p:pic>
        <p:nvPicPr>
          <p:cNvPr id="265" name="Shape 141" descr="Shape 14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50" y="2007347"/>
            <a:ext cx="8350301" cy="19289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147"/>
          <p:cNvSpPr txBox="1"/>
          <p:nvPr/>
        </p:nvSpPr>
        <p:spPr>
          <a:xfrm>
            <a:off x="396849" y="933474"/>
            <a:ext cx="8491802" cy="858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Event Bubbling</a:t>
            </a:r>
          </a:p>
        </p:txBody>
      </p:sp>
      <p:pic>
        <p:nvPicPr>
          <p:cNvPr id="268" name="Shape 148" descr="Shape 14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50" y="2059526"/>
            <a:ext cx="8350301" cy="1519747"/>
          </a:xfrm>
          <a:prstGeom prst="rect">
            <a:avLst/>
          </a:prstGeom>
          <a:ln w="12700">
            <a:miter lim="400000"/>
          </a:ln>
        </p:spPr>
      </p:pic>
      <p:pic>
        <p:nvPicPr>
          <p:cNvPr id="269" name="Shape 149" descr="Shape 14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6850" y="3801683"/>
            <a:ext cx="8350301" cy="1235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70" name="Shape 150" descr="Shape 150"/>
          <p:cNvPicPr>
            <a:picLocks noChangeAspect="1"/>
          </p:cNvPicPr>
          <p:nvPr/>
        </p:nvPicPr>
        <p:blipFill>
          <a:blip r:embed="rId4">
            <a:extLst/>
          </a:blip>
          <a:srcRect l="0" t="0" r="67862" b="0"/>
          <a:stretch>
            <a:fillRect/>
          </a:stretch>
        </p:blipFill>
        <p:spPr>
          <a:xfrm>
            <a:off x="3439624" y="3801674"/>
            <a:ext cx="2683602" cy="14264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156"/>
          <p:cNvSpPr txBox="1"/>
          <p:nvPr/>
        </p:nvSpPr>
        <p:spPr>
          <a:xfrm>
            <a:off x="396849" y="933474"/>
            <a:ext cx="8491802" cy="858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Event Bubbling</a:t>
            </a:r>
          </a:p>
        </p:txBody>
      </p:sp>
      <p:sp>
        <p:nvSpPr>
          <p:cNvPr id="273" name="Shape 157"/>
          <p:cNvSpPr txBox="1"/>
          <p:nvPr/>
        </p:nvSpPr>
        <p:spPr>
          <a:xfrm>
            <a:off x="396850" y="1886874"/>
            <a:ext cx="7565100" cy="442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800"/>
            </a:lvl1pPr>
          </a:lstStyle>
          <a:p>
            <a:pPr/>
            <a:r>
              <a:t>Why we get that result?</a:t>
            </a:r>
          </a:p>
        </p:txBody>
      </p:sp>
      <p:pic>
        <p:nvPicPr>
          <p:cNvPr id="274" name="Shape 158" descr="Shape 15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86137" y="3010474"/>
            <a:ext cx="2371726" cy="19240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164"/>
          <p:cNvSpPr txBox="1"/>
          <p:nvPr/>
        </p:nvSpPr>
        <p:spPr>
          <a:xfrm>
            <a:off x="396849" y="933474"/>
            <a:ext cx="8491802" cy="858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Event Object</a:t>
            </a:r>
          </a:p>
        </p:txBody>
      </p:sp>
      <p:sp>
        <p:nvSpPr>
          <p:cNvPr id="277" name="Shape 165"/>
          <p:cNvSpPr txBox="1"/>
          <p:nvPr/>
        </p:nvSpPr>
        <p:spPr>
          <a:xfrm>
            <a:off x="396850" y="1886874"/>
            <a:ext cx="7565100" cy="442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800"/>
            </a:lvl1pPr>
          </a:lstStyle>
          <a:p>
            <a:pPr/>
            <a:r>
              <a:t>Each event handler get event object as a parameter.</a:t>
            </a:r>
          </a:p>
        </p:txBody>
      </p:sp>
      <p:pic>
        <p:nvPicPr>
          <p:cNvPr id="278" name="Shape 166" descr="Shape 16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50" y="2579384"/>
            <a:ext cx="8350301" cy="32232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172"/>
          <p:cNvSpPr txBox="1"/>
          <p:nvPr/>
        </p:nvSpPr>
        <p:spPr>
          <a:xfrm>
            <a:off x="396849" y="933474"/>
            <a:ext cx="8491802" cy="858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Event Object</a:t>
            </a:r>
          </a:p>
        </p:txBody>
      </p:sp>
      <p:pic>
        <p:nvPicPr>
          <p:cNvPr id="281" name="Shape 173" descr="Shape 17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50" y="2037613"/>
            <a:ext cx="8350301" cy="2020774"/>
          </a:xfrm>
          <a:prstGeom prst="rect">
            <a:avLst/>
          </a:prstGeom>
          <a:ln w="12700">
            <a:miter lim="400000"/>
          </a:ln>
        </p:spPr>
      </p:pic>
      <p:pic>
        <p:nvPicPr>
          <p:cNvPr id="282" name="Shape 174" descr="Shape 17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6850" y="4346569"/>
            <a:ext cx="8350301" cy="1670062"/>
          </a:xfrm>
          <a:prstGeom prst="rect">
            <a:avLst/>
          </a:prstGeom>
          <a:ln w="12700">
            <a:miter lim="400000"/>
          </a:ln>
        </p:spPr>
      </p:pic>
      <p:sp>
        <p:nvSpPr>
          <p:cNvPr id="283" name="Shape 175"/>
          <p:cNvSpPr/>
          <p:nvPr/>
        </p:nvSpPr>
        <p:spPr>
          <a:xfrm>
            <a:off x="631149" y="4568850"/>
            <a:ext cx="1761602" cy="357901"/>
          </a:xfrm>
          <a:prstGeom prst="rect">
            <a:avLst/>
          </a:prstGeom>
          <a:ln w="28575">
            <a:solidFill>
              <a:srgbClr val="FF9900"/>
            </a:solidFill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