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61" r:id="rId6"/>
    <p:sldId id="264" r:id="rId7"/>
    <p:sldId id="265" r:id="rId8"/>
    <p:sldId id="262" r:id="rId9"/>
    <p:sldId id="263" r:id="rId10"/>
    <p:sldId id="266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D3D97AB-F82C-4712-B244-C49E4AEF88EA}">
          <p14:sldIdLst>
            <p14:sldId id="256"/>
            <p14:sldId id="260"/>
            <p14:sldId id="257"/>
            <p14:sldId id="258"/>
            <p14:sldId id="261"/>
            <p14:sldId id="264"/>
            <p14:sldId id="265"/>
            <p14:sldId id="262"/>
            <p14:sldId id="263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5" autoAdjust="0"/>
    <p:restoredTop sz="94683" autoAdjust="0"/>
  </p:normalViewPr>
  <p:slideViewPr>
    <p:cSldViewPr>
      <p:cViewPr varScale="1">
        <p:scale>
          <a:sx n="70" d="100"/>
          <a:sy n="70" d="100"/>
        </p:scale>
        <p:origin x="-13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96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5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70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01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60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90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30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39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98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14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51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84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51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материалов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Изображения:  </a:t>
            </a:r>
            <a:r>
              <a:rPr lang="en-US" dirty="0" smtClean="0"/>
              <a:t>pixabay.com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GIF-</a:t>
            </a:r>
            <a:r>
              <a:rPr lang="ru-RU" dirty="0" smtClean="0"/>
              <a:t>файлы:</a:t>
            </a:r>
            <a:r>
              <a:rPr lang="en-US" dirty="0" smtClean="0"/>
              <a:t> gifer.com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Музыка:</a:t>
            </a:r>
            <a:r>
              <a:rPr lang="en-US" dirty="0" smtClean="0"/>
              <a:t> </a:t>
            </a:r>
            <a:r>
              <a:rPr lang="en-US" dirty="0"/>
              <a:t>licensing.jamendo.com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3413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Исполнители и роли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Идея: Александр Кунгурцев</a:t>
            </a:r>
          </a:p>
          <a:p>
            <a:r>
              <a:rPr lang="ru-RU" dirty="0" smtClean="0"/>
              <a:t>Выступление: </a:t>
            </a:r>
            <a:r>
              <a:rPr lang="ru-RU" dirty="0"/>
              <a:t>Александр Кунгурцев</a:t>
            </a:r>
            <a:endParaRPr lang="ru-RU" dirty="0" smtClean="0"/>
          </a:p>
          <a:p>
            <a:r>
              <a:rPr lang="ru-RU" dirty="0" smtClean="0"/>
              <a:t>Сведение: </a:t>
            </a:r>
            <a:r>
              <a:rPr lang="ru-RU" dirty="0"/>
              <a:t>Александр Кунгурцев</a:t>
            </a:r>
            <a:endParaRPr lang="ru-RU" dirty="0" smtClean="0"/>
          </a:p>
          <a:p>
            <a:r>
              <a:rPr lang="ru-RU" dirty="0" smtClean="0"/>
              <a:t>Монтаж: </a:t>
            </a:r>
            <a:r>
              <a:rPr lang="ru-RU" dirty="0"/>
              <a:t>Александр Кунгурцев</a:t>
            </a:r>
            <a:endParaRPr lang="ru-RU" dirty="0" smtClean="0"/>
          </a:p>
          <a:p>
            <a:r>
              <a:rPr lang="ru-RU" dirty="0" smtClean="0"/>
              <a:t>Поиск файлов: </a:t>
            </a:r>
            <a:r>
              <a:rPr lang="ru-RU" dirty="0"/>
              <a:t>Александр Кунгурцев</a:t>
            </a:r>
          </a:p>
        </p:txBody>
      </p:sp>
    </p:spTree>
    <p:extLst>
      <p:ext uri="{BB962C8B-B14F-4D97-AF65-F5344CB8AC3E}">
        <p14:creationId xmlns:p14="http://schemas.microsoft.com/office/powerpoint/2010/main" val="56622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556792"/>
            <a:ext cx="7772400" cy="1362075"/>
          </a:xfrm>
        </p:spPr>
        <p:txBody>
          <a:bodyPr>
            <a:noAutofit/>
          </a:bodyPr>
          <a:lstStyle/>
          <a:p>
            <a:pPr algn="ctr"/>
            <a:r>
              <a:rPr lang="ru-RU" sz="7200" dirty="0" smtClean="0"/>
              <a:t>Ход работы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285256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Была выбрана тема «история </a:t>
            </a:r>
            <a:r>
              <a:rPr lang="en-US" dirty="0" smtClean="0"/>
              <a:t>gif</a:t>
            </a:r>
            <a:r>
              <a:rPr lang="ru-RU" dirty="0" smtClean="0"/>
              <a:t>»</a:t>
            </a:r>
            <a:r>
              <a:rPr lang="en-US" dirty="0" smtClean="0"/>
              <a:t>, </a:t>
            </a:r>
            <a:r>
              <a:rPr lang="ru-RU" dirty="0" smtClean="0"/>
              <a:t>так как она хорошо вписывается в концепцию короткого </a:t>
            </a:r>
            <a:r>
              <a:rPr lang="ru-RU" dirty="0" err="1" smtClean="0"/>
              <a:t>стрима</a:t>
            </a:r>
            <a:r>
              <a:rPr lang="ru-RU" smtClean="0"/>
              <a:t>/видеоролика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586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заставки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3754760" cy="4525963"/>
          </a:xfrm>
        </p:spPr>
        <p:txBody>
          <a:bodyPr/>
          <a:lstStyle/>
          <a:p>
            <a:r>
              <a:rPr lang="ru-RU" dirty="0" smtClean="0"/>
              <a:t>Используя инструменты </a:t>
            </a:r>
            <a:r>
              <a:rPr lang="en-US" dirty="0" smtClean="0"/>
              <a:t>Photoshop </a:t>
            </a:r>
            <a:r>
              <a:rPr lang="ru-RU" dirty="0" smtClean="0"/>
              <a:t>была создана заставка перед роликом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2050" name="Picture 2" descr="C:\Users\Саша\Desktop\main pictu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1" y="1340768"/>
            <a:ext cx="5657857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90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Написание текста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339472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Был написан текст выступления, с использованием открытых данных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663111"/>
            <a:ext cx="5112568" cy="457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711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материалов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3250704" cy="4525963"/>
          </a:xfrm>
        </p:spPr>
        <p:txBody>
          <a:bodyPr/>
          <a:lstStyle/>
          <a:p>
            <a:r>
              <a:rPr lang="ru-RU" dirty="0" smtClean="0"/>
              <a:t>Изображения были взяты с сайта </a:t>
            </a:r>
            <a:r>
              <a:rPr lang="en-US" dirty="0" smtClean="0"/>
              <a:t>pixabay.com</a:t>
            </a:r>
          </a:p>
          <a:p>
            <a:r>
              <a:rPr lang="en-US" dirty="0" smtClean="0"/>
              <a:t>Gif </a:t>
            </a:r>
            <a:r>
              <a:rPr lang="ru-RU" dirty="0" smtClean="0"/>
              <a:t>файлы взяты с сайта </a:t>
            </a:r>
            <a:r>
              <a:rPr lang="en-US" dirty="0" smtClean="0"/>
              <a:t>gifer.com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3" y="1196752"/>
            <a:ext cx="5544616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356992"/>
            <a:ext cx="5544616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758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музыки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484784"/>
            <a:ext cx="2818656" cy="452596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Музыка без авторских прав была найдена на сайте </a:t>
            </a:r>
            <a:r>
              <a:rPr lang="en-US" sz="2400" dirty="0" smtClean="0"/>
              <a:t>licensing.jamendo.com</a:t>
            </a:r>
            <a:endParaRPr 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412776"/>
            <a:ext cx="5976664" cy="4195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16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Запись ролика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3250704" cy="452596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При помощи бесплатной программы </a:t>
            </a:r>
            <a:r>
              <a:rPr lang="en-US" sz="2400" dirty="0" smtClean="0"/>
              <a:t>OBS Studio </a:t>
            </a:r>
            <a:r>
              <a:rPr lang="ru-RU" sz="2400" dirty="0" smtClean="0"/>
              <a:t>был проведен </a:t>
            </a:r>
            <a:r>
              <a:rPr lang="ru-RU" sz="2400" dirty="0" err="1" smtClean="0"/>
              <a:t>стрим</a:t>
            </a:r>
            <a:r>
              <a:rPr lang="ru-RU" sz="2400" dirty="0" smtClean="0"/>
              <a:t>, с последующей записью.</a:t>
            </a:r>
            <a:endParaRPr lang="ru-RU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266" y="1315912"/>
            <a:ext cx="5117205" cy="4273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4469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Монтаж видеоролика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2818656" cy="452596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 программе </a:t>
            </a:r>
            <a:r>
              <a:rPr lang="en-US" sz="2400" dirty="0" err="1" smtClean="0"/>
              <a:t>Movavi</a:t>
            </a:r>
            <a:r>
              <a:rPr lang="en-US" sz="2400" dirty="0"/>
              <a:t> </a:t>
            </a:r>
            <a:r>
              <a:rPr lang="ru-RU" sz="2400" dirty="0" smtClean="0"/>
              <a:t>был выполнен монтаж итогового ролика.</a:t>
            </a:r>
            <a:endParaRPr lang="ru-RU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521054"/>
            <a:ext cx="6220866" cy="356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97999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130</Words>
  <Application>Microsoft Office PowerPoint</Application>
  <PresentationFormat>Экран (4:3)</PresentationFormat>
  <Paragraphs>26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Ход работы</vt:lpstr>
      <vt:lpstr>Выбор темы</vt:lpstr>
      <vt:lpstr>Создание заставки</vt:lpstr>
      <vt:lpstr>Написание текста</vt:lpstr>
      <vt:lpstr>Поиск материалов</vt:lpstr>
      <vt:lpstr>Поиск музыки</vt:lpstr>
      <vt:lpstr>Запись ролика</vt:lpstr>
      <vt:lpstr>Монтаж видеоролика</vt:lpstr>
      <vt:lpstr>Список материалов</vt:lpstr>
      <vt:lpstr>Исполнители и роли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Саша</dc:creator>
  <cp:lastModifiedBy>Саша</cp:lastModifiedBy>
  <cp:revision>9</cp:revision>
  <dcterms:created xsi:type="dcterms:W3CDTF">2021-05-25T11:14:50Z</dcterms:created>
  <dcterms:modified xsi:type="dcterms:W3CDTF">2021-05-26T11:52:41Z</dcterms:modified>
</cp:coreProperties>
</file>