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4AE05-A90A-49E2-AB83-391280498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387A91-32C8-4ECA-925A-591822EB6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FD1FA7-497F-4CA1-B563-A464C4FA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D1B-BA18-4B2B-A8CE-DEFCD068397F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0D836-1B64-4AD7-98E0-F5B2F9B9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C6D86-F364-479C-A739-9B686D10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C59-24FC-4424-95FC-1D30F16B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6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921DA-6E47-41C6-ABF9-D87DEE22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CF679C-2932-40CB-9068-580006F93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EB2F0A-7BE7-4074-8614-946F970F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D1B-BA18-4B2B-A8CE-DEFCD068397F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EB624-2369-4895-AEC1-AF4F3CBC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A09E7-78A6-4BC0-B748-2C18FCBED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C59-24FC-4424-95FC-1D30F16B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99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259DAB-5638-48D2-90D4-7BE1095FD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E1CFD8-EF91-47CF-8D65-2EDB6B8B2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683E5-40DA-4969-B1E5-0D00FD87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D1B-BA18-4B2B-A8CE-DEFCD068397F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EFAECC-0BE2-4744-8736-05DE385B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C43C1-10E1-4387-9464-44773BDC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C59-24FC-4424-95FC-1D30F16B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6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C60CA-5CC2-438F-8A2F-21BAA9D6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97160-3772-40B8-B2A2-816685BFB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C90B2E-147D-4707-8A39-CD05225C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D1B-BA18-4B2B-A8CE-DEFCD068397F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A63FE0-B253-451D-AF5F-598F2DFF9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CB105-6BDC-4A1C-BAF2-53CBF225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C59-24FC-4424-95FC-1D30F16B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11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4F44F-DD82-42E0-A4B9-431A50D0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3B2300-40A6-4BA4-9266-51361A802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67A7C-BFEE-4371-93F1-EB93A85D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D1B-BA18-4B2B-A8CE-DEFCD068397F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F67A0B-0550-45B5-84D6-938E2979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4605CB-1684-488E-842B-4DE954A4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C59-24FC-4424-95FC-1D30F16B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88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22FEC-8BEE-44B2-B828-A70AFA24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F13CB-8E11-4915-8099-1A10E0BE0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EF3DC9-5ED9-497B-A211-7EB79D83F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943BC7-F9D5-46B5-8631-579B5304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D1B-BA18-4B2B-A8CE-DEFCD068397F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F7CE96-FFFF-4E33-B2CA-747DEF1F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F3BF3E-7BFC-43B0-AD42-95D95C7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C59-24FC-4424-95FC-1D30F16B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12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21D37-30B1-49BB-BD06-476E237C3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C57F0D-D58C-42F3-9FC3-9315C6922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30C800-AE79-4D42-9200-B93C0D768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4B737E-8FD8-4024-B43B-D57C0DA13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E709B2-8D8D-4D52-AEB0-2CF36E200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A0A77E-1B24-40DA-8885-5A911DF9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D1B-BA18-4B2B-A8CE-DEFCD068397F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F9863F-C2DC-4294-AC6A-6575AB63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FA20D9-EE0C-4B27-A232-C44FF1BD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C59-24FC-4424-95FC-1D30F16B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49E82-55C8-4A2D-A740-78BCC130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82C940-683D-480D-BBA1-A8390650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D1B-BA18-4B2B-A8CE-DEFCD068397F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7DD46E-19C9-49E5-BB6F-A6C13BF3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209A2E-DABC-49E5-A421-01A471CE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C59-24FC-4424-95FC-1D30F16B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32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023B1B-E8BD-435D-8858-21015D2D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D1B-BA18-4B2B-A8CE-DEFCD068397F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546E6F-CC1B-40D3-85D4-D46B97F8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4B7A4C-209C-4F8F-8608-8AF11441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C59-24FC-4424-95FC-1D30F16B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19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B8B03-20D6-4C8E-A44C-2D72F341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5A4BB-B2C6-4FC7-B8B7-5879D2154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87AEC6-070F-48FF-8756-F58F2AA99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203B3-20E3-4CCC-BEC4-870B085E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D1B-BA18-4B2B-A8CE-DEFCD068397F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8763E9-B2A5-478C-83CB-76BDF177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7C59F8-9296-4536-A4FA-9B5DD6BB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C59-24FC-4424-95FC-1D30F16B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41CB6-DF67-4AE1-B65A-4FE0069C2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7CE10E-D5DC-4B43-9E5D-FE6980A9E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657E38-61B2-4F06-9A54-4D5FA64FB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F34954-2488-443D-80B1-D97AA162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D1B-BA18-4B2B-A8CE-DEFCD068397F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BD4890-735B-4D88-8001-A57D84CF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B8F624-5F9E-4724-BE44-C52347E4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C59-24FC-4424-95FC-1D30F16B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27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C939C9-4B03-449E-A810-88D4D851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48C896-FD57-47F7-9B9F-69DA6119B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66BFA-7153-4131-917F-58D292F5A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F5D1B-BA18-4B2B-A8CE-DEFCD068397F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C90812-F64E-4CC5-BFF5-A2FD24619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40128-3ECB-49D0-9ED9-1B1B7340C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29C59-24FC-4424-95FC-1D30F16B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73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eheart/jx3bl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D75267-A057-4E41-B8C2-BA8BE9C28F36}"/>
              </a:ext>
            </a:extLst>
          </p:cNvPr>
          <p:cNvSpPr txBox="1"/>
          <p:nvPr/>
        </p:nvSpPr>
        <p:spPr>
          <a:xfrm>
            <a:off x="4192656" y="94794"/>
            <a:ext cx="396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奶歌战斗记录分析使用方法</a:t>
            </a:r>
            <a:r>
              <a:rPr lang="en-US" altLang="zh-CN" dirty="0"/>
              <a:t>-v2.1.0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127815-404E-4E88-A13E-6588EA711D15}"/>
              </a:ext>
            </a:extLst>
          </p:cNvPr>
          <p:cNvSpPr txBox="1"/>
          <p:nvPr/>
        </p:nvSpPr>
        <p:spPr>
          <a:xfrm>
            <a:off x="824946" y="620402"/>
            <a:ext cx="989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：在茗伊战斗记录中保存所有的战斗复盘数据（</a:t>
            </a:r>
            <a:r>
              <a:rPr lang="zh-CN" altLang="en-US" b="1" dirty="0">
                <a:solidFill>
                  <a:srgbClr val="FF0000"/>
                </a:solidFill>
              </a:rPr>
              <a:t>重要！！！出错会导致生成失败！！！</a:t>
            </a:r>
            <a:r>
              <a:rPr lang="zh-CN" altLang="en-US" dirty="0"/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7F45B0-D618-4CC7-82BC-7C70CFB42276}"/>
              </a:ext>
            </a:extLst>
          </p:cNvPr>
          <p:cNvSpPr txBox="1"/>
          <p:nvPr/>
        </p:nvSpPr>
        <p:spPr>
          <a:xfrm>
            <a:off x="824947" y="2100584"/>
            <a:ext cx="916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：打一次</a:t>
            </a:r>
            <a:r>
              <a:rPr lang="en-US" altLang="zh-CN" dirty="0" err="1"/>
              <a:t>yx</a:t>
            </a:r>
            <a:r>
              <a:rPr lang="zh-CN" altLang="en-US" dirty="0"/>
              <a:t>敖龙岛（不需要自己是奶歌，只要队里有奶歌就行）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8D42B45-7C5B-4A87-B420-1E37C2AE4809}"/>
              </a:ext>
            </a:extLst>
          </p:cNvPr>
          <p:cNvSpPr txBox="1"/>
          <p:nvPr/>
        </p:nvSpPr>
        <p:spPr>
          <a:xfrm>
            <a:off x="4609272" y="2489948"/>
            <a:ext cx="3878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下面的步骤任选一种：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0FAFD9-EACB-49CC-BA0E-9956BED8398D}"/>
              </a:ext>
            </a:extLst>
          </p:cNvPr>
          <p:cNvSpPr txBox="1"/>
          <p:nvPr/>
        </p:nvSpPr>
        <p:spPr>
          <a:xfrm>
            <a:off x="824947" y="2846613"/>
            <a:ext cx="26504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 3a</a:t>
            </a:r>
            <a:r>
              <a:rPr lang="zh-CN" altLang="en-US" dirty="0"/>
              <a:t>：将战斗复盘数据发给群主，由群主来生成。</a:t>
            </a:r>
            <a:endParaRPr lang="en-US" altLang="zh-CN" dirty="0"/>
          </a:p>
          <a:p>
            <a:r>
              <a:rPr lang="zh-CN" altLang="en-US" dirty="0"/>
              <a:t>战斗复盘数据的位置在：</a:t>
            </a:r>
            <a:endParaRPr lang="en-US" altLang="zh-CN" dirty="0"/>
          </a:p>
          <a:p>
            <a:r>
              <a:rPr lang="en-US" altLang="zh-CN" b="1" dirty="0"/>
              <a:t>JX3\bin\</a:t>
            </a:r>
            <a:r>
              <a:rPr lang="en-US" altLang="zh-CN" b="1" dirty="0" err="1"/>
              <a:t>zhcn_hd</a:t>
            </a:r>
            <a:r>
              <a:rPr lang="en-US" altLang="zh-CN" b="1" dirty="0"/>
              <a:t>\interface\MY#DATA\[</a:t>
            </a:r>
            <a:r>
              <a:rPr lang="zh-CN" altLang="en-US" b="1" dirty="0"/>
              <a:t>一串数字</a:t>
            </a:r>
            <a:r>
              <a:rPr lang="en-US" altLang="zh-CN" b="1" dirty="0"/>
              <a:t>]@zhcn\</a:t>
            </a:r>
            <a:r>
              <a:rPr lang="en-US" altLang="zh-CN" b="1" dirty="0" err="1"/>
              <a:t>userdata</a:t>
            </a:r>
            <a:r>
              <a:rPr lang="en-US" altLang="zh-CN" b="1" dirty="0"/>
              <a:t>\</a:t>
            </a:r>
            <a:r>
              <a:rPr lang="en-US" altLang="zh-CN" b="1" dirty="0" err="1"/>
              <a:t>fight_stat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7BD9E3-5420-4199-AF78-CFF799460491}"/>
              </a:ext>
            </a:extLst>
          </p:cNvPr>
          <p:cNvSpPr txBox="1"/>
          <p:nvPr/>
        </p:nvSpPr>
        <p:spPr>
          <a:xfrm>
            <a:off x="3880524" y="2840696"/>
            <a:ext cx="47565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 3b</a:t>
            </a:r>
            <a:r>
              <a:rPr lang="zh-CN" altLang="en-US" dirty="0"/>
              <a:t>：下载群文件中</a:t>
            </a:r>
            <a:r>
              <a:rPr lang="en-US" altLang="zh-CN" dirty="0"/>
              <a:t>jx3bla-v?.?.?.exe</a:t>
            </a:r>
            <a:r>
              <a:rPr lang="zh-CN" altLang="en-US" dirty="0"/>
              <a:t>，自助生成。</a:t>
            </a:r>
            <a:endParaRPr lang="en-US" altLang="zh-CN" dirty="0"/>
          </a:p>
          <a:p>
            <a:r>
              <a:rPr lang="zh-CN" altLang="en-US" dirty="0"/>
              <a:t>运行文件之后会生成一个</a:t>
            </a:r>
            <a:r>
              <a:rPr lang="en-US" altLang="zh-CN" dirty="0"/>
              <a:t>config.ini</a:t>
            </a:r>
            <a:r>
              <a:rPr lang="zh-CN" altLang="en-US" dirty="0"/>
              <a:t>文件，在其中指定</a:t>
            </a:r>
            <a:r>
              <a:rPr lang="zh-CN" altLang="en-US" b="1" dirty="0">
                <a:solidFill>
                  <a:srgbClr val="FF0000"/>
                </a:solidFill>
              </a:rPr>
              <a:t>记录者</a:t>
            </a:r>
            <a:r>
              <a:rPr lang="en-US" altLang="zh-CN" dirty="0"/>
              <a:t>ID</a:t>
            </a:r>
            <a:r>
              <a:rPr lang="zh-CN" altLang="en-US" dirty="0"/>
              <a:t>即可自动在磁盘上搜索战斗记录。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或者在左边的目录中找到战斗记录，将对应的文件与</a:t>
            </a:r>
            <a:r>
              <a:rPr lang="en-US" altLang="zh-CN" dirty="0"/>
              <a:t>jx3bla</a:t>
            </a:r>
            <a:r>
              <a:rPr lang="zh-CN" altLang="en-US" dirty="0"/>
              <a:t>放在同一文件夹下，也可识别并生成。</a:t>
            </a:r>
            <a:endParaRPr lang="en-US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E5B429B-605A-495E-BB1E-964D86604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608" y="4080289"/>
            <a:ext cx="2295807" cy="61098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2714EC9-2D4B-4891-B858-8329C9D04819}"/>
              </a:ext>
            </a:extLst>
          </p:cNvPr>
          <p:cNvSpPr txBox="1"/>
          <p:nvPr/>
        </p:nvSpPr>
        <p:spPr>
          <a:xfrm>
            <a:off x="8952793" y="2840696"/>
            <a:ext cx="2964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 3c</a:t>
            </a:r>
            <a:r>
              <a:rPr lang="zh-CN" altLang="en-US" dirty="0"/>
              <a:t>：由于项目处于开源状态，可以在</a:t>
            </a:r>
            <a:r>
              <a:rPr lang="en-US" altLang="zh-CN" dirty="0" err="1"/>
              <a:t>github</a:t>
            </a:r>
            <a:r>
              <a:rPr lang="zh-CN" altLang="en-US" dirty="0"/>
              <a:t>上同步源码，自行编译并分析。</a:t>
            </a:r>
            <a:endParaRPr lang="en-US" altLang="zh-CN" dirty="0"/>
          </a:p>
          <a:p>
            <a:r>
              <a:rPr lang="en-US" altLang="zh-CN" dirty="0" err="1"/>
              <a:t>github</a:t>
            </a:r>
            <a:r>
              <a:rPr lang="zh-CN" altLang="en-US" dirty="0"/>
              <a:t>地址为：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https://github.com/moeheart/jx3bla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1F112A1-1FFC-44B6-9EA2-7C7ACD070842}"/>
              </a:ext>
            </a:extLst>
          </p:cNvPr>
          <p:cNvSpPr txBox="1"/>
          <p:nvPr/>
        </p:nvSpPr>
        <p:spPr>
          <a:xfrm>
            <a:off x="4718603" y="5703018"/>
            <a:ext cx="1960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下面的步骤为可选项：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6CF5FF8-E701-4308-81EC-D0F823207C8B}"/>
              </a:ext>
            </a:extLst>
          </p:cNvPr>
          <p:cNvSpPr txBox="1"/>
          <p:nvPr/>
        </p:nvSpPr>
        <p:spPr>
          <a:xfrm>
            <a:off x="824946" y="6133432"/>
            <a:ext cx="916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：将生成的数据上传到群相册中，以供参考。在配置文件中进行设置可以自动打码。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78BA90-D292-48BD-858D-592F75EFB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360" y="922145"/>
            <a:ext cx="76390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83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260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Jinhao Zhao</dc:creator>
  <cp:lastModifiedBy>Jinhao Zhao</cp:lastModifiedBy>
  <cp:revision>12</cp:revision>
  <dcterms:created xsi:type="dcterms:W3CDTF">2020-04-05T20:55:54Z</dcterms:created>
  <dcterms:modified xsi:type="dcterms:W3CDTF">2020-05-09T20:06:28Z</dcterms:modified>
</cp:coreProperties>
</file>