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4AE05-A90A-49E2-AB83-39128049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387A91-32C8-4ECA-925A-591822EB6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D1FA7-497F-4CA1-B563-A464C4FA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0D836-1B64-4AD7-98E0-F5B2F9B9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6D86-F364-479C-A739-9B686D10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21DA-6E47-41C6-ABF9-D87DEE22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CF679C-2932-40CB-9068-580006F9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B2F0A-7BE7-4074-8614-946F970F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EB624-2369-4895-AEC1-AF4F3CBC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9A09E7-78A6-4BC0-B748-2C18FCBE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99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259DAB-5638-48D2-90D4-7BE1095FD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1CFD8-EF91-47CF-8D65-2EDB6B8B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83E5-40DA-4969-B1E5-0D00FD87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FAECC-0BE2-4744-8736-05DE385B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C43C1-10E1-4387-9464-44773BDC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6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60CA-5CC2-438F-8A2F-21BAA9D6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97160-3772-40B8-B2A2-816685BF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C90B2E-147D-4707-8A39-CD05225C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63FE0-B253-451D-AF5F-598F2DFF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CB105-6BDC-4A1C-BAF2-53CBF225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1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F44F-DD82-42E0-A4B9-431A50D0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B2300-40A6-4BA4-9266-51361A8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67A7C-BFEE-4371-93F1-EB93A85D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67A0B-0550-45B5-84D6-938E2979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05CB-1684-488E-842B-4DE954A4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8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2FEC-8BEE-44B2-B828-A70AFA24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F13CB-8E11-4915-8099-1A10E0BE0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EF3DC9-5ED9-497B-A211-7EB79D83F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943BC7-F9D5-46B5-8631-579B5304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7CE96-FFFF-4E33-B2CA-747DEF1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3BF3E-7BFC-43B0-AD42-95D95C7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12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1D37-30B1-49BB-BD06-476E237C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C57F0D-D58C-42F3-9FC3-9315C6922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30C800-AE79-4D42-9200-B93C0D768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4B737E-8FD8-4024-B43B-D57C0DA13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E709B2-8D8D-4D52-AEB0-2CF36E200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A0A77E-1B24-40DA-8885-5A911DF9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9863F-C2DC-4294-AC6A-6575AB63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FA20D9-EE0C-4B27-A232-C44FF1BD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49E82-55C8-4A2D-A740-78BCC130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82C940-683D-480D-BBA1-A8390650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DD46E-19C9-49E5-BB6F-A6C13BF3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209A2E-DABC-49E5-A421-01A471CE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2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23B1B-E8BD-435D-8858-21015D2D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546E6F-CC1B-40D3-85D4-D46B97F8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4B7A4C-209C-4F8F-8608-8AF11441C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9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B8B03-20D6-4C8E-A44C-2D72F341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A4BB-B2C6-4FC7-B8B7-5879D215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87AEC6-070F-48FF-8756-F58F2AA99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203B3-20E3-4CCC-BEC4-870B085E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8763E9-B2A5-478C-83CB-76BDF177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7C59F8-9296-4536-A4FA-9B5DD6BB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1CB6-DF67-4AE1-B65A-4FE0069C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7CE10E-D5DC-4B43-9E5D-FE6980A9E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57E38-61B2-4F06-9A54-4D5FA64FB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34954-2488-443D-80B1-D97AA162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D4890-735B-4D88-8001-A57D84CF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8F624-5F9E-4724-BE44-C52347E4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7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C939C9-4B03-449E-A810-88D4D851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8C896-FD57-47F7-9B9F-69DA6119B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66BFA-7153-4131-917F-58D292F5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5D1B-BA18-4B2B-A8CE-DEFCD068397F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90812-F64E-4CC5-BFF5-A2FD24619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40128-3ECB-49D0-9ED9-1B1B7340C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29C59-24FC-4424-95FC-1D30F16B55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D75267-A057-4E41-B8C2-BA8BE9C28F36}"/>
              </a:ext>
            </a:extLst>
          </p:cNvPr>
          <p:cNvSpPr txBox="1"/>
          <p:nvPr/>
        </p:nvSpPr>
        <p:spPr>
          <a:xfrm>
            <a:off x="4612660" y="158737"/>
            <a:ext cx="296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剑三警长使用方法</a:t>
            </a:r>
            <a:r>
              <a:rPr lang="en-US" altLang="zh-CN" dirty="0"/>
              <a:t>-v5.1.0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127815-404E-4E88-A13E-6588EA711D15}"/>
              </a:ext>
            </a:extLst>
          </p:cNvPr>
          <p:cNvSpPr txBox="1"/>
          <p:nvPr/>
        </p:nvSpPr>
        <p:spPr>
          <a:xfrm>
            <a:off x="824946" y="620402"/>
            <a:ext cx="989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：打开剑三警长，同意用户协议。（</a:t>
            </a:r>
            <a:r>
              <a:rPr lang="en-US" altLang="zh-CN" dirty="0"/>
              <a:t>PS</a:t>
            </a:r>
            <a:r>
              <a:rPr lang="zh-CN" altLang="en-US" dirty="0"/>
              <a:t>：</a:t>
            </a:r>
            <a:r>
              <a:rPr lang="zh-CN" altLang="en-US" b="1" dirty="0"/>
              <a:t>请仔细阅读</a:t>
            </a:r>
            <a:r>
              <a:rPr lang="zh-CN" altLang="en-US" dirty="0"/>
              <a:t>！）</a:t>
            </a:r>
            <a:endParaRPr lang="en-US" altLang="zh-CN" dirty="0"/>
          </a:p>
          <a:p>
            <a:r>
              <a:rPr lang="en-US" altLang="zh-CN" dirty="0"/>
              <a:t>Step 2</a:t>
            </a:r>
            <a:r>
              <a:rPr lang="zh-CN" altLang="en-US" dirty="0"/>
              <a:t>：在“设置”面板中输入自己的角色名，并获取战斗复盘保存位置。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7F45B0-D618-4CC7-82BC-7C70CFB42276}"/>
              </a:ext>
            </a:extLst>
          </p:cNvPr>
          <p:cNvSpPr txBox="1"/>
          <p:nvPr/>
        </p:nvSpPr>
        <p:spPr>
          <a:xfrm>
            <a:off x="824946" y="1484193"/>
            <a:ext cx="916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3</a:t>
            </a:r>
            <a:r>
              <a:rPr lang="zh-CN" altLang="en-US" dirty="0"/>
              <a:t>：点击“</a:t>
            </a:r>
            <a:r>
              <a:rPr lang="zh-CN" altLang="en-US" b="1" dirty="0"/>
              <a:t>实时模式</a:t>
            </a:r>
            <a:r>
              <a:rPr lang="zh-CN" altLang="en-US" dirty="0"/>
              <a:t>”，并根据指引，在游戏中进行对应的设置。</a:t>
            </a:r>
            <a:endParaRPr lang="en-US" altLang="zh-CN" dirty="0"/>
          </a:p>
          <a:p>
            <a:r>
              <a:rPr lang="zh-CN" altLang="en-US" dirty="0"/>
              <a:t>              如下图，注意部分选项要按</a:t>
            </a:r>
            <a:r>
              <a:rPr lang="en-US" altLang="zh-CN" dirty="0"/>
              <a:t>shift</a:t>
            </a:r>
            <a:r>
              <a:rPr lang="zh-CN" altLang="en-US" dirty="0"/>
              <a:t>才能出现。</a:t>
            </a:r>
            <a:endParaRPr lang="en-US" altLang="zh-CN" dirty="0"/>
          </a:p>
          <a:p>
            <a:r>
              <a:rPr lang="zh-CN" altLang="en-US" dirty="0"/>
              <a:t>              部分选项未在图中出现。需要程序提示设置成功时，才算成功。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D42B45-7C5B-4A87-B420-1E37C2AE4809}"/>
              </a:ext>
            </a:extLst>
          </p:cNvPr>
          <p:cNvSpPr txBox="1"/>
          <p:nvPr/>
        </p:nvSpPr>
        <p:spPr>
          <a:xfrm>
            <a:off x="4609272" y="2489948"/>
            <a:ext cx="387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下面的步骤任选一种：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78BA90-D292-48BD-858D-592F75EF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80" y="2345731"/>
            <a:ext cx="7639050" cy="12382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43564C-756D-43EE-82D0-8FA373B5F03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21" y="343403"/>
            <a:ext cx="2873901" cy="18032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E289FA7-E5BC-4575-AA32-AAFF63E45B38}"/>
              </a:ext>
            </a:extLst>
          </p:cNvPr>
          <p:cNvSpPr txBox="1"/>
          <p:nvPr/>
        </p:nvSpPr>
        <p:spPr>
          <a:xfrm>
            <a:off x="824946" y="3522189"/>
            <a:ext cx="91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4</a:t>
            </a:r>
            <a:r>
              <a:rPr lang="zh-CN" altLang="en-US" dirty="0"/>
              <a:t>：在游戏中完成</a:t>
            </a:r>
            <a:r>
              <a:rPr lang="en-US" altLang="zh-CN" dirty="0"/>
              <a:t>BOSS</a:t>
            </a:r>
            <a:r>
              <a:rPr lang="zh-CN" altLang="en-US" dirty="0"/>
              <a:t>战斗，系统会提示复盘完成，并弹出结果记录。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2A21A8-2985-4F63-8E50-DF22E8C03BDE}"/>
              </a:ext>
            </a:extLst>
          </p:cNvPr>
          <p:cNvSpPr txBox="1"/>
          <p:nvPr/>
        </p:nvSpPr>
        <p:spPr>
          <a:xfrm>
            <a:off x="824946" y="3895735"/>
            <a:ext cx="916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：所有的战斗都完成后，可以点击“复盘模式”，生成全部战斗的结果图片。</a:t>
            </a:r>
          </a:p>
        </p:txBody>
      </p:sp>
    </p:spTree>
    <p:extLst>
      <p:ext uri="{BB962C8B-B14F-4D97-AF65-F5344CB8AC3E}">
        <p14:creationId xmlns:p14="http://schemas.microsoft.com/office/powerpoint/2010/main" val="58148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151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Jinhao Zhao</dc:creator>
  <cp:lastModifiedBy>Jinhao Zhao</cp:lastModifiedBy>
  <cp:revision>17</cp:revision>
  <dcterms:created xsi:type="dcterms:W3CDTF">2020-04-05T20:55:54Z</dcterms:created>
  <dcterms:modified xsi:type="dcterms:W3CDTF">2020-11-04T08:42:34Z</dcterms:modified>
</cp:coreProperties>
</file>