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7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C865-616C-E54E-99EA-C78060BDAE40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AA42-3850-D946-8017-33A6A0E95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8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C865-616C-E54E-99EA-C78060BDAE40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AA42-3850-D946-8017-33A6A0E95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3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C865-616C-E54E-99EA-C78060BDAE40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AA42-3850-D946-8017-33A6A0E95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0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C865-616C-E54E-99EA-C78060BDAE40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AA42-3850-D946-8017-33A6A0E95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C865-616C-E54E-99EA-C78060BDAE40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AA42-3850-D946-8017-33A6A0E95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0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C865-616C-E54E-99EA-C78060BDAE40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AA42-3850-D946-8017-33A6A0E95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0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C865-616C-E54E-99EA-C78060BDAE40}" type="datetimeFigureOut">
              <a:rPr lang="en-US" smtClean="0"/>
              <a:t>4/24/17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AA42-3850-D946-8017-33A6A0E95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8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C865-616C-E54E-99EA-C78060BDAE40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AA42-3850-D946-8017-33A6A0E95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4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C865-616C-E54E-99EA-C78060BDAE40}" type="datetimeFigureOut">
              <a:rPr lang="en-US" smtClean="0"/>
              <a:t>4/24/17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AA42-3850-D946-8017-33A6A0E95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8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C865-616C-E54E-99EA-C78060BDAE40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AA42-3850-D946-8017-33A6A0E95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8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C865-616C-E54E-99EA-C78060BDAE40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AA42-3850-D946-8017-33A6A0E95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6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AC865-616C-E54E-99EA-C78060BDAE40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6AA42-3850-D946-8017-33A6A0E95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analysis project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How to write a clear, convincing data analysis and data analysis report.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68662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4104"/>
            <a:ext cx="8229600" cy="6611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to include in your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3579"/>
            <a:ext cx="8229600" cy="525029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Introduction</a:t>
            </a:r>
            <a:r>
              <a:rPr lang="en-US" dirty="0" smtClean="0"/>
              <a:t> - explain what you are doing, why, how, and where you got the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Brief introductory statement; What is the Markdown about?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State the question(s) you plan to answer.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Discuss possible </a:t>
            </a:r>
            <a:r>
              <a:rPr lang="en-US" dirty="0" smtClean="0"/>
              <a:t>answers. What do you </a:t>
            </a:r>
            <a:r>
              <a:rPr lang="en-US" dirty="0" smtClean="0"/>
              <a:t>expect?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Introduce data you'll use to answer the question - where you got it (i.e., a Web site</a:t>
            </a:r>
            <a:r>
              <a:rPr lang="en-US" dirty="0" smtClean="0"/>
              <a:t>), variables tested, number of replicates, brief description of experiment or link to publication if available.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6AE1-0118-A74E-B3B5-61210D13C9E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43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125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to include in your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6421"/>
            <a:ext cx="8229600" cy="549442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Analysis &amp; Results</a:t>
            </a:r>
            <a:r>
              <a:rPr lang="en-US" dirty="0" smtClean="0"/>
              <a:t> </a:t>
            </a:r>
            <a:r>
              <a:rPr lang="en-US" dirty="0" smtClean="0"/>
              <a:t>- R code </a:t>
            </a:r>
            <a:r>
              <a:rPr lang="en-US" dirty="0" smtClean="0"/>
              <a:t>&amp; prose that describes results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Exploratory data analysis (if relevant) </a:t>
            </a:r>
            <a:endParaRPr lang="en-US" dirty="0" smtClean="0">
              <a:latin typeface="Courier"/>
              <a:cs typeface="Courier"/>
            </a:endParaRPr>
          </a:p>
          <a:p>
            <a:pPr marL="1200150" lvl="2" indent="-342900"/>
            <a:r>
              <a:rPr lang="en-US" dirty="0" smtClean="0"/>
              <a:t>number observations</a:t>
            </a:r>
            <a:r>
              <a:rPr lang="en-US" dirty="0" smtClean="0"/>
              <a:t>, summary </a:t>
            </a:r>
            <a:r>
              <a:rPr lang="en-US" dirty="0" smtClean="0"/>
              <a:t>statistics on variables to be used, etc.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Code that answers questions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rgbClr val="3366FF"/>
                </a:solidFill>
              </a:rPr>
              <a:t>Introduction </a:t>
            </a:r>
            <a:endParaRPr lang="en-US" dirty="0" smtClean="0"/>
          </a:p>
          <a:p>
            <a:pPr marL="1371600" lvl="2" indent="-514350"/>
            <a:r>
              <a:rPr lang="en-US" dirty="0" smtClean="0"/>
              <a:t>Write code chunks. </a:t>
            </a:r>
            <a:r>
              <a:rPr lang="en-US" dirty="0" smtClean="0"/>
              <a:t>Automate display of results </a:t>
            </a:r>
            <a:r>
              <a:rPr lang="en-US" dirty="0" smtClean="0"/>
              <a:t>using in-line R </a:t>
            </a:r>
            <a:r>
              <a:rPr lang="en-US" dirty="0" smtClean="0"/>
              <a:t>code. </a:t>
            </a:r>
            <a:endParaRPr lang="en-US" dirty="0" smtClean="0"/>
          </a:p>
          <a:p>
            <a:pPr marL="1371600" lvl="2" indent="-514350"/>
            <a:r>
              <a:rPr lang="en-US" dirty="0" smtClean="0"/>
              <a:t>Write text that explains results from code chunks. 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 you use plots: </a:t>
            </a:r>
            <a:endParaRPr lang="en-US" dirty="0" smtClean="0"/>
          </a:p>
          <a:p>
            <a:pPr marL="1371600" lvl="2" indent="-514350"/>
            <a:r>
              <a:rPr lang="en-US" dirty="0" smtClean="0"/>
              <a:t>Label axes. Include a title. </a:t>
            </a:r>
            <a:endParaRPr lang="en-US" dirty="0" smtClean="0"/>
          </a:p>
          <a:p>
            <a:pPr marL="1371600" lvl="2" indent="-514350"/>
            <a:r>
              <a:rPr lang="en-US" dirty="0" smtClean="0"/>
              <a:t>Include a legend describing the plot, if not obvious.</a:t>
            </a:r>
            <a:endParaRPr lang="en-US" dirty="0" smtClean="0"/>
          </a:p>
          <a:p>
            <a:pPr marL="1371600" lvl="2" indent="-514350"/>
            <a:r>
              <a:rPr lang="en-US" dirty="0" smtClean="0"/>
              <a:t>State take-home message from </a:t>
            </a:r>
            <a:r>
              <a:rPr lang="en-US" dirty="0" smtClean="0"/>
              <a:t>in </a:t>
            </a:r>
            <a:r>
              <a:rPr lang="en-US" dirty="0" smtClean="0"/>
              <a:t>easy-to-understand </a:t>
            </a:r>
            <a:r>
              <a:rPr lang="en-US" dirty="0" smtClean="0"/>
              <a:t>prose, e.g., "The plot shows that..."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392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7634"/>
          </a:xfrm>
        </p:spPr>
        <p:txBody>
          <a:bodyPr>
            <a:normAutofit/>
          </a:bodyPr>
          <a:lstStyle/>
          <a:p>
            <a:r>
              <a:rPr lang="en-US" sz="4000" dirty="0"/>
              <a:t>What to include in your report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5435"/>
            <a:ext cx="8229600" cy="498676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Conclusion </a:t>
            </a:r>
            <a:r>
              <a:rPr lang="en-US" dirty="0" smtClean="0"/>
              <a:t>- Answer the question(s) </a:t>
            </a:r>
          </a:p>
          <a:p>
            <a:pPr lvl="1"/>
            <a:r>
              <a:rPr lang="en-US" dirty="0" smtClean="0"/>
              <a:t>restate questions &amp; insert answers; pretend reader skips everything else; summarize briefly</a:t>
            </a:r>
          </a:p>
          <a:p>
            <a:r>
              <a:rPr lang="en-US" b="1" dirty="0" smtClean="0">
                <a:solidFill>
                  <a:srgbClr val="3366FF"/>
                </a:solidFill>
              </a:rPr>
              <a:t>Limitations of the analysis </a:t>
            </a:r>
            <a:r>
              <a:rPr lang="en-US" dirty="0" smtClean="0"/>
              <a:t>- What objections might the reader make? </a:t>
            </a:r>
          </a:p>
          <a:p>
            <a:pPr lvl="1"/>
            <a:r>
              <a:rPr lang="en-US" dirty="0" smtClean="0"/>
              <a:t>What </a:t>
            </a:r>
            <a:r>
              <a:rPr lang="en-US" dirty="0" smtClean="0"/>
              <a:t>assumptions did you make about the data. What if they are wrong? Will it matter?</a:t>
            </a:r>
          </a:p>
          <a:p>
            <a:r>
              <a:rPr lang="en-US" b="1" dirty="0" smtClean="0">
                <a:solidFill>
                  <a:srgbClr val="3366FF"/>
                </a:solidFill>
              </a:rPr>
              <a:t>Discussion </a:t>
            </a:r>
            <a:r>
              <a:rPr lang="en-US" dirty="0"/>
              <a:t>- Discuss biological significance of findings</a:t>
            </a:r>
          </a:p>
          <a:p>
            <a:pPr lvl="1"/>
            <a:r>
              <a:rPr lang="en-US" dirty="0"/>
              <a:t>Investigate newness of findings - has anyone observed these results before? </a:t>
            </a:r>
          </a:p>
          <a:p>
            <a:pPr lvl="1"/>
            <a:r>
              <a:rPr lang="en-US" dirty="0"/>
              <a:t>Refer to external sources.</a:t>
            </a:r>
          </a:p>
          <a:p>
            <a:pPr marL="5715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b="1" dirty="0" smtClean="0">
              <a:solidFill>
                <a:srgbClr val="33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6AE1-0118-A74E-B3B5-61210D13C9E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38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eport free of misspellings, grammar errors, typos, formatting errors? </a:t>
            </a:r>
          </a:p>
          <a:p>
            <a:r>
              <a:rPr lang="en-US" dirty="0" smtClean="0"/>
              <a:t>Language </a:t>
            </a:r>
          </a:p>
          <a:p>
            <a:pPr lvl="1"/>
            <a:r>
              <a:rPr lang="en-US" dirty="0" smtClean="0"/>
              <a:t>Terms used correctly?</a:t>
            </a:r>
          </a:p>
          <a:p>
            <a:pPr lvl="1"/>
            <a:r>
              <a:rPr lang="en-US" dirty="0" smtClean="0"/>
              <a:t>Clear, easy to understand prose?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ontent (figures, text) relevant &amp; complete? </a:t>
            </a:r>
          </a:p>
          <a:p>
            <a:pPr lvl="1"/>
            <a:r>
              <a:rPr lang="en-US" dirty="0" smtClean="0"/>
              <a:t>Should be obvious why each figure, text is included</a:t>
            </a:r>
            <a:endParaRPr lang="en-US" dirty="0"/>
          </a:p>
          <a:p>
            <a:pPr lvl="1"/>
            <a:r>
              <a:rPr lang="en-US" dirty="0" smtClean="0"/>
              <a:t>Are answers well-supported?</a:t>
            </a:r>
          </a:p>
        </p:txBody>
      </p:sp>
    </p:spTree>
    <p:extLst>
      <p:ext uri="{BB962C8B-B14F-4D97-AF65-F5344CB8AC3E}">
        <p14:creationId xmlns:p14="http://schemas.microsoft.com/office/powerpoint/2010/main" val="177261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4353</TotalTime>
  <Words>366</Words>
  <Application>Microsoft Macintosh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Data analysis project guide</vt:lpstr>
      <vt:lpstr>What to include in your report</vt:lpstr>
      <vt:lpstr>What to include in your report</vt:lpstr>
      <vt:lpstr>What to include in your report</vt:lpstr>
      <vt:lpstr>Overall quality</vt:lpstr>
    </vt:vector>
  </TitlesOfParts>
  <Company>UNC Charlotte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Rubric</dc:title>
  <dc:creator>Ann Loraine</dc:creator>
  <cp:lastModifiedBy>Ann Loraine</cp:lastModifiedBy>
  <cp:revision>15</cp:revision>
  <dcterms:created xsi:type="dcterms:W3CDTF">2016-11-11T06:54:17Z</dcterms:created>
  <dcterms:modified xsi:type="dcterms:W3CDTF">2017-04-24T13:27:35Z</dcterms:modified>
</cp:coreProperties>
</file>