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FC3171-77EA-4A04-A2C6-D380BF1A56D7}">
          <p14:sldIdLst>
            <p14:sldId id="256"/>
            <p14:sldId id="257"/>
            <p14:sldId id="267"/>
            <p14:sldId id="259"/>
            <p14:sldId id="258"/>
          </p14:sldIdLst>
        </p14:section>
        <p14:section name="无标题节" id="{CA7A0736-B86D-4336-8C11-328DA737A83D}">
          <p14:sldIdLst>
            <p14:sldId id="260"/>
            <p14:sldId id="261"/>
            <p14:sldId id="263"/>
            <p14:sldId id="264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November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778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897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871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November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343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9037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0731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1994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7867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4693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864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November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185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November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4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ransition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README.html#1&#26368;&#31616;&#21333;&#30340;&#20027;&#24212;&#29992;&#23376;&#24212;&#29992;demo01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s://mp.weixin.qq.com/s/gtyD1v6UiIWyDV949KePVQ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04A63C-988E-4CDA-93A4-2FE95EAD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244BA-9ADF-4F8B-8A82-0BCFD736C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E01B79-04E0-42C8-9E4B-CA4E551FF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>
            <a:off x="9939651" y="5331698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9FAE9CFE-04E4-41FF-9CD6-503ACF8CC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07086A81-DE9F-4760-9BD1-978134626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AFE935F5-03F4-4B67-B2F8-C1D265EE3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AFBA149-35A5-48B6-81C6-E011C0611DA4}"/>
              </a:ext>
            </a:extLst>
          </p:cNvPr>
          <p:cNvSpPr txBox="1"/>
          <p:nvPr/>
        </p:nvSpPr>
        <p:spPr>
          <a:xfrm>
            <a:off x="3579927" y="29673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微前端架构分享</a:t>
            </a:r>
          </a:p>
        </p:txBody>
      </p:sp>
    </p:spTree>
    <p:extLst>
      <p:ext uri="{BB962C8B-B14F-4D97-AF65-F5344CB8AC3E}">
        <p14:creationId xmlns:p14="http://schemas.microsoft.com/office/powerpoint/2010/main" val="5458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1109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六、一些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                                                                              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C813CC-95E7-4E58-A277-853898604494}"/>
              </a:ext>
            </a:extLst>
          </p:cNvPr>
          <p:cNvSpPr txBox="1"/>
          <p:nvPr/>
        </p:nvSpPr>
        <p:spPr>
          <a:xfrm>
            <a:off x="3330138" y="1758064"/>
            <a:ext cx="55317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、最简单的主应用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子应用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、接入一个其他技术栈的子应用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、子应用跳转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、样式隔离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的隔离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、应用间通信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、引入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1C4BC30E-CC7B-4CE4-AC36-5598A1E240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0675091"/>
                  </p:ext>
                </p:extLst>
              </p:nvPr>
            </p:nvGraphicFramePr>
            <p:xfrm>
              <a:off x="-2027455" y="3720339"/>
              <a:ext cx="3048000" cy="1714500"/>
            </p:xfrm>
            <a:graphic>
              <a:graphicData uri="http://schemas.microsoft.com/office/powerpoint/2016/slidezoom">
                <pslz:sldZm>
                  <pslz:sldZmObj sldId="265" cId="2350768247">
                    <pslz:zmPr id="{2EE83888-AF8E-4436-A3E1-C1E58C85970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幻灯片缩放定位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C4BC30E-CC7B-4CE4-AC36-5598A1E24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27455" y="372033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7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七、微前端的优缺点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3E584-587A-4216-99A3-6E55072BA541}"/>
              </a:ext>
            </a:extLst>
          </p:cNvPr>
          <p:cNvSpPr txBox="1"/>
          <p:nvPr/>
        </p:nvSpPr>
        <p:spPr>
          <a:xfrm>
            <a:off x="968829" y="174144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321D15-C7C0-4BEC-B873-C4784144CDB2}"/>
              </a:ext>
            </a:extLst>
          </p:cNvPr>
          <p:cNvSpPr/>
          <p:nvPr/>
        </p:nvSpPr>
        <p:spPr>
          <a:xfrm>
            <a:off x="1787858" y="2316866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与技术栈无关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42FC2C-FE41-4EFB-BA31-FB3AC4A46A48}"/>
              </a:ext>
            </a:extLst>
          </p:cNvPr>
          <p:cNvSpPr/>
          <p:nvPr/>
        </p:nvSpPr>
        <p:spPr>
          <a:xfrm>
            <a:off x="1787858" y="3099886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独立开发、独立部署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79A550-62BF-444A-BB7D-CC3312891530}"/>
              </a:ext>
            </a:extLst>
          </p:cNvPr>
          <p:cNvSpPr/>
          <p:nvPr/>
        </p:nvSpPr>
        <p:spPr>
          <a:xfrm>
            <a:off x="1787858" y="3882906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增量升级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010D7A-435B-452D-BF7B-FE44E86F59F5}"/>
              </a:ext>
            </a:extLst>
          </p:cNvPr>
          <p:cNvSpPr/>
          <p:nvPr/>
        </p:nvSpPr>
        <p:spPr>
          <a:xfrm>
            <a:off x="1787858" y="4665925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独立运行时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B3C28-02F2-47AA-891E-E6D7D72A5428}"/>
              </a:ext>
            </a:extLst>
          </p:cNvPr>
          <p:cNvSpPr txBox="1"/>
          <p:nvPr/>
        </p:nvSpPr>
        <p:spPr>
          <a:xfrm>
            <a:off x="6699069" y="174144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76B0C0-6BF1-4A2E-9DB2-2FF9C46F5D22}"/>
              </a:ext>
            </a:extLst>
          </p:cNvPr>
          <p:cNvSpPr/>
          <p:nvPr/>
        </p:nvSpPr>
        <p:spPr>
          <a:xfrm>
            <a:off x="7518098" y="2316866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体验有所折损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CD41B9-CC9D-47DF-9565-DD70F75BE131}"/>
              </a:ext>
            </a:extLst>
          </p:cNvPr>
          <p:cNvSpPr/>
          <p:nvPr/>
        </p:nvSpPr>
        <p:spPr>
          <a:xfrm>
            <a:off x="7518098" y="2904131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维护成本高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9D8B36-7282-451E-879A-B9B9FE33B488}"/>
              </a:ext>
            </a:extLst>
          </p:cNvPr>
          <p:cNvSpPr/>
          <p:nvPr/>
        </p:nvSpPr>
        <p:spPr>
          <a:xfrm>
            <a:off x="7518098" y="3491396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管理版本复杂、依赖复杂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80813B-FDA7-4D1D-9EFD-44F437787532}"/>
              </a:ext>
            </a:extLst>
          </p:cNvPr>
          <p:cNvSpPr/>
          <p:nvPr/>
        </p:nvSpPr>
        <p:spPr>
          <a:xfrm>
            <a:off x="7518098" y="4665925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粒度不宜太小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A5E9026-E606-4BA5-AA17-0CC101974CDB}"/>
              </a:ext>
            </a:extLst>
          </p:cNvPr>
          <p:cNvSpPr/>
          <p:nvPr/>
        </p:nvSpPr>
        <p:spPr>
          <a:xfrm>
            <a:off x="7518098" y="4078661"/>
            <a:ext cx="2978105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开发体验不太友好</a:t>
            </a:r>
          </a:p>
        </p:txBody>
      </p:sp>
    </p:spTree>
    <p:extLst>
      <p:ext uri="{BB962C8B-B14F-4D97-AF65-F5344CB8AC3E}">
        <p14:creationId xmlns:p14="http://schemas.microsoft.com/office/powerpoint/2010/main" val="19210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344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八、为什么不用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7E93088-692C-4C65-AF93-155E64904E9C}"/>
              </a:ext>
            </a:extLst>
          </p:cNvPr>
          <p:cNvSpPr txBox="1"/>
          <p:nvPr/>
        </p:nvSpPr>
        <p:spPr>
          <a:xfrm>
            <a:off x="1443149" y="1908882"/>
            <a:ext cx="9305702" cy="3263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不同步。浏览器刷新 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iframe </a:t>
            </a:r>
            <a:r>
              <a:rPr lang="en-US" altLang="zh-CN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状态丢失、后退前进按钮无法使用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结构不共享。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区域内弹窗遮罩不能覆盖外面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以外的区域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、全局上下文完全隔离，内存变量不共享。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、慢。每次进入新的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都是浏览器的上下文重建、资源重新加载的过程</a:t>
            </a:r>
          </a:p>
        </p:txBody>
      </p:sp>
    </p:spTree>
    <p:extLst>
      <p:ext uri="{BB962C8B-B14F-4D97-AF65-F5344CB8AC3E}">
        <p14:creationId xmlns:p14="http://schemas.microsoft.com/office/powerpoint/2010/main" val="17621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4278000" y="915975"/>
            <a:ext cx="36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一、什么是微前端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018E13-8D61-4F05-A970-D3D385D90F24}"/>
              </a:ext>
            </a:extLst>
          </p:cNvPr>
          <p:cNvSpPr txBox="1"/>
          <p:nvPr/>
        </p:nvSpPr>
        <p:spPr>
          <a:xfrm>
            <a:off x="4278000" y="1560465"/>
            <a:ext cx="36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二、微前端要解决什么问题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905300-604E-47FC-9039-5365CEDED604}"/>
              </a:ext>
            </a:extLst>
          </p:cNvPr>
          <p:cNvSpPr txBox="1"/>
          <p:nvPr/>
        </p:nvSpPr>
        <p:spPr>
          <a:xfrm>
            <a:off x="4278000" y="2204955"/>
            <a:ext cx="36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三、为什么需要微前端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D509E5-5107-4117-AE89-967E66FF1D54}"/>
              </a:ext>
            </a:extLst>
          </p:cNvPr>
          <p:cNvSpPr txBox="1"/>
          <p:nvPr/>
        </p:nvSpPr>
        <p:spPr>
          <a:xfrm>
            <a:off x="4278000" y="3493935"/>
            <a:ext cx="363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四、目前微前端有哪些框架 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5A99C9-EDF4-44F4-ABFA-11C3D417AD2B}"/>
              </a:ext>
            </a:extLst>
          </p:cNvPr>
          <p:cNvSpPr txBox="1"/>
          <p:nvPr/>
        </p:nvSpPr>
        <p:spPr>
          <a:xfrm>
            <a:off x="4278000" y="4138425"/>
            <a:ext cx="36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五、使用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63A5D-860A-44EA-95A9-31F35B9ECC16}"/>
              </a:ext>
            </a:extLst>
          </p:cNvPr>
          <p:cNvSpPr txBox="1"/>
          <p:nvPr/>
        </p:nvSpPr>
        <p:spPr>
          <a:xfrm>
            <a:off x="4278000" y="2849445"/>
            <a:ext cx="363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六、一些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CE066F-7124-4EF7-BFEE-AAA50A7DE7FD}"/>
              </a:ext>
            </a:extLst>
          </p:cNvPr>
          <p:cNvSpPr txBox="1"/>
          <p:nvPr/>
        </p:nvSpPr>
        <p:spPr>
          <a:xfrm>
            <a:off x="4278000" y="4782915"/>
            <a:ext cx="36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七、微前端的优缺点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2F8ED9-5BC0-4F10-ADF9-463D00F3B1B3}"/>
              </a:ext>
            </a:extLst>
          </p:cNvPr>
          <p:cNvSpPr txBox="1"/>
          <p:nvPr/>
        </p:nvSpPr>
        <p:spPr>
          <a:xfrm>
            <a:off x="4278000" y="5427406"/>
            <a:ext cx="36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八、为什么不用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23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一、什么是微前端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687C6D8-04D0-44C2-96C6-87F606E00FA8}"/>
              </a:ext>
            </a:extLst>
          </p:cNvPr>
          <p:cNvSpPr txBox="1"/>
          <p:nvPr/>
        </p:nvSpPr>
        <p:spPr>
          <a:xfrm>
            <a:off x="968829" y="1408929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7E639-31F8-4B37-A527-7C1D2E75FED1}"/>
              </a:ext>
            </a:extLst>
          </p:cNvPr>
          <p:cNvSpPr txBox="1"/>
          <p:nvPr/>
        </p:nvSpPr>
        <p:spPr>
          <a:xfrm>
            <a:off x="968829" y="1908882"/>
            <a:ext cx="10254342" cy="148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微服务是面向服务架构（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）的一种变体，把应用程序设计成一系列 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松耦合 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的细粒度服务，并通过轻量级的通信协议 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 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起来。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具体地，将应用构建成一组小型服务。这些服务都能够独立部署、独立扩展，每个服务都具有稳固的模块边界，甚至允许使用不同的编程语言来编写不同服务，也可以由不同的团队来管理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B20996-7882-41AC-8FFE-6AB227C6B4E2}"/>
              </a:ext>
            </a:extLst>
          </p:cNvPr>
          <p:cNvSpPr txBox="1"/>
          <p:nvPr/>
        </p:nvSpPr>
        <p:spPr>
          <a:xfrm>
            <a:off x="968829" y="3867537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微前端架构：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3D8D9F-B88F-4AF9-996C-0570C10F1AB4}"/>
              </a:ext>
            </a:extLst>
          </p:cNvPr>
          <p:cNvSpPr txBox="1"/>
          <p:nvPr/>
        </p:nvSpPr>
        <p:spPr>
          <a:xfrm>
            <a:off x="968829" y="4367490"/>
            <a:ext cx="10254342" cy="119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微前端由微服务架构演变而来。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一种由独立交付的 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多个前端应用 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组成 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整体 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的架构风格。</a:t>
            </a:r>
          </a:p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具体的，将前端应用分解成一些更小、更简单的能够独立开发、测试、部署的小块，而在用户看来仍然是内聚的单个产品。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7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二、微前端要解决什么问题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687C6D8-04D0-44C2-96C6-87F606E00FA8}"/>
              </a:ext>
            </a:extLst>
          </p:cNvPr>
          <p:cNvSpPr txBox="1"/>
          <p:nvPr/>
        </p:nvSpPr>
        <p:spPr>
          <a:xfrm>
            <a:off x="968829" y="1408929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、拆分和细化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7E639-31F8-4B37-A527-7C1D2E75FED1}"/>
              </a:ext>
            </a:extLst>
          </p:cNvPr>
          <p:cNvSpPr txBox="1"/>
          <p:nvPr/>
        </p:nvSpPr>
        <p:spPr>
          <a:xfrm>
            <a:off x="968829" y="1908882"/>
            <a:ext cx="10254342" cy="119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当下前端领域，单页面应用（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）是非常流行的项目形态之一，而随着时间的推移以及应用功能的丰富，单页应用变得不再单一而是越来越庞大也越来越难以维护，往往是改一处而动全身，由此带来的发版成本也越来越高。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微前端可以将这些庞大应用进行拆分，并随之解耦，每个部分可以单独进行维护和部署，提升效率。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B20996-7882-41AC-8FFE-6AB227C6B4E2}"/>
              </a:ext>
            </a:extLst>
          </p:cNvPr>
          <p:cNvSpPr txBox="1"/>
          <p:nvPr/>
        </p:nvSpPr>
        <p:spPr>
          <a:xfrm>
            <a:off x="968829" y="3429000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、整合历史系统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3D8D9F-B88F-4AF9-996C-0570C10F1AB4}"/>
              </a:ext>
            </a:extLst>
          </p:cNvPr>
          <p:cNvSpPr txBox="1"/>
          <p:nvPr/>
        </p:nvSpPr>
        <p:spPr>
          <a:xfrm>
            <a:off x="968829" y="3928953"/>
            <a:ext cx="10254342" cy="119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在不少的业务中，或多或少会存在一些历史项目，这些项目大多以采用老框架的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端管理系统为主，介于日常运营，这些系统需要结合到新框架中来使用还不能抛弃，对此我们也没有理由浪费时间和精力重写旧的逻辑。</a:t>
            </a: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微前端可以将这些系统进行整合，在基本不修改原来逻辑的同时来同时兼容新老两套系统并行运行。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EA8E26-37AD-47BF-82C1-D3CC02905672}"/>
              </a:ext>
            </a:extLst>
          </p:cNvPr>
          <p:cNvSpPr txBox="1"/>
          <p:nvPr/>
        </p:nvSpPr>
        <p:spPr>
          <a:xfrm>
            <a:off x="968829" y="5462676"/>
            <a:ext cx="10254342" cy="62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i="0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微前端架构旨在解决单体应用在一个相对长的时间跨度下，由于参与的人员、团队的增多、变迁，从一个普通应用演变成一个巨石应用后，随之而来的应用不可维护的问题。这类问题在企业级 </a:t>
            </a:r>
            <a:r>
              <a:rPr lang="en-US" altLang="zh-CN" sz="1400" b="1" i="0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b="1" i="0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应用中尤其常见。</a:t>
            </a:r>
            <a:endParaRPr lang="zh-CN" altLang="en-US" sz="14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0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F6E29A-A8E3-477B-8E18-D04C9B930D69}"/>
              </a:ext>
            </a:extLst>
          </p:cNvPr>
          <p:cNvSpPr txBox="1"/>
          <p:nvPr/>
        </p:nvSpPr>
        <p:spPr>
          <a:xfrm>
            <a:off x="548951" y="42941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三、为什么需要微前端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27CA179-F70A-42E2-9933-BFA838712958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607D13-2ABD-4C62-B059-B8BFFB99C647}"/>
              </a:ext>
            </a:extLst>
          </p:cNvPr>
          <p:cNvSpPr txBox="1"/>
          <p:nvPr/>
        </p:nvSpPr>
        <p:spPr>
          <a:xfrm>
            <a:off x="968829" y="1334281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前端越来越复杂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F95914-7D75-46BE-816A-6DEAA7E0183A}"/>
              </a:ext>
            </a:extLst>
          </p:cNvPr>
          <p:cNvSpPr/>
          <p:nvPr/>
        </p:nvSpPr>
        <p:spPr>
          <a:xfrm>
            <a:off x="3688702" y="2156150"/>
            <a:ext cx="4814596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代码库庞大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0753A3-3A1D-49CE-855E-FD534061EE8E}"/>
              </a:ext>
            </a:extLst>
          </p:cNvPr>
          <p:cNvSpPr/>
          <p:nvPr/>
        </p:nvSpPr>
        <p:spPr>
          <a:xfrm>
            <a:off x="3688702" y="2764782"/>
            <a:ext cx="4814596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打包后的代码也很庞大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916719-0284-45A1-AE8C-BA8806F3FEB3}"/>
              </a:ext>
            </a:extLst>
          </p:cNvPr>
          <p:cNvSpPr/>
          <p:nvPr/>
        </p:nvSpPr>
        <p:spPr>
          <a:xfrm>
            <a:off x="3688702" y="4590677"/>
            <a:ext cx="4814596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98D471-9527-41D7-B612-D59CFEA31B42}"/>
              </a:ext>
            </a:extLst>
          </p:cNvPr>
          <p:cNvSpPr/>
          <p:nvPr/>
        </p:nvSpPr>
        <p:spPr>
          <a:xfrm>
            <a:off x="3688702" y="3982046"/>
            <a:ext cx="4814596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各种工程化体系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B07F0F-6E72-4311-8619-62148F641163}"/>
              </a:ext>
            </a:extLst>
          </p:cNvPr>
          <p:cNvSpPr/>
          <p:nvPr/>
        </p:nvSpPr>
        <p:spPr>
          <a:xfrm>
            <a:off x="3688702" y="3373414"/>
            <a:ext cx="4814596" cy="369331"/>
          </a:xfrm>
          <a:prstGeom prst="rect">
            <a:avLst/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层出不穷的框架、类库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04F3F-F016-49DB-BC77-2CC5494F03C2}"/>
              </a:ext>
            </a:extLst>
          </p:cNvPr>
          <p:cNvSpPr txBox="1"/>
          <p:nvPr/>
        </p:nvSpPr>
        <p:spPr>
          <a:xfrm>
            <a:off x="968829" y="5667955"/>
            <a:ext cx="10254342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 b="1" i="0" u="sng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需要一种分解复杂度、提升协作效率、支持灵活扩展的架构模式</a:t>
            </a:r>
            <a:endParaRPr lang="zh-CN" altLang="en-US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1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1109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四、目前微前端有哪些框架                                                                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了解它们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45F0B3A0-3BD7-4239-839D-B44B2F595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2672" y="1287037"/>
            <a:ext cx="972522" cy="972522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C69634F7-1B58-452F-B77A-5426A860F1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74363"/>
          <a:stretch/>
        </p:blipFill>
        <p:spPr>
          <a:xfrm>
            <a:off x="3398978" y="1287298"/>
            <a:ext cx="866759" cy="9720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DBBBE24B-20B7-4A9C-A967-84E54E87D8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039" t="4822" r="4636" b="4853"/>
          <a:stretch/>
        </p:blipFill>
        <p:spPr>
          <a:xfrm>
            <a:off x="5369521" y="1287298"/>
            <a:ext cx="972002" cy="9720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7BDE7D5D-9765-43D8-9095-17EA06690F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5307" y="1287298"/>
            <a:ext cx="972000" cy="972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2B29549-E103-4427-9181-703C6A9D92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91" y="1287298"/>
            <a:ext cx="972000" cy="972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73407DA-8CB3-461B-84A2-39AB36E6FC4B}"/>
              </a:ext>
            </a:extLst>
          </p:cNvPr>
          <p:cNvSpPr txBox="1"/>
          <p:nvPr/>
        </p:nvSpPr>
        <p:spPr>
          <a:xfrm>
            <a:off x="1206120" y="2463705"/>
            <a:ext cx="121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Bit</a:t>
            </a:r>
            <a:endParaRPr lang="zh-CN" altLang="en-US" sz="16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37B04C9-B0FB-49B7-A3A5-480A31A31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981"/>
          <a:stretch/>
        </p:blipFill>
        <p:spPr bwMode="auto">
          <a:xfrm>
            <a:off x="3367855" y="3274101"/>
            <a:ext cx="996107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E360E07-6DB6-47DD-93A6-90C7A9C28E78}"/>
              </a:ext>
            </a:extLst>
          </p:cNvPr>
          <p:cNvSpPr txBox="1"/>
          <p:nvPr/>
        </p:nvSpPr>
        <p:spPr>
          <a:xfrm>
            <a:off x="2842850" y="2340595"/>
            <a:ext cx="2008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Webpack5</a:t>
            </a:r>
          </a:p>
          <a:p>
            <a:pPr algn="ctr"/>
            <a:r>
              <a:rPr lang="en-US" altLang="zh-CN" sz="1600" dirty="0"/>
              <a:t>Module Federation</a:t>
            </a:r>
            <a:endParaRPr lang="zh-CN" altLang="en-US" sz="16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65980B-998D-4DB8-B785-7BEABC2A6C57}"/>
              </a:ext>
            </a:extLst>
          </p:cNvPr>
          <p:cNvSpPr txBox="1"/>
          <p:nvPr/>
        </p:nvSpPr>
        <p:spPr>
          <a:xfrm>
            <a:off x="4903576" y="2463705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Single SPA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C57AD0-533A-4F27-8886-F11B15A3753C}"/>
              </a:ext>
            </a:extLst>
          </p:cNvPr>
          <p:cNvSpPr txBox="1"/>
          <p:nvPr/>
        </p:nvSpPr>
        <p:spPr>
          <a:xfrm>
            <a:off x="6964303" y="2463705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SystemJS</a:t>
            </a:r>
            <a:endParaRPr lang="zh-CN" altLang="en-US" sz="1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AEB1DD-AFBE-41BF-A04C-48ED6F195AC7}"/>
              </a:ext>
            </a:extLst>
          </p:cNvPr>
          <p:cNvSpPr txBox="1"/>
          <p:nvPr/>
        </p:nvSpPr>
        <p:spPr>
          <a:xfrm>
            <a:off x="9008900" y="2463705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Piral</a:t>
            </a:r>
            <a:endParaRPr lang="zh-CN" altLang="en-US" sz="1600" dirty="0"/>
          </a:p>
        </p:txBody>
      </p:sp>
      <p:pic>
        <p:nvPicPr>
          <p:cNvPr id="45" name="Picture 8">
            <a:extLst>
              <a:ext uri="{FF2B5EF4-FFF2-40B4-BE49-F238E27FC236}">
                <a16:creationId xmlns:a16="http://schemas.microsoft.com/office/drawing/2014/main" id="{241E3524-FDE7-4034-A809-9F278179E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2672" y="3274101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C9A41B6-0CD3-479B-A439-9FF7523EF9EF}"/>
              </a:ext>
            </a:extLst>
          </p:cNvPr>
          <p:cNvSpPr txBox="1"/>
          <p:nvPr/>
        </p:nvSpPr>
        <p:spPr>
          <a:xfrm>
            <a:off x="804448" y="4327398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OpenComponent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5F8C5B-D027-41B3-95C0-B83E075FF9D5}"/>
              </a:ext>
            </a:extLst>
          </p:cNvPr>
          <p:cNvSpPr txBox="1"/>
          <p:nvPr/>
        </p:nvSpPr>
        <p:spPr>
          <a:xfrm>
            <a:off x="2828133" y="4327398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Luigi</a:t>
            </a:r>
            <a:endParaRPr lang="zh-CN" altLang="en-US" sz="16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6DA3414-3ADF-4E13-B139-57F6EC97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45" y="3586150"/>
            <a:ext cx="972000" cy="3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F7A75662-2A2C-40BC-BDFC-56228A76E653}"/>
              </a:ext>
            </a:extLst>
          </p:cNvPr>
          <p:cNvSpPr txBox="1"/>
          <p:nvPr/>
        </p:nvSpPr>
        <p:spPr>
          <a:xfrm>
            <a:off x="4918921" y="4309404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FrintJS</a:t>
            </a:r>
            <a:endParaRPr lang="zh-CN" altLang="en-US" sz="1600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5B4C8839-D746-413E-B741-65D7D1CF2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2" r="31416"/>
          <a:stretch/>
        </p:blipFill>
        <p:spPr bwMode="auto">
          <a:xfrm>
            <a:off x="7482328" y="3274101"/>
            <a:ext cx="972399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2334866D-AA85-49EB-8B5D-B8C37E78F837}"/>
              </a:ext>
            </a:extLst>
          </p:cNvPr>
          <p:cNvSpPr txBox="1"/>
          <p:nvPr/>
        </p:nvSpPr>
        <p:spPr>
          <a:xfrm>
            <a:off x="6964303" y="4309404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Mosaic</a:t>
            </a:r>
            <a:endParaRPr lang="zh-CN" altLang="en-US" sz="1600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EAFB395-48A8-47A3-A3A4-55C2403B063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4043" r="6038" b="4816"/>
          <a:stretch/>
        </p:blipFill>
        <p:spPr>
          <a:xfrm>
            <a:off x="9527912" y="3274101"/>
            <a:ext cx="965179" cy="97200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2A3BA621-5ECA-4CA3-A772-9442FDB792EE}"/>
              </a:ext>
            </a:extLst>
          </p:cNvPr>
          <p:cNvSpPr txBox="1"/>
          <p:nvPr/>
        </p:nvSpPr>
        <p:spPr>
          <a:xfrm>
            <a:off x="9002867" y="4309404"/>
            <a:ext cx="200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PuzzleJS</a:t>
            </a:r>
            <a:endParaRPr lang="zh-CN" altLang="en-US" sz="16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A786DEC-B3C4-4D57-A130-276065A3F610}"/>
              </a:ext>
            </a:extLst>
          </p:cNvPr>
          <p:cNvGrpSpPr/>
          <p:nvPr/>
        </p:nvGrpSpPr>
        <p:grpSpPr>
          <a:xfrm>
            <a:off x="4430486" y="5107620"/>
            <a:ext cx="3331028" cy="1188513"/>
            <a:chOff x="5446253" y="5126282"/>
            <a:chExt cx="3331028" cy="118851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87E279-27E4-476E-AA6B-1B3C3E86099D}"/>
                </a:ext>
              </a:extLst>
            </p:cNvPr>
            <p:cNvSpPr/>
            <p:nvPr/>
          </p:nvSpPr>
          <p:spPr>
            <a:xfrm>
              <a:off x="5446253" y="5126282"/>
              <a:ext cx="3331028" cy="118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1B48BE5-5940-4894-A74C-A2B384641018}"/>
                </a:ext>
              </a:extLst>
            </p:cNvPr>
            <p:cNvGrpSpPr/>
            <p:nvPr/>
          </p:nvGrpSpPr>
          <p:grpSpPr>
            <a:xfrm>
              <a:off x="5614066" y="5234538"/>
              <a:ext cx="2995402" cy="972000"/>
              <a:chOff x="4207514" y="5357253"/>
              <a:chExt cx="2995402" cy="972000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BFD0B312-7921-47A5-8F98-113BEF896A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7514" y="5357253"/>
                <a:ext cx="986954" cy="9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B74BA43-60F1-4E0A-9B8D-95686E90073B}"/>
                  </a:ext>
                </a:extLst>
              </p:cNvPr>
              <p:cNvSpPr txBox="1"/>
              <p:nvPr/>
            </p:nvSpPr>
            <p:spPr>
              <a:xfrm>
                <a:off x="5194468" y="5673976"/>
                <a:ext cx="20084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err="1"/>
                  <a:t>Qiankun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5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687C6D8-04D0-44C2-96C6-87F606E00FA8}"/>
              </a:ext>
            </a:extLst>
          </p:cNvPr>
          <p:cNvSpPr txBox="1"/>
          <p:nvPr/>
        </p:nvSpPr>
        <p:spPr>
          <a:xfrm>
            <a:off x="968829" y="115400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主要使用思路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7E639-31F8-4B37-A527-7C1D2E75FED1}"/>
              </a:ext>
            </a:extLst>
          </p:cNvPr>
          <p:cNvSpPr txBox="1"/>
          <p:nvPr/>
        </p:nvSpPr>
        <p:spPr>
          <a:xfrm>
            <a:off x="968829" y="1986466"/>
            <a:ext cx="10254342" cy="91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在主应用中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注册子应用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，子应用需要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暴露</a:t>
            </a:r>
            <a:r>
              <a:rPr lang="en-US" altLang="zh-CN" sz="14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定义的生命周期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>
              <a:lnSpc>
                <a:spcPts val="2200"/>
              </a:lnSpc>
            </a:pPr>
            <a:endParaRPr lang="zh-CN" altLang="en-US" sz="1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　　在加载页面时，</a:t>
            </a:r>
            <a:r>
              <a:rPr lang="en-US" altLang="zh-CN" sz="14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会去加载资源，根据约定拿到方法（子应用通过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的形式来输出，并且要支持</a:t>
            </a:r>
            <a:r>
              <a:rPr lang="zh-CN" altLang="en-US" sz="14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跨域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C2D0A-EDD8-4E19-8657-22F5A726F100}"/>
              </a:ext>
            </a:extLst>
          </p:cNvPr>
          <p:cNvSpPr txBox="1"/>
          <p:nvPr/>
        </p:nvSpPr>
        <p:spPr>
          <a:xfrm>
            <a:off x="968829" y="3455689"/>
            <a:ext cx="10254342" cy="622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Universal Module Definition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b="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CommonJS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的糅合，跨平台的解决方案。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先判断是否支持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的模块（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exports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）是否存在，存在则使用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模块模式。再判断是否支持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define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是否存在），存在则使用</a:t>
            </a:r>
            <a:r>
              <a:rPr lang="en-US" altLang="zh-CN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11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方式加载模块。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1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7E639-31F8-4B37-A527-7C1D2E75FED1}"/>
              </a:ext>
            </a:extLst>
          </p:cNvPr>
          <p:cNvSpPr txBox="1"/>
          <p:nvPr/>
        </p:nvSpPr>
        <p:spPr>
          <a:xfrm>
            <a:off x="968829" y="1637326"/>
            <a:ext cx="10254342" cy="34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FC2D0A-EDD8-4E19-8657-22F5A726F100}"/>
              </a:ext>
            </a:extLst>
          </p:cNvPr>
          <p:cNvSpPr txBox="1"/>
          <p:nvPr/>
        </p:nvSpPr>
        <p:spPr>
          <a:xfrm>
            <a:off x="968829" y="2092406"/>
            <a:ext cx="3270662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yarn add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8F95D7-B24B-4880-A60F-661A9DB8E86D}"/>
              </a:ext>
            </a:extLst>
          </p:cNvPr>
          <p:cNvSpPr txBox="1"/>
          <p:nvPr/>
        </p:nvSpPr>
        <p:spPr>
          <a:xfrm>
            <a:off x="968829" y="2532840"/>
            <a:ext cx="3714007" cy="34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引入使用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7B30E9-94B0-4BA4-82AC-B13BE188D016}"/>
              </a:ext>
            </a:extLst>
          </p:cNvPr>
          <p:cNvSpPr txBox="1"/>
          <p:nvPr/>
        </p:nvSpPr>
        <p:spPr>
          <a:xfrm>
            <a:off x="968829" y="2992376"/>
            <a:ext cx="3714007" cy="3016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{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registerMicroApps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start } from '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 apps = [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name: 'app1',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应用名称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entry: '//localhost:9001',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container: '#micro-app',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容器名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activeRule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'/app1',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激活的路径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传参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props: {}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registerMicroApps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(apps,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beforeLoad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{},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beforeMount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{},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afterMount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});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注册应用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start();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C1DFA1-09A7-47E8-BA10-BA700B4DC05B}"/>
              </a:ext>
            </a:extLst>
          </p:cNvPr>
          <p:cNvSpPr txBox="1"/>
          <p:nvPr/>
        </p:nvSpPr>
        <p:spPr>
          <a:xfrm>
            <a:off x="6931826" y="2532840"/>
            <a:ext cx="3270662" cy="34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添加承载子应用的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495130-A6EC-4401-B460-A50CE3A7DAD6}"/>
              </a:ext>
            </a:extLst>
          </p:cNvPr>
          <p:cNvSpPr txBox="1"/>
          <p:nvPr/>
        </p:nvSpPr>
        <p:spPr>
          <a:xfrm>
            <a:off x="6931826" y="2987920"/>
            <a:ext cx="3270662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id="micro-app"&gt;&lt;/div&gt;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C11D5E-80C3-4B47-AA4D-34D289C51F61}"/>
              </a:ext>
            </a:extLst>
          </p:cNvPr>
          <p:cNvSpPr txBox="1"/>
          <p:nvPr/>
        </p:nvSpPr>
        <p:spPr>
          <a:xfrm>
            <a:off x="968829" y="115400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主应用</a:t>
            </a:r>
          </a:p>
        </p:txBody>
      </p:sp>
    </p:spTree>
    <p:extLst>
      <p:ext uri="{BB962C8B-B14F-4D97-AF65-F5344CB8AC3E}">
        <p14:creationId xmlns:p14="http://schemas.microsoft.com/office/powerpoint/2010/main" val="24662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B7B30E9-94B0-4BA4-82AC-B13BE188D016}"/>
              </a:ext>
            </a:extLst>
          </p:cNvPr>
          <p:cNvSpPr txBox="1"/>
          <p:nvPr/>
        </p:nvSpPr>
        <p:spPr>
          <a:xfrm>
            <a:off x="968829" y="2092406"/>
            <a:ext cx="3714007" cy="3170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(!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window.__POWERED_BY_QIANKUN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不在微前端架构中，独立启动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render();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async function bootstrap (props)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console.log('bootstrap props', props);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async function mount (props)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console.log('mount props', props);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render(props);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 async function unmount ()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489E46-017A-4F66-AB1D-23A62F2C57ED}"/>
              </a:ext>
            </a:extLst>
          </p:cNvPr>
          <p:cNvSpPr txBox="1"/>
          <p:nvPr/>
        </p:nvSpPr>
        <p:spPr>
          <a:xfrm>
            <a:off x="548951" y="429413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Qiankun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7D89A2-FF6D-4D50-AAC2-19D02FA1C68E}"/>
              </a:ext>
            </a:extLst>
          </p:cNvPr>
          <p:cNvCxnSpPr>
            <a:cxnSpLocks/>
          </p:cNvCxnSpPr>
          <p:nvPr/>
        </p:nvCxnSpPr>
        <p:spPr>
          <a:xfrm>
            <a:off x="548951" y="895739"/>
            <a:ext cx="11094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7E639-31F8-4B37-A527-7C1D2E75FED1}"/>
              </a:ext>
            </a:extLst>
          </p:cNvPr>
          <p:cNvSpPr txBox="1"/>
          <p:nvPr/>
        </p:nvSpPr>
        <p:spPr>
          <a:xfrm>
            <a:off x="968829" y="1637326"/>
            <a:ext cx="4351316" cy="34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输出生命周期钩子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8F95D7-B24B-4880-A60F-661A9DB8E86D}"/>
              </a:ext>
            </a:extLst>
          </p:cNvPr>
          <p:cNvSpPr txBox="1"/>
          <p:nvPr/>
        </p:nvSpPr>
        <p:spPr>
          <a:xfrm>
            <a:off x="6150429" y="1637326"/>
            <a:ext cx="3714007" cy="34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2.Webpack</a:t>
            </a:r>
            <a:r>
              <a:rPr lang="zh-CN" altLang="en-US" sz="1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：开启跨域、输出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C11D5E-80C3-4B47-AA4D-34D289C51F61}"/>
              </a:ext>
            </a:extLst>
          </p:cNvPr>
          <p:cNvSpPr txBox="1"/>
          <p:nvPr/>
        </p:nvSpPr>
        <p:spPr>
          <a:xfrm>
            <a:off x="968829" y="115400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D8E291-6664-4DF1-95C3-786B33F7EFD3}"/>
              </a:ext>
            </a:extLst>
          </p:cNvPr>
          <p:cNvSpPr txBox="1"/>
          <p:nvPr/>
        </p:nvSpPr>
        <p:spPr>
          <a:xfrm>
            <a:off x="6150429" y="2092406"/>
            <a:ext cx="3714007" cy="2092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devServer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port: 9001,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必须开启允许跨域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headers: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'Access-Control-Allow-Origin':'*'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},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configureWebpack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output: {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library: 'app1',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libraryTarget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'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//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必须打包成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umd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1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2E2"/>
      </a:lt2>
      <a:accent1>
        <a:srgbClr val="82A8AB"/>
      </a:accent1>
      <a:accent2>
        <a:srgbClr val="74AA98"/>
      </a:accent2>
      <a:accent3>
        <a:srgbClr val="82AB8C"/>
      </a:accent3>
      <a:accent4>
        <a:srgbClr val="7EAB75"/>
      </a:accent4>
      <a:accent5>
        <a:srgbClr val="96A77E"/>
      </a:accent5>
      <a:accent6>
        <a:srgbClr val="A4A470"/>
      </a:accent6>
      <a:hlink>
        <a:srgbClr val="AE6F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1165</Words>
  <Application>Microsoft Office PowerPoint</Application>
  <PresentationFormat>宽屏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Avenir Next LT Pro</vt:lpstr>
      <vt:lpstr>Rockwell Nova Light</vt:lpstr>
      <vt:lpstr>The Hand Extrablack</vt:lpstr>
      <vt:lpstr>BlobVTI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315862477@qq.com</dc:creator>
  <cp:lastModifiedBy>315862477@qq.com</cp:lastModifiedBy>
  <cp:revision>40</cp:revision>
  <dcterms:created xsi:type="dcterms:W3CDTF">2020-11-19T23:52:57Z</dcterms:created>
  <dcterms:modified xsi:type="dcterms:W3CDTF">2020-11-27T08:23:51Z</dcterms:modified>
</cp:coreProperties>
</file>