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29"/>
  </p:notesMasterIdLst>
  <p:sldIdLst>
    <p:sldId id="256" r:id="rId6"/>
    <p:sldId id="257" r:id="rId7"/>
    <p:sldId id="362" r:id="rId8"/>
    <p:sldId id="259" r:id="rId9"/>
    <p:sldId id="395" r:id="rId10"/>
    <p:sldId id="396" r:id="rId11"/>
    <p:sldId id="260" r:id="rId12"/>
    <p:sldId id="261" r:id="rId13"/>
    <p:sldId id="373" r:id="rId14"/>
    <p:sldId id="368" r:id="rId15"/>
    <p:sldId id="378" r:id="rId16"/>
    <p:sldId id="379" r:id="rId17"/>
    <p:sldId id="380" r:id="rId18"/>
    <p:sldId id="381" r:id="rId19"/>
    <p:sldId id="382" r:id="rId20"/>
    <p:sldId id="262" r:id="rId21"/>
    <p:sldId id="387" r:id="rId22"/>
    <p:sldId id="386" r:id="rId23"/>
    <p:sldId id="388" r:id="rId24"/>
    <p:sldId id="389" r:id="rId25"/>
    <p:sldId id="392" r:id="rId26"/>
    <p:sldId id="393" r:id="rId27"/>
    <p:sldId id="360" r:id="rId28"/>
  </p:sldIdLst>
  <p:sldSz cx="13004800" cy="9753600" type="screen4x3"/>
  <p:notesSz cx="6858000" cy="9144000"/>
  <p:defaultTextStyle>
    <a:defPPr>
      <a:defRPr lang="en-US"/>
    </a:defPPr>
    <a:lvl1pPr marL="0" lvl="0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 pitchFamily="6" charset="0"/>
        <a:ea typeface="Heiti SC Light" pitchFamily="6" charset="-122"/>
        <a:cs typeface="+mn-cs"/>
        <a:sym typeface="Gill Sans" pitchFamily="6" charset="0"/>
      </a:defRPr>
    </a:lvl1pPr>
    <a:lvl2pPr marL="457200" lvl="1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 pitchFamily="6" charset="0"/>
        <a:ea typeface="Heiti SC Light" pitchFamily="6" charset="-122"/>
        <a:cs typeface="+mn-cs"/>
        <a:sym typeface="Gill Sans" pitchFamily="6" charset="0"/>
      </a:defRPr>
    </a:lvl2pPr>
    <a:lvl3pPr marL="914400" lvl="2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 pitchFamily="6" charset="0"/>
        <a:ea typeface="Heiti SC Light" pitchFamily="6" charset="-122"/>
        <a:cs typeface="+mn-cs"/>
        <a:sym typeface="Gill Sans" pitchFamily="6" charset="0"/>
      </a:defRPr>
    </a:lvl3pPr>
    <a:lvl4pPr marL="1371600" lvl="3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 pitchFamily="6" charset="0"/>
        <a:ea typeface="Heiti SC Light" pitchFamily="6" charset="-122"/>
        <a:cs typeface="+mn-cs"/>
        <a:sym typeface="Gill Sans" pitchFamily="6" charset="0"/>
      </a:defRPr>
    </a:lvl4pPr>
    <a:lvl5pPr marL="1828800" lvl="4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 pitchFamily="6" charset="0"/>
        <a:ea typeface="Heiti SC Light" pitchFamily="6" charset="-122"/>
        <a:cs typeface="+mn-cs"/>
        <a:sym typeface="Gill Sans" pitchFamily="6" charset="0"/>
      </a:defRPr>
    </a:lvl5pPr>
    <a:lvl6pPr marL="2286000" lvl="5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 pitchFamily="6" charset="0"/>
        <a:ea typeface="Heiti SC Light" pitchFamily="6" charset="-122"/>
        <a:cs typeface="+mn-cs"/>
        <a:sym typeface="Gill Sans" pitchFamily="6" charset="0"/>
      </a:defRPr>
    </a:lvl6pPr>
    <a:lvl7pPr marL="2743200" lvl="6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 pitchFamily="6" charset="0"/>
        <a:ea typeface="Heiti SC Light" pitchFamily="6" charset="-122"/>
        <a:cs typeface="+mn-cs"/>
        <a:sym typeface="Gill Sans" pitchFamily="6" charset="0"/>
      </a:defRPr>
    </a:lvl7pPr>
    <a:lvl8pPr marL="3200400" lvl="7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 pitchFamily="6" charset="0"/>
        <a:ea typeface="Heiti SC Light" pitchFamily="6" charset="-122"/>
        <a:cs typeface="+mn-cs"/>
        <a:sym typeface="Gill Sans" pitchFamily="6" charset="0"/>
      </a:defRPr>
    </a:lvl8pPr>
    <a:lvl9pPr marL="3657600" lvl="8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200" b="0" i="0" u="none" kern="1200" baseline="0">
        <a:solidFill>
          <a:srgbClr val="000000"/>
        </a:solidFill>
        <a:latin typeface="Gill Sans" pitchFamily="6" charset="0"/>
        <a:ea typeface="Heiti SC Light" pitchFamily="6" charset="-122"/>
        <a:cs typeface="+mn-cs"/>
        <a:sym typeface="Gill Sans" pitchFamily="6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3095"/>
        <p:guide pos="409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8195" name="Rectangle 2"/>
          <p:cNvSpPr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Gill Sans" pitchFamily="6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Gill Sans" pitchFamily="6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Gill Sans" pitchFamily="6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Gill Sans" pitchFamily="6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Gill Sans" pitchFamily="6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Gill Sans" pitchFamily="6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Gill Sans" pitchFamily="6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Gill Sans" pitchFamily="6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Gill Sans" pitchFamily="6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600" y="1596250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80" indent="0" algn="ctr">
              <a:buNone/>
              <a:defRPr sz="2135"/>
            </a:lvl2pPr>
            <a:lvl3pPr marL="975360" indent="0" algn="ctr">
              <a:buNone/>
              <a:defRPr sz="1920"/>
            </a:lvl3pPr>
            <a:lvl4pPr marL="1463040" indent="0" algn="ctr">
              <a:buNone/>
              <a:defRPr sz="1705"/>
            </a:lvl4pPr>
            <a:lvl5pPr marL="1950720" indent="0" algn="ctr">
              <a:buNone/>
              <a:defRPr sz="1705"/>
            </a:lvl5pPr>
            <a:lvl6pPr marL="2438400" indent="0" algn="ctr">
              <a:buNone/>
              <a:defRPr sz="1705"/>
            </a:lvl6pPr>
            <a:lvl7pPr marL="2926080" indent="0" algn="ctr">
              <a:buNone/>
              <a:defRPr sz="1705"/>
            </a:lvl7pPr>
            <a:lvl8pPr marL="3413760" indent="0" algn="ctr">
              <a:buNone/>
              <a:defRPr sz="1705"/>
            </a:lvl8pPr>
            <a:lvl9pPr marL="3901440" indent="0" algn="ctr">
              <a:buNone/>
              <a:defRPr sz="170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936" cy="452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600" y="1596250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80" indent="0" algn="ctr">
              <a:buNone/>
              <a:defRPr sz="2135"/>
            </a:lvl2pPr>
            <a:lvl3pPr marL="975360" indent="0" algn="ctr">
              <a:buNone/>
              <a:defRPr sz="1920"/>
            </a:lvl3pPr>
            <a:lvl4pPr marL="1463040" indent="0" algn="ctr">
              <a:buNone/>
              <a:defRPr sz="1705"/>
            </a:lvl4pPr>
            <a:lvl5pPr marL="1950720" indent="0" algn="ctr">
              <a:buNone/>
              <a:defRPr sz="1705"/>
            </a:lvl5pPr>
            <a:lvl6pPr marL="2438400" indent="0" algn="ctr">
              <a:buNone/>
              <a:defRPr sz="1705"/>
            </a:lvl6pPr>
            <a:lvl7pPr marL="2926080" indent="0" algn="ctr">
              <a:buNone/>
              <a:defRPr sz="1705"/>
            </a:lvl7pPr>
            <a:lvl8pPr marL="3413760" indent="0" algn="ctr">
              <a:buNone/>
              <a:defRPr sz="1705"/>
            </a:lvl8pPr>
            <a:lvl9pPr marL="3901440" indent="0" algn="ctr">
              <a:buNone/>
              <a:defRPr sz="170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7307" y="2431627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7307" y="6527236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8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2pPr>
            <a:lvl3pPr marL="9753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4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4pPr>
            <a:lvl5pPr marL="195072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5pPr>
            <a:lvl6pPr marL="243840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6pPr>
            <a:lvl7pPr marL="292608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7pPr>
            <a:lvl8pPr marL="341376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8pPr>
            <a:lvl9pPr marL="390144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27752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07048" y="2768600"/>
            <a:ext cx="5127752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519289"/>
            <a:ext cx="11216640" cy="188524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65892" y="2529334"/>
            <a:ext cx="5198479" cy="1171786"/>
          </a:xfrm>
        </p:spPr>
        <p:txBody>
          <a:bodyPr anchor="ctr" anchorCtr="0"/>
          <a:lstStyle>
            <a:lvl1pPr marL="0" indent="0">
              <a:buNone/>
              <a:defRPr sz="2985"/>
            </a:lvl1pPr>
            <a:lvl2pPr marL="487680" indent="0">
              <a:buNone/>
              <a:defRPr sz="2560"/>
            </a:lvl2pPr>
            <a:lvl3pPr marL="975360" indent="0">
              <a:buNone/>
              <a:defRPr sz="2135"/>
            </a:lvl3pPr>
            <a:lvl4pPr marL="1463040" indent="0">
              <a:buNone/>
              <a:defRPr sz="1920"/>
            </a:lvl4pPr>
            <a:lvl5pPr marL="1950720" indent="0">
              <a:buNone/>
              <a:defRPr sz="1920"/>
            </a:lvl5pPr>
            <a:lvl6pPr marL="2438400" indent="0">
              <a:buNone/>
              <a:defRPr sz="1920"/>
            </a:lvl6pPr>
            <a:lvl7pPr marL="2926080" indent="0">
              <a:buNone/>
              <a:defRPr sz="1920"/>
            </a:lvl7pPr>
            <a:lvl8pPr marL="3413760" indent="0">
              <a:buNone/>
              <a:defRPr sz="1920"/>
            </a:lvl8pPr>
            <a:lvl9pPr marL="3901440" indent="0">
              <a:buNone/>
              <a:defRPr sz="19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65892" y="3790761"/>
            <a:ext cx="5198479" cy="50123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74067" y="2529334"/>
            <a:ext cx="5224081" cy="1171786"/>
          </a:xfrm>
        </p:spPr>
        <p:txBody>
          <a:bodyPr anchor="ctr" anchorCtr="0"/>
          <a:lstStyle>
            <a:lvl1pPr marL="0" indent="0">
              <a:buNone/>
              <a:defRPr sz="2985"/>
            </a:lvl1pPr>
            <a:lvl2pPr marL="487680" indent="0">
              <a:buNone/>
              <a:defRPr sz="2560"/>
            </a:lvl2pPr>
            <a:lvl3pPr marL="975360" indent="0">
              <a:buNone/>
              <a:defRPr sz="2135"/>
            </a:lvl3pPr>
            <a:lvl4pPr marL="1463040" indent="0">
              <a:buNone/>
              <a:defRPr sz="1920"/>
            </a:lvl4pPr>
            <a:lvl5pPr marL="1950720" indent="0">
              <a:buNone/>
              <a:defRPr sz="1920"/>
            </a:lvl5pPr>
            <a:lvl6pPr marL="2438400" indent="0">
              <a:buNone/>
              <a:defRPr sz="1920"/>
            </a:lvl6pPr>
            <a:lvl7pPr marL="2926080" indent="0">
              <a:buNone/>
              <a:defRPr sz="1920"/>
            </a:lvl7pPr>
            <a:lvl8pPr marL="3413760" indent="0">
              <a:buNone/>
              <a:defRPr sz="1920"/>
            </a:lvl8pPr>
            <a:lvl9pPr marL="3901440" indent="0">
              <a:buNone/>
              <a:defRPr sz="19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74067" y="3790761"/>
            <a:ext cx="5224081" cy="50123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5"/>
            </a:lvl1pPr>
            <a:lvl2pPr>
              <a:defRPr sz="2985"/>
            </a:lvl2pPr>
            <a:lvl3pPr>
              <a:defRPr sz="256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5"/>
            </a:lvl1pPr>
            <a:lvl2pPr marL="487680" indent="0">
              <a:buNone/>
              <a:defRPr sz="1495"/>
            </a:lvl2pPr>
            <a:lvl3pPr marL="975360" indent="0">
              <a:buNone/>
              <a:defRPr sz="1280"/>
            </a:lvl3pPr>
            <a:lvl4pPr marL="1463040" indent="0">
              <a:buNone/>
              <a:defRPr sz="1065"/>
            </a:lvl4pPr>
            <a:lvl5pPr marL="1950720" indent="0">
              <a:buNone/>
              <a:defRPr sz="1065"/>
            </a:lvl5pPr>
            <a:lvl6pPr marL="2438400" indent="0">
              <a:buNone/>
              <a:defRPr sz="1065"/>
            </a:lvl6pPr>
            <a:lvl7pPr marL="2926080" indent="0">
              <a:buNone/>
              <a:defRPr sz="1065"/>
            </a:lvl7pPr>
            <a:lvl8pPr marL="3413760" indent="0">
              <a:buNone/>
              <a:defRPr sz="1065"/>
            </a:lvl8pPr>
            <a:lvl9pPr marL="390144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443039" cy="2275840"/>
          </a:xfrm>
        </p:spPr>
        <p:txBody>
          <a:bodyPr anchor="b"/>
          <a:lstStyle>
            <a:lvl1pPr>
              <a:defRPr sz="34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528734" y="650241"/>
            <a:ext cx="6583680" cy="7685476"/>
          </a:xfrm>
        </p:spPr>
        <p:txBody>
          <a:bodyPr/>
          <a:lstStyle>
            <a:lvl1pPr marL="0" indent="0">
              <a:buNone/>
              <a:defRPr sz="3415"/>
            </a:lvl1pPr>
            <a:lvl2pPr marL="487680" indent="0">
              <a:buNone/>
              <a:defRPr sz="2985"/>
            </a:lvl2pPr>
            <a:lvl3pPr marL="975360" indent="0">
              <a:buNone/>
              <a:defRPr sz="2560"/>
            </a:lvl3pPr>
            <a:lvl4pPr marL="1463040" indent="0">
              <a:buNone/>
              <a:defRPr sz="2135"/>
            </a:lvl4pPr>
            <a:lvl5pPr marL="1950720" indent="0">
              <a:buNone/>
              <a:defRPr sz="2135"/>
            </a:lvl5pPr>
            <a:lvl6pPr marL="2438400" indent="0">
              <a:buNone/>
              <a:defRPr sz="2135"/>
            </a:lvl6pPr>
            <a:lvl7pPr marL="2926080" indent="0">
              <a:buNone/>
              <a:defRPr sz="2135"/>
            </a:lvl7pPr>
            <a:lvl8pPr marL="3413760" indent="0">
              <a:buNone/>
              <a:defRPr sz="2135"/>
            </a:lvl8pPr>
            <a:lvl9pPr marL="3901440" indent="0">
              <a:buNone/>
              <a:defRPr sz="21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443039" cy="5420925"/>
          </a:xfrm>
        </p:spPr>
        <p:txBody>
          <a:bodyPr/>
          <a:lstStyle>
            <a:lvl1pPr marL="0" indent="0">
              <a:buNone/>
              <a:defRPr sz="2135"/>
            </a:lvl1pPr>
            <a:lvl2pPr marL="487680" indent="0">
              <a:buNone/>
              <a:defRPr sz="1920"/>
            </a:lvl2pPr>
            <a:lvl3pPr marL="975360" indent="0">
              <a:buNone/>
              <a:defRPr sz="1705"/>
            </a:lvl3pPr>
            <a:lvl4pPr marL="1463040" indent="0">
              <a:buNone/>
              <a:defRPr sz="1495"/>
            </a:lvl4pPr>
            <a:lvl5pPr marL="1950720" indent="0">
              <a:buNone/>
              <a:defRPr sz="1495"/>
            </a:lvl5pPr>
            <a:lvl6pPr marL="2438400" indent="0">
              <a:buNone/>
              <a:defRPr sz="1495"/>
            </a:lvl6pPr>
            <a:lvl7pPr marL="2926080" indent="0">
              <a:buNone/>
              <a:defRPr sz="1495"/>
            </a:lvl7pPr>
            <a:lvl8pPr marL="3413760" indent="0">
              <a:buNone/>
              <a:defRPr sz="1495"/>
            </a:lvl8pPr>
            <a:lvl9pPr marL="3901440" indent="0">
              <a:buNone/>
              <a:defRPr sz="149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936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600" y="1596250"/>
            <a:ext cx="9753600" cy="3395698"/>
          </a:xfrm>
          <a:prstGeom prst="rect">
            <a:avLst/>
          </a:prstGeom>
        </p:spPr>
        <p:txBody>
          <a:bodyPr anchor="b"/>
          <a:lstStyle>
            <a:lvl1pPr algn="ctr"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60"/>
            </a:lvl1pPr>
            <a:lvl2pPr marL="487680" indent="0" algn="ctr">
              <a:buNone/>
              <a:defRPr sz="2135"/>
            </a:lvl2pPr>
            <a:lvl3pPr marL="975360" indent="0" algn="ctr">
              <a:buNone/>
              <a:defRPr sz="1920"/>
            </a:lvl3pPr>
            <a:lvl4pPr marL="1463040" indent="0" algn="ctr">
              <a:buNone/>
              <a:defRPr sz="1705"/>
            </a:lvl4pPr>
            <a:lvl5pPr marL="1950720" indent="0" algn="ctr">
              <a:buNone/>
              <a:defRPr sz="1705"/>
            </a:lvl5pPr>
            <a:lvl6pPr marL="2438400" indent="0" algn="ctr">
              <a:buNone/>
              <a:defRPr sz="1705"/>
            </a:lvl6pPr>
            <a:lvl7pPr marL="2926080" indent="0" algn="ctr">
              <a:buNone/>
              <a:defRPr sz="1705"/>
            </a:lvl7pPr>
            <a:lvl8pPr marL="3413760" indent="0" algn="ctr">
              <a:buNone/>
              <a:defRPr sz="1705"/>
            </a:lvl8pPr>
            <a:lvl9pPr marL="3901440" indent="0" algn="ctr">
              <a:buNone/>
              <a:defRPr sz="170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7307" y="2431627"/>
            <a:ext cx="11216640" cy="4057226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7307" y="6527236"/>
            <a:ext cx="11216640" cy="2133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8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2pPr>
            <a:lvl3pPr marL="9753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4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4pPr>
            <a:lvl5pPr marL="195072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5pPr>
            <a:lvl6pPr marL="243840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6pPr>
            <a:lvl7pPr marL="292608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7pPr>
            <a:lvl8pPr marL="341376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8pPr>
            <a:lvl9pPr marL="390144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519289"/>
            <a:ext cx="11216640" cy="188524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65892" y="2529334"/>
            <a:ext cx="5198479" cy="1171786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985"/>
            </a:lvl1pPr>
            <a:lvl2pPr marL="487680" indent="0">
              <a:buNone/>
              <a:defRPr sz="2560"/>
            </a:lvl2pPr>
            <a:lvl3pPr marL="975360" indent="0">
              <a:buNone/>
              <a:defRPr sz="2135"/>
            </a:lvl3pPr>
            <a:lvl4pPr marL="1463040" indent="0">
              <a:buNone/>
              <a:defRPr sz="1920"/>
            </a:lvl4pPr>
            <a:lvl5pPr marL="1950720" indent="0">
              <a:buNone/>
              <a:defRPr sz="1920"/>
            </a:lvl5pPr>
            <a:lvl6pPr marL="2438400" indent="0">
              <a:buNone/>
              <a:defRPr sz="1920"/>
            </a:lvl6pPr>
            <a:lvl7pPr marL="2926080" indent="0">
              <a:buNone/>
              <a:defRPr sz="1920"/>
            </a:lvl7pPr>
            <a:lvl8pPr marL="3413760" indent="0">
              <a:buNone/>
              <a:defRPr sz="1920"/>
            </a:lvl8pPr>
            <a:lvl9pPr marL="3901440" indent="0">
              <a:buNone/>
              <a:defRPr sz="19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65892" y="3790761"/>
            <a:ext cx="5198479" cy="50123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74067" y="2529334"/>
            <a:ext cx="5224081" cy="1171786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985"/>
            </a:lvl1pPr>
            <a:lvl2pPr marL="487680" indent="0">
              <a:buNone/>
              <a:defRPr sz="2560"/>
            </a:lvl2pPr>
            <a:lvl3pPr marL="975360" indent="0">
              <a:buNone/>
              <a:defRPr sz="2135"/>
            </a:lvl3pPr>
            <a:lvl4pPr marL="1463040" indent="0">
              <a:buNone/>
              <a:defRPr sz="1920"/>
            </a:lvl4pPr>
            <a:lvl5pPr marL="1950720" indent="0">
              <a:buNone/>
              <a:defRPr sz="1920"/>
            </a:lvl5pPr>
            <a:lvl6pPr marL="2438400" indent="0">
              <a:buNone/>
              <a:defRPr sz="1920"/>
            </a:lvl6pPr>
            <a:lvl7pPr marL="2926080" indent="0">
              <a:buNone/>
              <a:defRPr sz="1920"/>
            </a:lvl7pPr>
            <a:lvl8pPr marL="3413760" indent="0">
              <a:buNone/>
              <a:defRPr sz="1920"/>
            </a:lvl8pPr>
            <a:lvl9pPr marL="3901440" indent="0">
              <a:buNone/>
              <a:defRPr sz="19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74067" y="3790761"/>
            <a:ext cx="5224081" cy="50123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7307" y="2431627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7307" y="6527236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8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2pPr>
            <a:lvl3pPr marL="9753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4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4pPr>
            <a:lvl5pPr marL="195072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5pPr>
            <a:lvl6pPr marL="243840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6pPr>
            <a:lvl7pPr marL="292608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7pPr>
            <a:lvl8pPr marL="341376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8pPr>
            <a:lvl9pPr marL="390144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  <a:prstGeom prst="rect">
            <a:avLst/>
          </a:prstGeom>
        </p:spPr>
        <p:txBody>
          <a:bodyPr anchor="b"/>
          <a:lstStyle>
            <a:lvl1pPr>
              <a:defRPr sz="34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  <a:prstGeom prst="rect">
            <a:avLst/>
          </a:prstGeom>
        </p:spPr>
        <p:txBody>
          <a:bodyPr/>
          <a:lstStyle>
            <a:lvl1pPr>
              <a:defRPr sz="3415"/>
            </a:lvl1pPr>
            <a:lvl2pPr>
              <a:defRPr sz="2985"/>
            </a:lvl2pPr>
            <a:lvl3pPr>
              <a:defRPr sz="256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5"/>
            </a:lvl1pPr>
            <a:lvl2pPr marL="487680" indent="0">
              <a:buNone/>
              <a:defRPr sz="1495"/>
            </a:lvl2pPr>
            <a:lvl3pPr marL="975360" indent="0">
              <a:buNone/>
              <a:defRPr sz="1280"/>
            </a:lvl3pPr>
            <a:lvl4pPr marL="1463040" indent="0">
              <a:buNone/>
              <a:defRPr sz="1065"/>
            </a:lvl4pPr>
            <a:lvl5pPr marL="1950720" indent="0">
              <a:buNone/>
              <a:defRPr sz="1065"/>
            </a:lvl5pPr>
            <a:lvl6pPr marL="2438400" indent="0">
              <a:buNone/>
              <a:defRPr sz="1065"/>
            </a:lvl6pPr>
            <a:lvl7pPr marL="2926080" indent="0">
              <a:buNone/>
              <a:defRPr sz="1065"/>
            </a:lvl7pPr>
            <a:lvl8pPr marL="3413760" indent="0">
              <a:buNone/>
              <a:defRPr sz="1065"/>
            </a:lvl8pPr>
            <a:lvl9pPr marL="390144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443039" cy="2275840"/>
          </a:xfrm>
          <a:prstGeom prst="rect">
            <a:avLst/>
          </a:prstGeom>
        </p:spPr>
        <p:txBody>
          <a:bodyPr anchor="b"/>
          <a:lstStyle>
            <a:lvl1pPr>
              <a:defRPr sz="34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528734" y="650241"/>
            <a:ext cx="6583680" cy="76854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415"/>
            </a:lvl1pPr>
            <a:lvl2pPr marL="487680" indent="0">
              <a:buNone/>
              <a:defRPr sz="2985"/>
            </a:lvl2pPr>
            <a:lvl3pPr marL="975360" indent="0">
              <a:buNone/>
              <a:defRPr sz="2560"/>
            </a:lvl3pPr>
            <a:lvl4pPr marL="1463040" indent="0">
              <a:buNone/>
              <a:defRPr sz="2135"/>
            </a:lvl4pPr>
            <a:lvl5pPr marL="1950720" indent="0">
              <a:buNone/>
              <a:defRPr sz="2135"/>
            </a:lvl5pPr>
            <a:lvl6pPr marL="2438400" indent="0">
              <a:buNone/>
              <a:defRPr sz="2135"/>
            </a:lvl6pPr>
            <a:lvl7pPr marL="2926080" indent="0">
              <a:buNone/>
              <a:defRPr sz="2135"/>
            </a:lvl7pPr>
            <a:lvl8pPr marL="3413760" indent="0">
              <a:buNone/>
              <a:defRPr sz="2135"/>
            </a:lvl8pPr>
            <a:lvl9pPr marL="3901440" indent="0">
              <a:buNone/>
              <a:defRPr sz="21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443039" cy="5420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5"/>
            </a:lvl1pPr>
            <a:lvl2pPr marL="487680" indent="0">
              <a:buNone/>
              <a:defRPr sz="1920"/>
            </a:lvl2pPr>
            <a:lvl3pPr marL="975360" indent="0">
              <a:buNone/>
              <a:defRPr sz="1705"/>
            </a:lvl3pPr>
            <a:lvl4pPr marL="1463040" indent="0">
              <a:buNone/>
              <a:defRPr sz="1495"/>
            </a:lvl4pPr>
            <a:lvl5pPr marL="1950720" indent="0">
              <a:buNone/>
              <a:defRPr sz="1495"/>
            </a:lvl5pPr>
            <a:lvl6pPr marL="2438400" indent="0">
              <a:buNone/>
              <a:defRPr sz="1495"/>
            </a:lvl6pPr>
            <a:lvl7pPr marL="2926080" indent="0">
              <a:buNone/>
              <a:defRPr sz="1495"/>
            </a:lvl7pPr>
            <a:lvl8pPr marL="3413760" indent="0">
              <a:buNone/>
              <a:defRPr sz="1495"/>
            </a:lvl8pPr>
            <a:lvl9pPr marL="3901440" indent="0">
              <a:buNone/>
              <a:defRPr sz="149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600" y="1596250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80" indent="0" algn="ctr">
              <a:buNone/>
              <a:defRPr sz="2135"/>
            </a:lvl2pPr>
            <a:lvl3pPr marL="975360" indent="0" algn="ctr">
              <a:buNone/>
              <a:defRPr sz="1920"/>
            </a:lvl3pPr>
            <a:lvl4pPr marL="1463040" indent="0" algn="ctr">
              <a:buNone/>
              <a:defRPr sz="1705"/>
            </a:lvl4pPr>
            <a:lvl5pPr marL="1950720" indent="0" algn="ctr">
              <a:buNone/>
              <a:defRPr sz="1705"/>
            </a:lvl5pPr>
            <a:lvl6pPr marL="2438400" indent="0" algn="ctr">
              <a:buNone/>
              <a:defRPr sz="1705"/>
            </a:lvl6pPr>
            <a:lvl7pPr marL="2926080" indent="0" algn="ctr">
              <a:buNone/>
              <a:defRPr sz="1705"/>
            </a:lvl7pPr>
            <a:lvl8pPr marL="3413760" indent="0" algn="ctr">
              <a:buNone/>
              <a:defRPr sz="1705"/>
            </a:lvl8pPr>
            <a:lvl9pPr marL="3901440" indent="0" algn="ctr">
              <a:buNone/>
              <a:defRPr sz="170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Gill Sans" pitchFamily="6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Gill Sans" pitchFamily="6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7307" y="2431627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7307" y="6527236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8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2pPr>
            <a:lvl3pPr marL="9753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4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4pPr>
            <a:lvl5pPr marL="195072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5pPr>
            <a:lvl6pPr marL="243840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6pPr>
            <a:lvl7pPr marL="292608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7pPr>
            <a:lvl8pPr marL="341376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8pPr>
            <a:lvl9pPr marL="3901440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Gill Sans" pitchFamily="6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34495" cy="6437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19431" y="2276475"/>
            <a:ext cx="5734495" cy="6437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Gill Sans" pitchFamily="6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519289"/>
            <a:ext cx="11216640" cy="188524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65892" y="2529334"/>
            <a:ext cx="5198479" cy="1171786"/>
          </a:xfrm>
        </p:spPr>
        <p:txBody>
          <a:bodyPr anchor="ctr" anchorCtr="0"/>
          <a:lstStyle>
            <a:lvl1pPr marL="0" indent="0">
              <a:buNone/>
              <a:defRPr sz="2985"/>
            </a:lvl1pPr>
            <a:lvl2pPr marL="487680" indent="0">
              <a:buNone/>
              <a:defRPr sz="2560"/>
            </a:lvl2pPr>
            <a:lvl3pPr marL="975360" indent="0">
              <a:buNone/>
              <a:defRPr sz="2135"/>
            </a:lvl3pPr>
            <a:lvl4pPr marL="1463040" indent="0">
              <a:buNone/>
              <a:defRPr sz="1920"/>
            </a:lvl4pPr>
            <a:lvl5pPr marL="1950720" indent="0">
              <a:buNone/>
              <a:defRPr sz="1920"/>
            </a:lvl5pPr>
            <a:lvl6pPr marL="2438400" indent="0">
              <a:buNone/>
              <a:defRPr sz="1920"/>
            </a:lvl6pPr>
            <a:lvl7pPr marL="2926080" indent="0">
              <a:buNone/>
              <a:defRPr sz="1920"/>
            </a:lvl7pPr>
            <a:lvl8pPr marL="3413760" indent="0">
              <a:buNone/>
              <a:defRPr sz="1920"/>
            </a:lvl8pPr>
            <a:lvl9pPr marL="3901440" indent="0">
              <a:buNone/>
              <a:defRPr sz="19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65892" y="3790761"/>
            <a:ext cx="5198479" cy="50123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74067" y="2529334"/>
            <a:ext cx="5224081" cy="1171786"/>
          </a:xfrm>
        </p:spPr>
        <p:txBody>
          <a:bodyPr anchor="ctr" anchorCtr="0"/>
          <a:lstStyle>
            <a:lvl1pPr marL="0" indent="0">
              <a:buNone/>
              <a:defRPr sz="2985"/>
            </a:lvl1pPr>
            <a:lvl2pPr marL="487680" indent="0">
              <a:buNone/>
              <a:defRPr sz="2560"/>
            </a:lvl2pPr>
            <a:lvl3pPr marL="975360" indent="0">
              <a:buNone/>
              <a:defRPr sz="2135"/>
            </a:lvl3pPr>
            <a:lvl4pPr marL="1463040" indent="0">
              <a:buNone/>
              <a:defRPr sz="1920"/>
            </a:lvl4pPr>
            <a:lvl5pPr marL="1950720" indent="0">
              <a:buNone/>
              <a:defRPr sz="1920"/>
            </a:lvl5pPr>
            <a:lvl6pPr marL="2438400" indent="0">
              <a:buNone/>
              <a:defRPr sz="1920"/>
            </a:lvl6pPr>
            <a:lvl7pPr marL="2926080" indent="0">
              <a:buNone/>
              <a:defRPr sz="1920"/>
            </a:lvl7pPr>
            <a:lvl8pPr marL="3413760" indent="0">
              <a:buNone/>
              <a:defRPr sz="1920"/>
            </a:lvl8pPr>
            <a:lvl9pPr marL="3901440" indent="0">
              <a:buNone/>
              <a:defRPr sz="19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74067" y="3790761"/>
            <a:ext cx="5224081" cy="50123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Gill Sans" pitchFamily="6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Gill Sans" pitchFamily="6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27752" cy="113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07048" y="5029200"/>
            <a:ext cx="5127752" cy="113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Gill Sans" pitchFamily="6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5"/>
            </a:lvl1pPr>
            <a:lvl2pPr>
              <a:defRPr sz="2985"/>
            </a:lvl2pPr>
            <a:lvl3pPr>
              <a:defRPr sz="256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5"/>
            </a:lvl1pPr>
            <a:lvl2pPr marL="487680" indent="0">
              <a:buNone/>
              <a:defRPr sz="1495"/>
            </a:lvl2pPr>
            <a:lvl3pPr marL="975360" indent="0">
              <a:buNone/>
              <a:defRPr sz="1280"/>
            </a:lvl3pPr>
            <a:lvl4pPr marL="1463040" indent="0">
              <a:buNone/>
              <a:defRPr sz="1065"/>
            </a:lvl4pPr>
            <a:lvl5pPr marL="1950720" indent="0">
              <a:buNone/>
              <a:defRPr sz="1065"/>
            </a:lvl5pPr>
            <a:lvl6pPr marL="2438400" indent="0">
              <a:buNone/>
              <a:defRPr sz="1065"/>
            </a:lvl6pPr>
            <a:lvl7pPr marL="2926080" indent="0">
              <a:buNone/>
              <a:defRPr sz="1065"/>
            </a:lvl7pPr>
            <a:lvl8pPr marL="3413760" indent="0">
              <a:buNone/>
              <a:defRPr sz="1065"/>
            </a:lvl8pPr>
            <a:lvl9pPr marL="390144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Gill Sans" pitchFamily="6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443039" cy="2275840"/>
          </a:xfrm>
        </p:spPr>
        <p:txBody>
          <a:bodyPr anchor="b"/>
          <a:lstStyle>
            <a:lvl1pPr>
              <a:defRPr sz="34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528734" y="650241"/>
            <a:ext cx="6583680" cy="7685476"/>
          </a:xfrm>
        </p:spPr>
        <p:txBody>
          <a:bodyPr/>
          <a:lstStyle>
            <a:lvl1pPr marL="0" indent="0">
              <a:buNone/>
              <a:defRPr sz="3415"/>
            </a:lvl1pPr>
            <a:lvl2pPr marL="487680" indent="0">
              <a:buNone/>
              <a:defRPr sz="2985"/>
            </a:lvl2pPr>
            <a:lvl3pPr marL="975360" indent="0">
              <a:buNone/>
              <a:defRPr sz="2560"/>
            </a:lvl3pPr>
            <a:lvl4pPr marL="1463040" indent="0">
              <a:buNone/>
              <a:defRPr sz="2135"/>
            </a:lvl4pPr>
            <a:lvl5pPr marL="1950720" indent="0">
              <a:buNone/>
              <a:defRPr sz="2135"/>
            </a:lvl5pPr>
            <a:lvl6pPr marL="2438400" indent="0">
              <a:buNone/>
              <a:defRPr sz="2135"/>
            </a:lvl6pPr>
            <a:lvl7pPr marL="2926080" indent="0">
              <a:buNone/>
              <a:defRPr sz="2135"/>
            </a:lvl7pPr>
            <a:lvl8pPr marL="3413760" indent="0">
              <a:buNone/>
              <a:defRPr sz="2135"/>
            </a:lvl8pPr>
            <a:lvl9pPr marL="3901440" indent="0">
              <a:buNone/>
              <a:defRPr sz="21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443039" cy="5420925"/>
          </a:xfrm>
        </p:spPr>
        <p:txBody>
          <a:bodyPr/>
          <a:lstStyle>
            <a:lvl1pPr marL="0" indent="0">
              <a:buNone/>
              <a:defRPr sz="2135"/>
            </a:lvl1pPr>
            <a:lvl2pPr marL="487680" indent="0">
              <a:buNone/>
              <a:defRPr sz="1920"/>
            </a:lvl2pPr>
            <a:lvl3pPr marL="975360" indent="0">
              <a:buNone/>
              <a:defRPr sz="1705"/>
            </a:lvl3pPr>
            <a:lvl4pPr marL="1463040" indent="0">
              <a:buNone/>
              <a:defRPr sz="1495"/>
            </a:lvl4pPr>
            <a:lvl5pPr marL="1950720" indent="0">
              <a:buNone/>
              <a:defRPr sz="1495"/>
            </a:lvl5pPr>
            <a:lvl6pPr marL="2438400" indent="0">
              <a:buNone/>
              <a:defRPr sz="1495"/>
            </a:lvl6pPr>
            <a:lvl7pPr marL="2926080" indent="0">
              <a:buNone/>
              <a:defRPr sz="1495"/>
            </a:lvl7pPr>
            <a:lvl8pPr marL="3413760" indent="0">
              <a:buNone/>
              <a:defRPr sz="1495"/>
            </a:lvl8pPr>
            <a:lvl9pPr marL="3901440" indent="0">
              <a:buNone/>
              <a:defRPr sz="149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Gill Sans" pitchFamily="6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Gill Sans" pitchFamily="6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3" cy="83232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07678" cy="83232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Gill Sans" pitchFamily="6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519289"/>
            <a:ext cx="11216640" cy="188524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65892" y="2529334"/>
            <a:ext cx="5198479" cy="1171786"/>
          </a:xfrm>
        </p:spPr>
        <p:txBody>
          <a:bodyPr anchor="ctr" anchorCtr="0"/>
          <a:lstStyle>
            <a:lvl1pPr marL="0" indent="0">
              <a:buNone/>
              <a:defRPr sz="2985"/>
            </a:lvl1pPr>
            <a:lvl2pPr marL="487680" indent="0">
              <a:buNone/>
              <a:defRPr sz="2560"/>
            </a:lvl2pPr>
            <a:lvl3pPr marL="975360" indent="0">
              <a:buNone/>
              <a:defRPr sz="2135"/>
            </a:lvl3pPr>
            <a:lvl4pPr marL="1463040" indent="0">
              <a:buNone/>
              <a:defRPr sz="1920"/>
            </a:lvl4pPr>
            <a:lvl5pPr marL="1950720" indent="0">
              <a:buNone/>
              <a:defRPr sz="1920"/>
            </a:lvl5pPr>
            <a:lvl6pPr marL="2438400" indent="0">
              <a:buNone/>
              <a:defRPr sz="1920"/>
            </a:lvl6pPr>
            <a:lvl7pPr marL="2926080" indent="0">
              <a:buNone/>
              <a:defRPr sz="1920"/>
            </a:lvl7pPr>
            <a:lvl8pPr marL="3413760" indent="0">
              <a:buNone/>
              <a:defRPr sz="1920"/>
            </a:lvl8pPr>
            <a:lvl9pPr marL="3901440" indent="0">
              <a:buNone/>
              <a:defRPr sz="19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65892" y="3790761"/>
            <a:ext cx="5198479" cy="50123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74067" y="2529334"/>
            <a:ext cx="5224081" cy="1171786"/>
          </a:xfrm>
        </p:spPr>
        <p:txBody>
          <a:bodyPr anchor="ctr" anchorCtr="0"/>
          <a:lstStyle>
            <a:lvl1pPr marL="0" indent="0">
              <a:buNone/>
              <a:defRPr sz="2985"/>
            </a:lvl1pPr>
            <a:lvl2pPr marL="487680" indent="0">
              <a:buNone/>
              <a:defRPr sz="2560"/>
            </a:lvl2pPr>
            <a:lvl3pPr marL="975360" indent="0">
              <a:buNone/>
              <a:defRPr sz="2135"/>
            </a:lvl3pPr>
            <a:lvl4pPr marL="1463040" indent="0">
              <a:buNone/>
              <a:defRPr sz="1920"/>
            </a:lvl4pPr>
            <a:lvl5pPr marL="1950720" indent="0">
              <a:buNone/>
              <a:defRPr sz="1920"/>
            </a:lvl5pPr>
            <a:lvl6pPr marL="2438400" indent="0">
              <a:buNone/>
              <a:defRPr sz="1920"/>
            </a:lvl6pPr>
            <a:lvl7pPr marL="2926080" indent="0">
              <a:buNone/>
              <a:defRPr sz="1920"/>
            </a:lvl7pPr>
            <a:lvl8pPr marL="3413760" indent="0">
              <a:buNone/>
              <a:defRPr sz="1920"/>
            </a:lvl8pPr>
            <a:lvl9pPr marL="3901440" indent="0">
              <a:buNone/>
              <a:defRPr sz="192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74067" y="3790761"/>
            <a:ext cx="5224081" cy="50123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5"/>
            </a:lvl1pPr>
            <a:lvl2pPr>
              <a:defRPr sz="2985"/>
            </a:lvl2pPr>
            <a:lvl3pPr>
              <a:defRPr sz="256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5"/>
            </a:lvl1pPr>
            <a:lvl2pPr marL="487680" indent="0">
              <a:buNone/>
              <a:defRPr sz="1495"/>
            </a:lvl2pPr>
            <a:lvl3pPr marL="975360" indent="0">
              <a:buNone/>
              <a:defRPr sz="1280"/>
            </a:lvl3pPr>
            <a:lvl4pPr marL="1463040" indent="0">
              <a:buNone/>
              <a:defRPr sz="1065"/>
            </a:lvl4pPr>
            <a:lvl5pPr marL="1950720" indent="0">
              <a:buNone/>
              <a:defRPr sz="1065"/>
            </a:lvl5pPr>
            <a:lvl6pPr marL="2438400" indent="0">
              <a:buNone/>
              <a:defRPr sz="1065"/>
            </a:lvl6pPr>
            <a:lvl7pPr marL="2926080" indent="0">
              <a:buNone/>
              <a:defRPr sz="1065"/>
            </a:lvl7pPr>
            <a:lvl8pPr marL="3413760" indent="0">
              <a:buNone/>
              <a:defRPr sz="1065"/>
            </a:lvl8pPr>
            <a:lvl9pPr marL="390144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443039" cy="2275840"/>
          </a:xfrm>
        </p:spPr>
        <p:txBody>
          <a:bodyPr anchor="b"/>
          <a:lstStyle>
            <a:lvl1pPr>
              <a:defRPr sz="34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528734" y="650241"/>
            <a:ext cx="6583680" cy="7685476"/>
          </a:xfrm>
        </p:spPr>
        <p:txBody>
          <a:bodyPr/>
          <a:lstStyle>
            <a:lvl1pPr marL="0" indent="0">
              <a:buNone/>
              <a:defRPr sz="3415"/>
            </a:lvl1pPr>
            <a:lvl2pPr marL="487680" indent="0">
              <a:buNone/>
              <a:defRPr sz="2985"/>
            </a:lvl2pPr>
            <a:lvl3pPr marL="975360" indent="0">
              <a:buNone/>
              <a:defRPr sz="2560"/>
            </a:lvl3pPr>
            <a:lvl4pPr marL="1463040" indent="0">
              <a:buNone/>
              <a:defRPr sz="2135"/>
            </a:lvl4pPr>
            <a:lvl5pPr marL="1950720" indent="0">
              <a:buNone/>
              <a:defRPr sz="2135"/>
            </a:lvl5pPr>
            <a:lvl6pPr marL="2438400" indent="0">
              <a:buNone/>
              <a:defRPr sz="2135"/>
            </a:lvl6pPr>
            <a:lvl7pPr marL="2926080" indent="0">
              <a:buNone/>
              <a:defRPr sz="2135"/>
            </a:lvl7pPr>
            <a:lvl8pPr marL="3413760" indent="0">
              <a:buNone/>
              <a:defRPr sz="2135"/>
            </a:lvl8pPr>
            <a:lvl9pPr marL="3901440" indent="0">
              <a:buNone/>
              <a:defRPr sz="21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443039" cy="5420925"/>
          </a:xfrm>
        </p:spPr>
        <p:txBody>
          <a:bodyPr/>
          <a:lstStyle>
            <a:lvl1pPr marL="0" indent="0">
              <a:buNone/>
              <a:defRPr sz="2135"/>
            </a:lvl1pPr>
            <a:lvl2pPr marL="487680" indent="0">
              <a:buNone/>
              <a:defRPr sz="1920"/>
            </a:lvl2pPr>
            <a:lvl3pPr marL="975360" indent="0">
              <a:buNone/>
              <a:defRPr sz="1705"/>
            </a:lvl3pPr>
            <a:lvl4pPr marL="1463040" indent="0">
              <a:buNone/>
              <a:defRPr sz="1495"/>
            </a:lvl4pPr>
            <a:lvl5pPr marL="1950720" indent="0">
              <a:buNone/>
              <a:defRPr sz="1495"/>
            </a:lvl5pPr>
            <a:lvl6pPr marL="2438400" indent="0">
              <a:buNone/>
              <a:defRPr sz="1495"/>
            </a:lvl6pPr>
            <a:lvl7pPr marL="2926080" indent="0">
              <a:buNone/>
              <a:defRPr sz="1495"/>
            </a:lvl7pPr>
            <a:lvl8pPr marL="3413760" indent="0">
              <a:buNone/>
              <a:defRPr sz="1495"/>
            </a:lvl8pPr>
            <a:lvl9pPr marL="3901440" indent="0">
              <a:buNone/>
              <a:defRPr sz="149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1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 w="9525">
            <a:noFill/>
          </a:ln>
        </p:spPr>
        <p:txBody>
          <a:bodyPr lIns="50800" tIns="50800" rIns="50800" bIns="50800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 w="9525">
            <a:noFill/>
          </a:ln>
        </p:spPr>
        <p:txBody>
          <a:bodyPr lIns="50800" tIns="50800" rIns="50800" bIns="50800" anchor="b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8400" b="0" i="0" u="none" kern="1200" baseline="0">
          <a:solidFill>
            <a:schemeClr val="tx1"/>
          </a:solidFill>
          <a:latin typeface="+mj-lt"/>
          <a:ea typeface="+mj-ea"/>
          <a:cs typeface="+mj-cs"/>
          <a:sym typeface="Gill Sans" pitchFamily="6" charset="0"/>
        </a:defRPr>
      </a:lvl1pPr>
    </p:titleStyle>
    <p:bodyStyle>
      <a:lvl1pPr marL="342900" lvl="0" indent="-34290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1pPr>
      <a:lvl2pPr marL="742950" lvl="1" indent="-28575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2pPr>
      <a:lvl3pPr marL="1143000" lvl="2" indent="-22860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3pPr>
      <a:lvl4pPr marL="1600200" lvl="3" indent="-22860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4pPr>
      <a:lvl5pPr marL="2057400" lvl="4" indent="-22860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5pPr>
      <a:lvl6pPr marL="2514600" lvl="5" indent="-22860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6pPr>
      <a:lvl7pPr marL="2971800" lvl="6" indent="-22860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7pPr>
      <a:lvl8pPr marL="3429000" lvl="7" indent="-22860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8pPr>
      <a:lvl9pPr marL="3886200" lvl="8" indent="-22860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pitchFamily="6" charset="0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1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 w="9525">
            <a:noFill/>
          </a:ln>
        </p:spPr>
        <p:txBody>
          <a:bodyPr lIns="50800" tIns="50800" rIns="50800" bIns="50800"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051" name="Rectangle 2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noFill/>
          <a:ln w="9525">
            <a:noFill/>
          </a:ln>
        </p:spPr>
        <p:txBody>
          <a:bodyPr lIns="50800" tIns="50800" rIns="50800" bIns="50800" anchor="ctr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8400" b="0" i="0" u="none" kern="1200" baseline="0">
          <a:solidFill>
            <a:schemeClr val="tx1"/>
          </a:solidFill>
          <a:latin typeface="+mj-lt"/>
          <a:ea typeface="+mj-ea"/>
          <a:cs typeface="+mj-cs"/>
          <a:sym typeface="Gill Sans" pitchFamily="6" charset="0"/>
        </a:defRPr>
      </a:lvl1pPr>
    </p:titleStyle>
    <p:bodyStyle>
      <a:lvl1pPr marL="838200" lvl="0" indent="-571500" algn="l" defTabSz="914400" eaLnBrk="0" fontAlgn="base" latinLnBrk="0" hangingPunct="0">
        <a:lnSpc>
          <a:spcPct val="100000"/>
        </a:lnSpc>
        <a:spcBef>
          <a:spcPts val="2400"/>
        </a:spcBef>
        <a:spcAft>
          <a:spcPct val="0"/>
        </a:spcAft>
        <a:buSzPct val="171000"/>
        <a:buFont typeface="Gill Sans" pitchFamily="6" charset="0"/>
        <a:buChar char="•"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1pPr>
      <a:lvl2pPr marL="1282700" lvl="1" indent="-571500" algn="l" defTabSz="914400" eaLnBrk="0" fontAlgn="base" latinLnBrk="0" hangingPunct="0">
        <a:lnSpc>
          <a:spcPct val="100000"/>
        </a:lnSpc>
        <a:spcBef>
          <a:spcPts val="2400"/>
        </a:spcBef>
        <a:spcAft>
          <a:spcPct val="0"/>
        </a:spcAft>
        <a:buSzPct val="171000"/>
        <a:buFont typeface="Gill Sans" pitchFamily="6" charset="0"/>
        <a:buChar char="•"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2pPr>
      <a:lvl3pPr marL="1727200" lvl="2" indent="-571500" algn="l" defTabSz="914400" eaLnBrk="0" fontAlgn="base" latinLnBrk="0" hangingPunct="0">
        <a:lnSpc>
          <a:spcPct val="100000"/>
        </a:lnSpc>
        <a:spcBef>
          <a:spcPts val="2400"/>
        </a:spcBef>
        <a:spcAft>
          <a:spcPct val="0"/>
        </a:spcAft>
        <a:buSzPct val="171000"/>
        <a:buFont typeface="Gill Sans" pitchFamily="6" charset="0"/>
        <a:buChar char="•"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3pPr>
      <a:lvl4pPr marL="2171700" lvl="3" indent="-571500" algn="l" defTabSz="914400" eaLnBrk="0" fontAlgn="base" latinLnBrk="0" hangingPunct="0">
        <a:lnSpc>
          <a:spcPct val="100000"/>
        </a:lnSpc>
        <a:spcBef>
          <a:spcPts val="2400"/>
        </a:spcBef>
        <a:spcAft>
          <a:spcPct val="0"/>
        </a:spcAft>
        <a:buSzPct val="171000"/>
        <a:buFont typeface="Gill Sans" pitchFamily="6" charset="0"/>
        <a:buChar char="•"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4pPr>
      <a:lvl5pPr marL="2616200" lvl="4" indent="-571500" algn="l" defTabSz="914400" eaLnBrk="0" fontAlgn="base" latinLnBrk="0" hangingPunct="0">
        <a:lnSpc>
          <a:spcPct val="100000"/>
        </a:lnSpc>
        <a:spcBef>
          <a:spcPts val="2400"/>
        </a:spcBef>
        <a:spcAft>
          <a:spcPct val="0"/>
        </a:spcAft>
        <a:buSzPct val="171000"/>
        <a:buFont typeface="Gill Sans" pitchFamily="6" charset="0"/>
        <a:buChar char="•"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ts val="2400"/>
        </a:spcBef>
        <a:spcAft>
          <a:spcPct val="0"/>
        </a:spcAft>
        <a:buSzPct val="171000"/>
        <a:buFont typeface="Gill Sans" pitchFamily="6" charset="0"/>
        <a:buChar char="•"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ts val="2400"/>
        </a:spcBef>
        <a:spcAft>
          <a:spcPct val="0"/>
        </a:spcAft>
        <a:buSzPct val="171000"/>
        <a:buFont typeface="Gill Sans" pitchFamily="6" charset="0"/>
        <a:buChar char="•"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ts val="2400"/>
        </a:spcBef>
        <a:spcAft>
          <a:spcPct val="0"/>
        </a:spcAft>
        <a:buSzPct val="171000"/>
        <a:buFont typeface="Gill Sans" pitchFamily="6" charset="0"/>
        <a:buChar char="•"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ts val="2400"/>
        </a:spcBef>
        <a:spcAft>
          <a:spcPct val="0"/>
        </a:spcAft>
        <a:buSzPct val="171000"/>
        <a:buFont typeface="Gill Sans" pitchFamily="6" charset="0"/>
        <a:buChar char="•"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pitchFamily="6" charset="0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8400" b="0" i="0" u="none" kern="1200" baseline="0">
          <a:solidFill>
            <a:schemeClr val="tx1"/>
          </a:solidFill>
          <a:latin typeface="+mj-lt"/>
          <a:ea typeface="+mj-ea"/>
          <a:cs typeface="+mj-cs"/>
          <a:sym typeface="Gill Sans" pitchFamily="6" charset="0"/>
        </a:defRPr>
      </a:lvl1pPr>
    </p:titleStyle>
    <p:bodyStyle>
      <a:lvl1pPr marL="889000" lvl="0" indent="-571500" algn="l" defTabSz="914400" eaLnBrk="0" fontAlgn="base" latinLnBrk="0" hangingPunct="0">
        <a:lnSpc>
          <a:spcPct val="100000"/>
        </a:lnSpc>
        <a:spcBef>
          <a:spcPts val="2400"/>
        </a:spcBef>
        <a:spcAft>
          <a:spcPct val="0"/>
        </a:spcAft>
        <a:buSzPct val="171000"/>
        <a:buFont typeface="Gill Sans" pitchFamily="6" charset="0"/>
        <a:buChar char="•"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1pPr>
      <a:lvl2pPr marL="1333500" lvl="1" indent="-571500" algn="l" defTabSz="914400" eaLnBrk="0" fontAlgn="base" latinLnBrk="0" hangingPunct="0">
        <a:lnSpc>
          <a:spcPct val="100000"/>
        </a:lnSpc>
        <a:spcBef>
          <a:spcPts val="2400"/>
        </a:spcBef>
        <a:spcAft>
          <a:spcPct val="0"/>
        </a:spcAft>
        <a:buSzPct val="171000"/>
        <a:buFont typeface="Gill Sans" pitchFamily="6" charset="0"/>
        <a:buChar char="•"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2pPr>
      <a:lvl3pPr marL="1778000" lvl="2" indent="-571500" algn="l" defTabSz="914400" eaLnBrk="0" fontAlgn="base" latinLnBrk="0" hangingPunct="0">
        <a:lnSpc>
          <a:spcPct val="100000"/>
        </a:lnSpc>
        <a:spcBef>
          <a:spcPts val="2400"/>
        </a:spcBef>
        <a:spcAft>
          <a:spcPct val="0"/>
        </a:spcAft>
        <a:buSzPct val="171000"/>
        <a:buFont typeface="Gill Sans" pitchFamily="6" charset="0"/>
        <a:buChar char="•"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3pPr>
      <a:lvl4pPr marL="2222500" lvl="3" indent="-571500" algn="l" defTabSz="914400" eaLnBrk="0" fontAlgn="base" latinLnBrk="0" hangingPunct="0">
        <a:lnSpc>
          <a:spcPct val="100000"/>
        </a:lnSpc>
        <a:spcBef>
          <a:spcPts val="2400"/>
        </a:spcBef>
        <a:spcAft>
          <a:spcPct val="0"/>
        </a:spcAft>
        <a:buSzPct val="171000"/>
        <a:buFont typeface="Gill Sans" pitchFamily="6" charset="0"/>
        <a:buChar char="•"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4pPr>
      <a:lvl5pPr marL="2667000" lvl="4" indent="-571500" algn="l" defTabSz="914400" eaLnBrk="0" fontAlgn="base" latinLnBrk="0" hangingPunct="0">
        <a:lnSpc>
          <a:spcPct val="100000"/>
        </a:lnSpc>
        <a:spcBef>
          <a:spcPts val="2400"/>
        </a:spcBef>
        <a:spcAft>
          <a:spcPct val="0"/>
        </a:spcAft>
        <a:buSzPct val="171000"/>
        <a:buFont typeface="Gill Sans" pitchFamily="6" charset="0"/>
        <a:buChar char="•"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ts val="2400"/>
        </a:spcBef>
        <a:spcAft>
          <a:spcPct val="0"/>
        </a:spcAft>
        <a:buSzPct val="171000"/>
        <a:buFont typeface="Gill Sans" pitchFamily="6" charset="0"/>
        <a:buChar char="•"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ts val="2400"/>
        </a:spcBef>
        <a:spcAft>
          <a:spcPct val="0"/>
        </a:spcAft>
        <a:buSzPct val="171000"/>
        <a:buFont typeface="Gill Sans" pitchFamily="6" charset="0"/>
        <a:buChar char="•"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ts val="2400"/>
        </a:spcBef>
        <a:spcAft>
          <a:spcPct val="0"/>
        </a:spcAft>
        <a:buSzPct val="171000"/>
        <a:buFont typeface="Gill Sans" pitchFamily="6" charset="0"/>
        <a:buChar char="•"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ts val="2400"/>
        </a:spcBef>
        <a:spcAft>
          <a:spcPct val="0"/>
        </a:spcAft>
        <a:buSzPct val="171000"/>
        <a:buFont typeface="Gill Sans" pitchFamily="6" charset="0"/>
        <a:buChar char="•"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  <a:sym typeface="Gill Sans" pitchFamily="6" charset="0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pitchFamily="6" charset="0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64373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172" name="日期占位符 7171"/>
          <p:cNvSpPr>
            <a:spLocks noGrp="1"/>
          </p:cNvSpPr>
          <p:nvPr>
            <p:ph type="dt" sz="half" idx="2"/>
          </p:nvPr>
        </p:nvSpPr>
        <p:spPr>
          <a:xfrm>
            <a:off x="650875" y="8882063"/>
            <a:ext cx="3033713" cy="6778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fld id="{BB962C8B-B14F-4D97-AF65-F5344CB8AC3E}" type="datetimeFigureOut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  <p:sp>
        <p:nvSpPr>
          <p:cNvPr id="7173" name="页脚占位符 7172"/>
          <p:cNvSpPr>
            <a:spLocks noGrp="1"/>
          </p:cNvSpPr>
          <p:nvPr>
            <p:ph type="ftr" sz="quarter" idx="3"/>
          </p:nvPr>
        </p:nvSpPr>
        <p:spPr>
          <a:xfrm>
            <a:off x="4443413" y="8882063"/>
            <a:ext cx="4117975" cy="6778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en-US">
              <a:latin typeface="Gill Sans" pitchFamily="6" charset="0"/>
            </a:endParaRPr>
          </a:p>
        </p:txBody>
      </p:sp>
      <p:sp>
        <p:nvSpPr>
          <p:cNvPr id="7174" name="灯片编号占位符 7173"/>
          <p:cNvSpPr>
            <a:spLocks noGrp="1"/>
          </p:cNvSpPr>
          <p:nvPr>
            <p:ph type="sldNum" sz="quarter" idx="4"/>
          </p:nvPr>
        </p:nvSpPr>
        <p:spPr>
          <a:xfrm>
            <a:off x="9320213" y="8882063"/>
            <a:ext cx="3033712" cy="6778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n-US">
                <a:latin typeface="Gill Sans" pitchFamily="6" charset="0"/>
              </a:rPr>
            </a:fld>
            <a:endParaRPr lang="en-US">
              <a:latin typeface="Gill Sans" pitchFamily="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+mn-lt"/>
          <a:ea typeface="+mn-ea"/>
          <a:cs typeface="+mn-cs"/>
          <a:sym typeface="Gill Sans" pitchFamily="6" charset="0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rgbClr val="000000"/>
          </a:solidFill>
          <a:latin typeface="Gill Sans" pitchFamily="6" charset="0"/>
          <a:ea typeface="Heiti SC Light" pitchFamily="6" charset="-122"/>
          <a:cs typeface="+mn-cs"/>
          <a:sym typeface="Gill Sans" pitchFamily="6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9.jpe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10.jpe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11.jpe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12.jpe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13.jpe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14.jpe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16.jpe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1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19.jpe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1.xml"/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1.xml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24.jpeg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19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ags" Target="../tags/tag20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ags" Target="../tags/tag2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8.jpe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8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3187" y="-49212"/>
            <a:ext cx="13128625" cy="98472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Rectangle 2"/>
          <p:cNvSpPr/>
          <p:nvPr/>
        </p:nvSpPr>
        <p:spPr>
          <a:xfrm>
            <a:off x="7154704" y="1486535"/>
            <a:ext cx="5038725" cy="110744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>
            <a:spAutoFit/>
          </a:bodyPr>
          <a:p>
            <a:r>
              <a:rPr lang="en-US" altLang="zh-CN" sz="7200" b="1" dirty="0">
                <a:solidFill>
                  <a:schemeClr val="tx1"/>
                </a:solidFill>
                <a:latin typeface="Helvetica" pitchFamily="6" charset="0"/>
                <a:ea typeface="Heiti SC Medium" pitchFamily="6" charset="-122"/>
                <a:sym typeface="Helvetica" pitchFamily="6" charset="0"/>
              </a:rPr>
              <a:t>tapable</a:t>
            </a:r>
            <a:r>
              <a:rPr lang="zh-CN" altLang="en-US" sz="7200" b="1" dirty="0">
                <a:solidFill>
                  <a:schemeClr val="tx1"/>
                </a:solidFill>
                <a:latin typeface="Helvetica" pitchFamily="6" charset="0"/>
                <a:ea typeface="Heiti SC Medium" pitchFamily="6" charset="-122"/>
                <a:sym typeface="Helvetica" pitchFamily="6" charset="0"/>
              </a:rPr>
              <a:t>浅析</a:t>
            </a:r>
            <a:endParaRPr lang="zh-CN" altLang="en-US" sz="7200" b="1" dirty="0">
              <a:solidFill>
                <a:schemeClr val="tx1"/>
              </a:solidFill>
              <a:latin typeface="Helvetica" pitchFamily="6" charset="0"/>
              <a:ea typeface="Heiti SC Medium" pitchFamily="6" charset="-122"/>
              <a:sym typeface="Helvetica" pitchFamily="6" charset="0"/>
            </a:endParaRPr>
          </a:p>
        </p:txBody>
      </p:sp>
      <p:sp>
        <p:nvSpPr>
          <p:cNvPr id="9221" name="Rectangle 4"/>
          <p:cNvSpPr/>
          <p:nvPr/>
        </p:nvSpPr>
        <p:spPr>
          <a:xfrm>
            <a:off x="7431088" y="7937500"/>
            <a:ext cx="5588000" cy="7366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p>
            <a:r>
              <a:rPr lang="zh-CN" altLang="en-US" dirty="0">
                <a:solidFill>
                  <a:schemeClr val="tx1"/>
                </a:solidFill>
                <a:latin typeface="Helvetica" pitchFamily="6" charset="0"/>
                <a:sym typeface="Helvetica" pitchFamily="6" charset="0"/>
              </a:rPr>
              <a:t>李亚鹏</a:t>
            </a:r>
            <a:endParaRPr lang="zh-CN" altLang="en-US" dirty="0">
              <a:solidFill>
                <a:schemeClr val="tx1"/>
              </a:solidFill>
              <a:latin typeface="Helvetica" pitchFamily="6" charset="0"/>
              <a:sym typeface="Helvetica" pitchFamily="6" charset="0"/>
            </a:endParaRPr>
          </a:p>
        </p:txBody>
      </p:sp>
      <p:sp>
        <p:nvSpPr>
          <p:cNvPr id="9222" name="Rectangle 5"/>
          <p:cNvSpPr/>
          <p:nvPr/>
        </p:nvSpPr>
        <p:spPr>
          <a:xfrm>
            <a:off x="6949440" y="7200900"/>
            <a:ext cx="6055360" cy="7366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p>
            <a:r>
              <a:rPr lang="zh-CN" altLang="en-US" dirty="0">
                <a:solidFill>
                  <a:srgbClr val="FFFFFF"/>
                </a:solidFill>
                <a:latin typeface="Helvetica" pitchFamily="6" charset="0"/>
                <a:sym typeface="Helvetica" pitchFamily="6" charset="0"/>
              </a:rPr>
              <a:t>成都欢聚堂科技有限公司</a:t>
            </a:r>
            <a:endParaRPr lang="zh-CN" altLang="en-US" dirty="0">
              <a:solidFill>
                <a:srgbClr val="FFFFFF"/>
              </a:solidFill>
              <a:latin typeface="Helvetica" pitchFamily="6" charset="0"/>
              <a:sym typeface="Helvetica" pitchFamily="6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3004800" cy="1295400"/>
          </a:xfrm>
          <a:blipFill rotWithShape="1">
            <a:blip r:embed="rId1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>
            <a:pPr algn="l"/>
            <a:r>
              <a:rPr lang="en-US" altLang="zh-CN" sz="3200"/>
              <a:t>  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SyncBailHook钩子(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同步阻塞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 descr="syncBailHoo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1785"/>
            <a:ext cx="9497060" cy="81718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3004800" cy="1295400"/>
          </a:xfrm>
          <a:blipFill rotWithShape="1">
            <a:blip r:embed="rId1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>
            <a:pPr algn="l"/>
            <a:r>
              <a:rPr lang="en-US" altLang="zh-CN" sz="3200"/>
              <a:t>  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SyncBailHook钩子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 descr="syncBailhookstes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5265"/>
            <a:ext cx="10213975" cy="82677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3004800" cy="1295400"/>
          </a:xfrm>
          <a:blipFill rotWithShape="1">
            <a:blip r:embed="rId1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>
            <a:pPr algn="l"/>
            <a:r>
              <a:rPr lang="en-US" altLang="zh-CN" sz="3200"/>
              <a:t>  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SyncWaterfallHook钩子(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同步瀑布流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 descr="同步瀑布的方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7505065" cy="8458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3004800" cy="1295400"/>
          </a:xfrm>
          <a:blipFill rotWithShape="1">
            <a:blip r:embed="rId1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>
            <a:pPr algn="l"/>
            <a:r>
              <a:rPr lang="en-US" altLang="zh-CN" sz="3200"/>
              <a:t>  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SyncWaterfallHook钩子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 descr="瀑布流测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8794115" cy="84588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3004800" cy="1295400"/>
          </a:xfrm>
          <a:blipFill rotWithShape="1">
            <a:blip r:embed="rId1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>
            <a:pPr algn="l"/>
            <a:r>
              <a:rPr lang="en-US" altLang="zh-CN" sz="3200"/>
              <a:t>  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SyncLoopHook钩子(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同步循环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 descr="同步循环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0340"/>
            <a:ext cx="9714865" cy="83032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3004800" cy="1295400"/>
          </a:xfrm>
          <a:blipFill rotWithShape="1">
            <a:blip r:embed="rId1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>
            <a:pPr algn="l"/>
            <a:r>
              <a:rPr lang="en-US" altLang="zh-CN" sz="3200"/>
              <a:t>  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SyncLoopHook钩子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 descr="同步循环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8065135" cy="84588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异步钩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04165" cy="975423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3004800" cy="1295400"/>
          </a:xfrm>
          <a:blipFill rotWithShape="1">
            <a:blip r:embed="rId1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>
            <a:pPr algn="l"/>
            <a:r>
              <a:rPr lang="en-US" altLang="zh-CN" sz="3200"/>
              <a:t>  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AsyncParallelHook钩子(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异步并行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 descr="异步并行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8302625" cy="84588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01990" y="4079240"/>
            <a:ext cx="39731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方正兰亭黑简体" panose="02000000000000000000" charset="-122"/>
                <a:ea typeface="方正兰亭黑简体" panose="02000000000000000000" charset="-122"/>
              </a:rPr>
              <a:t>异步并行:</a:t>
            </a:r>
            <a:endParaRPr lang="zh-CN" altLang="en-US" sz="2800">
              <a:latin typeface="方正兰亭黑简体" panose="02000000000000000000" charset="-122"/>
              <a:ea typeface="方正兰亭黑简体" panose="02000000000000000000" charset="-122"/>
            </a:endParaRPr>
          </a:p>
          <a:p>
            <a:pPr algn="l"/>
            <a:r>
              <a:rPr lang="zh-CN" altLang="en-US" sz="2800">
                <a:latin typeface="方正兰亭黑简体" panose="02000000000000000000" charset="-122"/>
                <a:ea typeface="方正兰亭黑简体" panose="02000000000000000000" charset="-122"/>
              </a:rPr>
              <a:t>将所有异步任务做完之后再处理最后的函数</a:t>
            </a:r>
            <a:endParaRPr lang="zh-CN" altLang="en-US" sz="2800">
              <a:latin typeface="方正兰亭黑简体" panose="02000000000000000000" charset="-122"/>
              <a:ea typeface="方正兰亭黑简体" panose="02000000000000000000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3004800" cy="1295400"/>
          </a:xfrm>
          <a:blipFill rotWithShape="1">
            <a:blip r:embed="rId1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>
            <a:pPr algn="l"/>
            <a:r>
              <a:rPr lang="en-US" altLang="zh-CN" sz="3200"/>
              <a:t>  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AsyncParallelHook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钩子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 descr="Snipaste_2020-08-31_17-47-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6952615" cy="8458200"/>
          </a:xfrm>
          <a:prstGeom prst="rect">
            <a:avLst/>
          </a:prstGeom>
        </p:spPr>
      </p:pic>
      <p:pic>
        <p:nvPicPr>
          <p:cNvPr id="6" name="图片 5" descr="Snipaste_2020-08-31_17-49-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065" y="1644650"/>
            <a:ext cx="5636260" cy="65449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3004800" cy="1295400"/>
          </a:xfrm>
          <a:blipFill rotWithShape="1">
            <a:blip r:embed="rId1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>
            <a:pPr algn="l"/>
            <a:r>
              <a:rPr lang="en-US" altLang="zh-CN" sz="3200"/>
              <a:t>  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AsyncSeriesHook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钩子(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异步串行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 descr="异步串行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8765540" cy="8458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00210" y="2892425"/>
            <a:ext cx="318706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异步串行:</a:t>
            </a:r>
            <a:endParaRPr lang="zh-CN" altLang="en-US" sz="2800">
              <a:latin typeface="方正兰亭黑简体" panose="02000000000000000000" charset="-122"/>
              <a:ea typeface="方正兰亭黑简体" panose="02000000000000000000" charset="-122"/>
            </a:endParaRPr>
          </a:p>
          <a:p>
            <a:pPr algn="l"/>
            <a:r>
              <a:rPr lang="zh-CN" altLang="en-US" sz="2800">
                <a:latin typeface="方正兰亭黑简体" panose="02000000000000000000" charset="-122"/>
                <a:ea typeface="方正兰亭黑简体" panose="02000000000000000000" charset="-122"/>
                <a:sym typeface="+mn-ea"/>
              </a:rPr>
              <a:t>将异步任务一个一个做完之后再处理最后的函数</a:t>
            </a:r>
            <a:endParaRPr lang="zh-CN" altLang="en-US" sz="2800">
              <a:latin typeface="方正兰亭黑简体" panose="02000000000000000000" charset="-122"/>
              <a:ea typeface="方正兰亭黑简体" panose="02000000000000000000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任意多边形: 形状 11"/>
          <p:cNvSpPr/>
          <p:nvPr>
            <p:custDataLst>
              <p:tags r:id="rId1"/>
            </p:custDataLst>
          </p:nvPr>
        </p:nvSpPr>
        <p:spPr>
          <a:xfrm rot="10800000">
            <a:off x="11180445" y="6165850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2"/>
            </p:custDataLst>
          </p:nvPr>
        </p:nvSpPr>
        <p:spPr>
          <a:xfrm rot="10800000">
            <a:off x="10829925" y="6165850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任意多边形: 形状 14"/>
          <p:cNvSpPr/>
          <p:nvPr>
            <p:custDataLst>
              <p:tags r:id="rId3"/>
            </p:custDataLst>
          </p:nvPr>
        </p:nvSpPr>
        <p:spPr>
          <a:xfrm>
            <a:off x="1520190" y="2397125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任意多边形: 形状 15"/>
          <p:cNvSpPr/>
          <p:nvPr>
            <p:custDataLst>
              <p:tags r:id="rId4"/>
            </p:custDataLst>
          </p:nvPr>
        </p:nvSpPr>
        <p:spPr>
          <a:xfrm>
            <a:off x="1870075" y="2397125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直角三角形 14"/>
          <p:cNvSpPr/>
          <p:nvPr>
            <p:custDataLst>
              <p:tags r:id="rId5"/>
            </p:custDataLst>
          </p:nvPr>
        </p:nvSpPr>
        <p:spPr>
          <a:xfrm rot="10800000" flipH="1" flipV="1">
            <a:off x="406400" y="6240145"/>
            <a:ext cx="12193270" cy="2075815"/>
          </a:xfrm>
          <a:prstGeom prst="rtTriangle">
            <a:avLst/>
          </a:prstGeom>
          <a:pattFill prst="dkUpDiag">
            <a:fgClr>
              <a:srgbClr val="0E75C0">
                <a:lumMod val="40000"/>
                <a:lumOff val="60000"/>
              </a:srgbClr>
            </a:fgClr>
            <a:bgClr>
              <a:sysClr val="window" lastClr="FFFFFF"/>
            </a:bgClr>
          </a:patt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8" name="任意多边形: 形状 37"/>
          <p:cNvSpPr/>
          <p:nvPr>
            <p:custDataLst>
              <p:tags r:id="rId6"/>
            </p:custDataLst>
          </p:nvPr>
        </p:nvSpPr>
        <p:spPr>
          <a:xfrm rot="10800000" flipH="1" flipV="1">
            <a:off x="406400" y="5899150"/>
            <a:ext cx="12192000" cy="2242820"/>
          </a:xfrm>
          <a:custGeom>
            <a:avLst/>
            <a:gdLst>
              <a:gd name="connsiteX0" fmla="*/ 0 w 12192000"/>
              <a:gd name="connsiteY0" fmla="*/ 0 h 1562973"/>
              <a:gd name="connsiteX1" fmla="*/ 0 w 12192000"/>
              <a:gd name="connsiteY1" fmla="*/ 450445 h 1562973"/>
              <a:gd name="connsiteX2" fmla="*/ 10111327 w 12192000"/>
              <a:gd name="connsiteY2" fmla="*/ 1562973 h 1562973"/>
              <a:gd name="connsiteX3" fmla="*/ 12192000 w 12192000"/>
              <a:gd name="connsiteY3" fmla="*/ 1562973 h 1562973"/>
              <a:gd name="connsiteX4" fmla="*/ 12192000 w 12192000"/>
              <a:gd name="connsiteY4" fmla="*/ 1341460 h 156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562973">
                <a:moveTo>
                  <a:pt x="0" y="0"/>
                </a:moveTo>
                <a:lnTo>
                  <a:pt x="0" y="450445"/>
                </a:lnTo>
                <a:lnTo>
                  <a:pt x="10111327" y="1562973"/>
                </a:lnTo>
                <a:lnTo>
                  <a:pt x="12192000" y="1562973"/>
                </a:lnTo>
                <a:lnTo>
                  <a:pt x="12192000" y="1341460"/>
                </a:lnTo>
                <a:close/>
              </a:path>
            </a:pathLst>
          </a:custGeom>
          <a:solidFill>
            <a:srgbClr val="0E75C0">
              <a:lumMod val="20000"/>
              <a:lumOff val="80000"/>
              <a:alpha val="5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直角三角形 38"/>
          <p:cNvSpPr/>
          <p:nvPr>
            <p:custDataLst>
              <p:tags r:id="rId7"/>
            </p:custDataLst>
          </p:nvPr>
        </p:nvSpPr>
        <p:spPr>
          <a:xfrm rot="10800000" flipV="1">
            <a:off x="7306945" y="6549390"/>
            <a:ext cx="5292725" cy="1766570"/>
          </a:xfrm>
          <a:prstGeom prst="rtTriangle">
            <a:avLst/>
          </a:prstGeom>
          <a:solidFill>
            <a:srgbClr val="0E75C0">
              <a:alpha val="5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3206750" y="2677746"/>
            <a:ext cx="6591300" cy="3488055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/>
          </a:bodyPr>
          <a:p>
            <a:pPr marL="0"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6000" b="1" spc="15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Helvetica" pitchFamily="6" charset="0"/>
              </a:rPr>
              <a:t>为什么要学习</a:t>
            </a:r>
            <a:r>
              <a:rPr lang="en-US" altLang="zh-CN" sz="6000" b="1" spc="15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Helvetica" pitchFamily="6" charset="0"/>
              </a:rPr>
              <a:t>tapable?</a:t>
            </a:r>
            <a:endParaRPr lang="en-US" altLang="zh-CN" sz="6000" b="1" spc="150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Helvetica" pitchFamily="6" charset="0"/>
            </a:endParaRPr>
          </a:p>
        </p:txBody>
      </p:sp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3004800" cy="1295400"/>
          </a:xfrm>
          <a:blipFill rotWithShape="1">
            <a:blip r:embed="rId1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>
            <a:pPr algn="l"/>
            <a:r>
              <a:rPr lang="en-US" altLang="zh-CN" sz="3200"/>
              <a:t>  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AsyncSeriesHook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钩子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 descr="异步串行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6035"/>
            <a:ext cx="8011795" cy="8333105"/>
          </a:xfrm>
          <a:prstGeom prst="rect">
            <a:avLst/>
          </a:prstGeom>
        </p:spPr>
      </p:pic>
      <p:pic>
        <p:nvPicPr>
          <p:cNvPr id="3" name="图片 2" descr="Snipaste_2020-08-31_17-59-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130" y="1734820"/>
            <a:ext cx="4852670" cy="68891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3004800" cy="1295400"/>
          </a:xfrm>
          <a:blipFill rotWithShape="1">
            <a:blip r:embed="rId1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>
            <a:pPr algn="l"/>
            <a:r>
              <a:rPr lang="en-US" altLang="zh-CN" sz="3200"/>
              <a:t>  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AsyncSeriesWaterfallHook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钩子(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异步串行瀑布流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 descr="异步瀑布流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9855"/>
            <a:ext cx="6921500" cy="8374380"/>
          </a:xfrm>
          <a:prstGeom prst="rect">
            <a:avLst/>
          </a:prstGeom>
        </p:spPr>
      </p:pic>
      <p:pic>
        <p:nvPicPr>
          <p:cNvPr id="5" name="图片 4" descr="瀑布流测试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310" y="1910715"/>
            <a:ext cx="5395595" cy="695515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3004800" cy="1295400"/>
          </a:xfrm>
          <a:blipFill rotWithShape="1">
            <a:blip r:embed="rId1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>
            <a:pPr algn="l"/>
            <a:r>
              <a:rPr lang="en-US" altLang="zh-CN" sz="3200"/>
              <a:t>  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AsyncSeriesWaterfallHook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钩子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 descr="异步瀑布流实现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9105"/>
            <a:ext cx="8606155" cy="802513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矩形 59393"/>
          <p:cNvSpPr/>
          <p:nvPr/>
        </p:nvSpPr>
        <p:spPr>
          <a:xfrm>
            <a:off x="22225" y="5797550"/>
            <a:ext cx="13000038" cy="3956050"/>
          </a:xfrm>
          <a:prstGeom prst="rect">
            <a:avLst/>
          </a:prstGeom>
          <a:solidFill>
            <a:schemeClr val="tx1">
              <a:alpha val="100000"/>
            </a:schemeClr>
          </a:solidFill>
          <a:ln w="9525">
            <a:noFill/>
          </a:ln>
        </p:spPr>
        <p:txBody>
          <a:bodyPr wrap="none" anchor="ctr"/>
          <a:p>
            <a:endParaRPr>
              <a:solidFill>
                <a:schemeClr val="bg2"/>
              </a:solidFill>
              <a:latin typeface="Gill Sans" pitchFamily="6" charset="0"/>
            </a:endParaRPr>
          </a:p>
        </p:txBody>
      </p:sp>
      <p:sp>
        <p:nvSpPr>
          <p:cNvPr id="59395" name="文本框 59394"/>
          <p:cNvSpPr txBox="1"/>
          <p:nvPr/>
        </p:nvSpPr>
        <p:spPr>
          <a:xfrm>
            <a:off x="565150" y="2009775"/>
            <a:ext cx="8194675" cy="1431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6000" b="1" i="1" dirty="0">
                <a:solidFill>
                  <a:srgbClr val="5F5F5F"/>
                </a:solidFill>
                <a:latin typeface="Gill Sans" pitchFamily="6" charset="0"/>
                <a:ea typeface="微软雅黑" panose="020B0503020204020204" charset="-122"/>
              </a:rPr>
              <a:t>谢谢</a:t>
            </a:r>
            <a:r>
              <a:rPr lang="zh-CN" altLang="en-US" sz="6000" b="1" i="1" dirty="0">
                <a:solidFill>
                  <a:schemeClr val="folHlink"/>
                </a:solidFill>
                <a:latin typeface="Gill Sans" pitchFamily="6" charset="0"/>
                <a:ea typeface="微软雅黑" panose="020B0503020204020204" charset="-122"/>
              </a:rPr>
              <a:t>观赏</a:t>
            </a:r>
            <a:endParaRPr lang="zh-CN" altLang="en-US" sz="6000" b="1" i="1" dirty="0">
              <a:solidFill>
                <a:schemeClr val="folHlink"/>
              </a:solidFill>
              <a:latin typeface="Gill Sans" pitchFamily="6" charset="0"/>
              <a:ea typeface="微软雅黑" panose="020B0503020204020204" charset="-122"/>
            </a:endParaRPr>
          </a:p>
        </p:txBody>
      </p:sp>
      <p:sp>
        <p:nvSpPr>
          <p:cNvPr id="59397" name="TextBox 6"/>
          <p:cNvSpPr/>
          <p:nvPr/>
        </p:nvSpPr>
        <p:spPr>
          <a:xfrm>
            <a:off x="3884613" y="7515860"/>
            <a:ext cx="3832225" cy="519113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p>
            <a:pPr eaLnBrk="0" hangingPunct="0"/>
            <a:r>
              <a:rPr lang="en-US" altLang="zh-CN" dirty="0">
                <a:solidFill>
                  <a:schemeClr val="bg1"/>
                </a:solidFill>
                <a:latin typeface="Mistral" pitchFamily="2" charset="0"/>
                <a:sym typeface="Mistral" pitchFamily="2" charset="0"/>
              </a:rPr>
              <a:t>Make Presentation much more fun</a:t>
            </a:r>
            <a:endParaRPr lang="en-US" altLang="zh-CN" dirty="0">
              <a:solidFill>
                <a:schemeClr val="bg1"/>
              </a:solidFill>
              <a:latin typeface="Mistral" pitchFamily="2" charset="0"/>
              <a:sym typeface="Mistral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任意多边形: 形状 11"/>
          <p:cNvSpPr/>
          <p:nvPr>
            <p:custDataLst>
              <p:tags r:id="rId1"/>
            </p:custDataLst>
          </p:nvPr>
        </p:nvSpPr>
        <p:spPr>
          <a:xfrm rot="10800000">
            <a:off x="11180445" y="6165850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2"/>
            </p:custDataLst>
          </p:nvPr>
        </p:nvSpPr>
        <p:spPr>
          <a:xfrm rot="10800000">
            <a:off x="10829925" y="6165850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任意多边形: 形状 14"/>
          <p:cNvSpPr/>
          <p:nvPr>
            <p:custDataLst>
              <p:tags r:id="rId3"/>
            </p:custDataLst>
          </p:nvPr>
        </p:nvSpPr>
        <p:spPr>
          <a:xfrm>
            <a:off x="1520190" y="2397125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任意多边形: 形状 15"/>
          <p:cNvSpPr/>
          <p:nvPr>
            <p:custDataLst>
              <p:tags r:id="rId4"/>
            </p:custDataLst>
          </p:nvPr>
        </p:nvSpPr>
        <p:spPr>
          <a:xfrm>
            <a:off x="1870075" y="2397125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直角三角形 14"/>
          <p:cNvSpPr/>
          <p:nvPr>
            <p:custDataLst>
              <p:tags r:id="rId5"/>
            </p:custDataLst>
          </p:nvPr>
        </p:nvSpPr>
        <p:spPr>
          <a:xfrm rot="10800000" flipH="1" flipV="1">
            <a:off x="406400" y="6240145"/>
            <a:ext cx="12193270" cy="2075815"/>
          </a:xfrm>
          <a:prstGeom prst="rtTriangle">
            <a:avLst/>
          </a:prstGeom>
          <a:pattFill prst="dkUpDiag">
            <a:fgClr>
              <a:srgbClr val="0E75C0">
                <a:lumMod val="40000"/>
                <a:lumOff val="60000"/>
              </a:srgbClr>
            </a:fgClr>
            <a:bgClr>
              <a:sysClr val="window" lastClr="FFFFFF"/>
            </a:bgClr>
          </a:patt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8" name="任意多边形: 形状 37"/>
          <p:cNvSpPr/>
          <p:nvPr>
            <p:custDataLst>
              <p:tags r:id="rId6"/>
            </p:custDataLst>
          </p:nvPr>
        </p:nvSpPr>
        <p:spPr>
          <a:xfrm rot="10800000" flipH="1" flipV="1">
            <a:off x="406400" y="5899150"/>
            <a:ext cx="12192000" cy="2242820"/>
          </a:xfrm>
          <a:custGeom>
            <a:avLst/>
            <a:gdLst>
              <a:gd name="connsiteX0" fmla="*/ 0 w 12192000"/>
              <a:gd name="connsiteY0" fmla="*/ 0 h 1562973"/>
              <a:gd name="connsiteX1" fmla="*/ 0 w 12192000"/>
              <a:gd name="connsiteY1" fmla="*/ 450445 h 1562973"/>
              <a:gd name="connsiteX2" fmla="*/ 10111327 w 12192000"/>
              <a:gd name="connsiteY2" fmla="*/ 1562973 h 1562973"/>
              <a:gd name="connsiteX3" fmla="*/ 12192000 w 12192000"/>
              <a:gd name="connsiteY3" fmla="*/ 1562973 h 1562973"/>
              <a:gd name="connsiteX4" fmla="*/ 12192000 w 12192000"/>
              <a:gd name="connsiteY4" fmla="*/ 1341460 h 156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562973">
                <a:moveTo>
                  <a:pt x="0" y="0"/>
                </a:moveTo>
                <a:lnTo>
                  <a:pt x="0" y="450445"/>
                </a:lnTo>
                <a:lnTo>
                  <a:pt x="10111327" y="1562973"/>
                </a:lnTo>
                <a:lnTo>
                  <a:pt x="12192000" y="1562973"/>
                </a:lnTo>
                <a:lnTo>
                  <a:pt x="12192000" y="1341460"/>
                </a:lnTo>
                <a:close/>
              </a:path>
            </a:pathLst>
          </a:custGeom>
          <a:solidFill>
            <a:srgbClr val="0E75C0">
              <a:lumMod val="20000"/>
              <a:lumOff val="80000"/>
              <a:alpha val="5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直角三角形 38"/>
          <p:cNvSpPr/>
          <p:nvPr>
            <p:custDataLst>
              <p:tags r:id="rId7"/>
            </p:custDataLst>
          </p:nvPr>
        </p:nvSpPr>
        <p:spPr>
          <a:xfrm rot="10800000" flipV="1">
            <a:off x="7306945" y="6549390"/>
            <a:ext cx="5292725" cy="1766570"/>
          </a:xfrm>
          <a:prstGeom prst="rtTriangle">
            <a:avLst/>
          </a:prstGeom>
          <a:solidFill>
            <a:srgbClr val="0E75C0">
              <a:alpha val="5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2183765" y="2780665"/>
            <a:ext cx="8646160" cy="3119120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/>
          </a:bodyPr>
          <a:p>
            <a:pPr marL="0" lv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en-US" altLang="zh-CN" sz="3200" b="1" spc="15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Helvetica" pitchFamily="6" charset="0"/>
              </a:rPr>
              <a:t>webpack本质上是一种事件流的机制，它的工作流程就是将各个插件串联起来，而实现这一切的核心就是Tapable，webpack中最核心的负责编译的Compiler和负责创建bundles的Compilation都是Tapable的实例</a:t>
            </a:r>
            <a:endParaRPr lang="en-US" altLang="zh-CN" sz="3200" b="1" spc="150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Helvetica" pitchFamily="6" charset="0"/>
            </a:endParaRPr>
          </a:p>
        </p:txBody>
      </p:sp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te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965" y="521970"/>
            <a:ext cx="12325350" cy="87890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Snipaste_2020-08-31_16-10-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45745"/>
            <a:ext cx="11118215" cy="71202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0855" y="7693025"/>
            <a:ext cx="1103185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>
                <a:latin typeface="方正兰亭黑简体" panose="02000000000000000000" charset="-122"/>
                <a:ea typeface="方正兰亭黑简体" panose="02000000000000000000" charset="-122"/>
              </a:rPr>
              <a:t>BasicHook: 执行每一个，不关心函数的返回值。</a:t>
            </a:r>
            <a:endParaRPr lang="zh-CN" altLang="en-US" sz="2800">
              <a:latin typeface="方正兰亭黑简体" panose="02000000000000000000" charset="-122"/>
              <a:ea typeface="方正兰亭黑简体" panose="02000000000000000000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>
                <a:latin typeface="方正兰亭黑简体" panose="02000000000000000000" charset="-122"/>
                <a:ea typeface="方正兰亭黑简体" panose="02000000000000000000" charset="-122"/>
              </a:rPr>
              <a:t>BailHook: 顺序执行 Hook，遇到第一个结果 result !== undefined 则返回，不再继续执行。</a:t>
            </a:r>
            <a:endParaRPr lang="zh-CN" altLang="en-US">
              <a:latin typeface="方正兰亭黑简体" panose="02000000000000000000" charset="-122"/>
              <a:ea typeface="方正兰亭黑简体" panose="02000000000000000000" charset="-122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61315" y="7162165"/>
            <a:ext cx="1103185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>
                <a:latin typeface="方正兰亭黑简体" panose="02000000000000000000" charset="-122"/>
                <a:ea typeface="方正兰亭黑简体" panose="02000000000000000000" charset="-122"/>
              </a:rPr>
              <a:t>WaterfallHook: 类似于 reduce，如果前一个 Hook 函数的结果 result !== undefined，则 result 会作为后一个 Hook 函数的第一个参数。</a:t>
            </a:r>
            <a:endParaRPr lang="zh-CN" altLang="en-US" sz="2800">
              <a:latin typeface="方正兰亭黑简体" panose="02000000000000000000" charset="-122"/>
              <a:ea typeface="方正兰亭黑简体" panose="02000000000000000000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>
                <a:latin typeface="方正兰亭黑简体" panose="02000000000000000000" charset="-122"/>
                <a:ea typeface="方正兰亭黑简体" panose="02000000000000000000" charset="-122"/>
              </a:rPr>
              <a:t>LoopHook: 不停的循环执行 Hook，直到所有函数结果 result === undefined。</a:t>
            </a:r>
            <a:endParaRPr lang="zh-CN" altLang="en-US" sz="2800">
              <a:latin typeface="方正兰亭黑简体" panose="02000000000000000000" charset="-122"/>
              <a:ea typeface="方正兰亭黑简体" panose="02000000000000000000" charset="-122"/>
            </a:endParaRPr>
          </a:p>
        </p:txBody>
      </p:sp>
      <p:pic>
        <p:nvPicPr>
          <p:cNvPr id="2" name="图片 1" descr="Snipaste_2020-08-31_16-19-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789535" cy="68408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同步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04165" cy="9753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3004800" cy="1295400"/>
          </a:xfrm>
          <a:blipFill rotWithShape="1">
            <a:blip r:embed="rId1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>
            <a:pPr algn="l"/>
            <a:r>
              <a:rPr lang="en-US" altLang="zh-CN" sz="3200"/>
              <a:t>  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SyncHook钩子(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同步并行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 descr="syn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1391285"/>
            <a:ext cx="10735310" cy="82626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3004800" cy="1295400"/>
          </a:xfrm>
          <a:blipFill rotWithShape="1">
            <a:blip r:embed="rId1"/>
            <a:stretch>
              <a:fillRect/>
            </a:stretch>
          </a:blip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>
            <a:pPr algn="l"/>
            <a:r>
              <a:rPr lang="en-US" altLang="zh-CN" sz="3200"/>
              <a:t>  </a:t>
            </a:r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SyncHook钩子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的实现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 descr="synctes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6545"/>
            <a:ext cx="8959215" cy="8186420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51_1*i*2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51_1*i*2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51_1*i*3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51_1*i*5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51_1*i*6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751_1*i*7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751_1*i*8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751_1*i*9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TEXT_PART_ID_V2" val="a-1-2"/>
  <p:tag name="KSO_WM_UNIT_COLOR_SCHEME_SHAPE_ID" val="16"/>
  <p:tag name="KSO_WM_UNIT_COLOR_SCHEME_PARENT_PAGE" val="0_1"/>
  <p:tag name="KSO_WM_UNIT_ISCONTENTSTITLE" val="0"/>
  <p:tag name="KSO_WM_UNIT_PRESET_TEXT" val="单击此处添加文本具体内容，简明扼要的阐述您的观点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751_1*f*1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SUBTYPE" val="a"/>
</p:tagLst>
</file>

<file path=ppt/tags/tag18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ags/tag19.xml><?xml version="1.0" encoding="utf-8"?>
<p:tagLst xmlns:p="http://schemas.openxmlformats.org/presentationml/2006/main">
  <p:tag name="KSO_WM_SLIDE_ID" val="diagram20200472_1"/>
  <p:tag name="KSO_WM_TEMPLATE_SUBCATEGORY" val="0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696*176"/>
  <p:tag name="KSO_WM_SLIDE_POSITION" val="131*181"/>
  <p:tag name="KSO_WM_TAG_VERSION" val="1.0"/>
  <p:tag name="KSO_WM_BEAUTIFY_FLAG" val="#wm#"/>
  <p:tag name="KSO_WM_TEMPLATE_CATEGORY" val="diagram"/>
  <p:tag name="KSO_WM_TEMPLATE_INDEX" val="20200472"/>
  <p:tag name="KSO_WM_SLIDE_LAYOUT" val="f"/>
  <p:tag name="KSO_WM_SLIDE_LAYOUT_CNT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51_1*i*3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72"/>
</p:tagLst>
</file>

<file path=ppt/tags/tag21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7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51_1*i*5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51_1*i*6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751_1*i*7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751_1*i*8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751_1*i*9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TEXT_PART_ID_V2" val="a-1-2"/>
  <p:tag name="KSO_WM_UNIT_COLOR_SCHEME_SHAPE_ID" val="16"/>
  <p:tag name="KSO_WM_UNIT_COLOR_SCHEME_PARENT_PAGE" val="0_1"/>
  <p:tag name="KSO_WM_UNIT_ISCONTENTSTITLE" val="0"/>
  <p:tag name="KSO_WM_UNIT_PRESET_TEXT" val="单击此处添加文本具体内容，简明扼要的阐述您的观点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751_1*f*1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SUBTYPE" val="a"/>
</p:tagLst>
</file>

<file path=ppt/tags/tag9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heme/theme1.xml><?xml version="1.0" encoding="utf-8"?>
<a:theme xmlns:a="http://schemas.openxmlformats.org/drawingml/2006/main" name="标题与副标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Gill Sans"/>
        <a:ea typeface="Heiti SC Light"/>
        <a:cs typeface=""/>
      </a:majorFont>
      <a:minorFont>
        <a:latin typeface="Gill Sans"/>
        <a:ea typeface="Heiti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标题与项目符号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Gill Sans"/>
        <a:ea typeface="Heiti SC Light"/>
        <a:cs typeface=""/>
      </a:majorFont>
      <a:minorFont>
        <a:latin typeface="Gill Sans"/>
        <a:ea typeface="Heiti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空白">
  <a:themeElements>
    <a:clrScheme name="">
      <a:dk1>
        <a:srgbClr val="000000"/>
      </a:dk1>
      <a:lt1>
        <a:srgbClr val="FFFFFF"/>
      </a:lt1>
      <a:dk2>
        <a:srgbClr val="000000"/>
      </a:dk2>
      <a:lt2>
        <a:srgbClr val="0080FF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Gill Sans"/>
        <a:ea typeface="Heiti SC Light"/>
        <a:cs typeface=""/>
      </a:majorFont>
      <a:minorFont>
        <a:latin typeface="Gill Sans"/>
        <a:ea typeface="Heiti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801</Words>
  <Application>WPS 演示</Application>
  <PresentationFormat>自定义</PresentationFormat>
  <Paragraphs>54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23</vt:i4>
      </vt:variant>
    </vt:vector>
  </HeadingPairs>
  <TitlesOfParts>
    <vt:vector size="41" baseType="lpstr">
      <vt:lpstr>Arial</vt:lpstr>
      <vt:lpstr>宋体</vt:lpstr>
      <vt:lpstr>Wingdings</vt:lpstr>
      <vt:lpstr>Gill Sans</vt:lpstr>
      <vt:lpstr>Segoe Print</vt:lpstr>
      <vt:lpstr>Heiti SC Light</vt:lpstr>
      <vt:lpstr>Helvetica</vt:lpstr>
      <vt:lpstr>Heiti SC Medium</vt:lpstr>
      <vt:lpstr>微软雅黑</vt:lpstr>
      <vt:lpstr>方正兰亭黑简体</vt:lpstr>
      <vt:lpstr>Arial Unicode MS</vt:lpstr>
      <vt:lpstr>Arial Unicode MS</vt:lpstr>
      <vt:lpstr>Haettenschweiler</vt:lpstr>
      <vt:lpstr>Mistral</vt:lpstr>
      <vt:lpstr>标题与副标题</vt:lpstr>
      <vt:lpstr>标题与项目符号</vt:lpstr>
      <vt:lpstr>空白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SyncHook钩子(同步并行)</vt:lpstr>
      <vt:lpstr>  SyncHook钩子的实现</vt:lpstr>
      <vt:lpstr>  SyncBailHook钩子(同步阻塞)</vt:lpstr>
      <vt:lpstr>  SyncBailHook钩子实现</vt:lpstr>
      <vt:lpstr>  SyncWaterfallHook钩子(同步瀑布流)</vt:lpstr>
      <vt:lpstr>  SyncWaterfallHook钩子实现</vt:lpstr>
      <vt:lpstr>  SyncLoopHook钩子(同步循环)</vt:lpstr>
      <vt:lpstr>  SyncLoopHook钩子实现</vt:lpstr>
      <vt:lpstr>PowerPoint 演示文稿</vt:lpstr>
      <vt:lpstr>  AsyncParallelHook钩子(异步并行)</vt:lpstr>
      <vt:lpstr>  AsyncParallelHook钩子实现</vt:lpstr>
      <vt:lpstr>  AsyncSeriesHook钩子(异步串行)</vt:lpstr>
      <vt:lpstr>  AsyncSeriesHook钩子实现</vt:lpstr>
      <vt:lpstr>  AsyncSeriesWaterfallHook钩子(异步串行瀑布流)</vt:lpstr>
      <vt:lpstr>  AsyncSeriesWaterfallHook钩子实现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alexl</cp:lastModifiedBy>
  <cp:revision>77</cp:revision>
  <dcterms:created xsi:type="dcterms:W3CDTF">2012-07-12T08:36:00Z</dcterms:created>
  <dcterms:modified xsi:type="dcterms:W3CDTF">2020-09-03T10:21:56Z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