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17"/>
  </p:notesMasterIdLst>
  <p:sldIdLst>
    <p:sldId id="256" r:id="rId6"/>
    <p:sldId id="257" r:id="rId7"/>
    <p:sldId id="362" r:id="rId8"/>
    <p:sldId id="259" r:id="rId9"/>
    <p:sldId id="366" r:id="rId10"/>
    <p:sldId id="260" r:id="rId11"/>
    <p:sldId id="261" r:id="rId12"/>
    <p:sldId id="368" r:id="rId13"/>
    <p:sldId id="262" r:id="rId14"/>
    <p:sldId id="367" r:id="rId15"/>
    <p:sldId id="360" r:id="rId16"/>
  </p:sldIdLst>
  <p:sldSz cx="13004800" cy="9753600" type="screen4x3"/>
  <p:notesSz cx="6858000" cy="9144000"/>
  <p:defaultTextStyle>
    <a:defPPr>
      <a:defRPr lang="en-US"/>
    </a:defPPr>
    <a:lvl1pPr marL="0" lvl="0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1pPr>
    <a:lvl2pPr marL="457200" lvl="1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2pPr>
    <a:lvl3pPr marL="914400" lvl="2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3pPr>
    <a:lvl4pPr marL="1371600" lvl="3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4pPr>
    <a:lvl5pPr marL="1828800" lvl="4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5pPr>
    <a:lvl6pPr marL="2286000" lvl="5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6pPr>
    <a:lvl7pPr marL="2743200" lvl="6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7pPr>
    <a:lvl8pPr marL="3200400" lvl="7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8pPr>
    <a:lvl9pPr marL="3657600" lvl="8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3074"/>
        <p:guide pos="409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8195" name="Rectangle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936" cy="452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27752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7048" y="2768600"/>
            <a:ext cx="5127752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5892" y="2529334"/>
            <a:ext cx="5198479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5892" y="3790761"/>
            <a:ext cx="5198479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4067" y="2529334"/>
            <a:ext cx="5224081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74067" y="3790761"/>
            <a:ext cx="5224081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443039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8734" y="650241"/>
            <a:ext cx="6583680" cy="7685476"/>
          </a:xfr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443039" cy="5420925"/>
          </a:xfrm>
        </p:spPr>
        <p:txBody>
          <a:bodyPr/>
          <a:lstStyle>
            <a:lvl1pPr marL="0" indent="0">
              <a:buNone/>
              <a:defRPr sz="2135"/>
            </a:lvl1pPr>
            <a:lvl2pPr marL="487680" indent="0">
              <a:buNone/>
              <a:defRPr sz="1920"/>
            </a:lvl2pPr>
            <a:lvl3pPr marL="975360" indent="0">
              <a:buNone/>
              <a:defRPr sz="1705"/>
            </a:lvl3pPr>
            <a:lvl4pPr marL="1463040" indent="0">
              <a:buNone/>
              <a:defRPr sz="1495"/>
            </a:lvl4pPr>
            <a:lvl5pPr marL="1950720" indent="0">
              <a:buNone/>
              <a:defRPr sz="1495"/>
            </a:lvl5pPr>
            <a:lvl6pPr marL="2438400" indent="0">
              <a:buNone/>
              <a:defRPr sz="1495"/>
            </a:lvl6pPr>
            <a:lvl7pPr marL="2926080" indent="0">
              <a:buNone/>
              <a:defRPr sz="1495"/>
            </a:lvl7pPr>
            <a:lvl8pPr marL="3413760" indent="0">
              <a:buNone/>
              <a:defRPr sz="1495"/>
            </a:lvl8pPr>
            <a:lvl9pPr marL="390144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936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  <a:prstGeom prst="rect">
            <a:avLst/>
          </a:prstGeo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5892" y="2529334"/>
            <a:ext cx="5198479" cy="1171786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5892" y="3790761"/>
            <a:ext cx="5198479" cy="50123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4067" y="2529334"/>
            <a:ext cx="5224081" cy="1171786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74067" y="3790761"/>
            <a:ext cx="5224081" cy="50123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  <a:prstGeom prst="rect">
            <a:avLst/>
          </a:prstGeo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  <a:prstGeom prst="rect">
            <a:avLst/>
          </a:prstGeo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443039" cy="2275840"/>
          </a:xfrm>
          <a:prstGeom prst="rect">
            <a:avLst/>
          </a:prstGeo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8734" y="650241"/>
            <a:ext cx="6583680" cy="76854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443039" cy="5420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5"/>
            </a:lvl1pPr>
            <a:lvl2pPr marL="487680" indent="0">
              <a:buNone/>
              <a:defRPr sz="1920"/>
            </a:lvl2pPr>
            <a:lvl3pPr marL="975360" indent="0">
              <a:buNone/>
              <a:defRPr sz="1705"/>
            </a:lvl3pPr>
            <a:lvl4pPr marL="1463040" indent="0">
              <a:buNone/>
              <a:defRPr sz="1495"/>
            </a:lvl4pPr>
            <a:lvl5pPr marL="1950720" indent="0">
              <a:buNone/>
              <a:defRPr sz="1495"/>
            </a:lvl5pPr>
            <a:lvl6pPr marL="2438400" indent="0">
              <a:buNone/>
              <a:defRPr sz="1495"/>
            </a:lvl6pPr>
            <a:lvl7pPr marL="2926080" indent="0">
              <a:buNone/>
              <a:defRPr sz="1495"/>
            </a:lvl7pPr>
            <a:lvl8pPr marL="3413760" indent="0">
              <a:buNone/>
              <a:defRPr sz="1495"/>
            </a:lvl8pPr>
            <a:lvl9pPr marL="390144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34495" cy="6437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9431" y="2276475"/>
            <a:ext cx="5734495" cy="6437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5892" y="2529334"/>
            <a:ext cx="5198479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5892" y="3790761"/>
            <a:ext cx="5198479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4067" y="2529334"/>
            <a:ext cx="5224081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74067" y="3790761"/>
            <a:ext cx="5224081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27752" cy="113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7048" y="5029200"/>
            <a:ext cx="5127752" cy="113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443039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8734" y="650241"/>
            <a:ext cx="6583680" cy="7685476"/>
          </a:xfr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443039" cy="5420925"/>
          </a:xfrm>
        </p:spPr>
        <p:txBody>
          <a:bodyPr/>
          <a:lstStyle>
            <a:lvl1pPr marL="0" indent="0">
              <a:buNone/>
              <a:defRPr sz="2135"/>
            </a:lvl1pPr>
            <a:lvl2pPr marL="487680" indent="0">
              <a:buNone/>
              <a:defRPr sz="1920"/>
            </a:lvl2pPr>
            <a:lvl3pPr marL="975360" indent="0">
              <a:buNone/>
              <a:defRPr sz="1705"/>
            </a:lvl3pPr>
            <a:lvl4pPr marL="1463040" indent="0">
              <a:buNone/>
              <a:defRPr sz="1495"/>
            </a:lvl4pPr>
            <a:lvl5pPr marL="1950720" indent="0">
              <a:buNone/>
              <a:defRPr sz="1495"/>
            </a:lvl5pPr>
            <a:lvl6pPr marL="2438400" indent="0">
              <a:buNone/>
              <a:defRPr sz="1495"/>
            </a:lvl6pPr>
            <a:lvl7pPr marL="2926080" indent="0">
              <a:buNone/>
              <a:defRPr sz="1495"/>
            </a:lvl7pPr>
            <a:lvl8pPr marL="3413760" indent="0">
              <a:buNone/>
              <a:defRPr sz="1495"/>
            </a:lvl8pPr>
            <a:lvl9pPr marL="390144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3" cy="83232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07678" cy="83232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5892" y="2529334"/>
            <a:ext cx="5198479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5892" y="3790761"/>
            <a:ext cx="5198479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4067" y="2529334"/>
            <a:ext cx="5224081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74067" y="3790761"/>
            <a:ext cx="5224081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443039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8734" y="650241"/>
            <a:ext cx="6583680" cy="7685476"/>
          </a:xfr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443039" cy="5420925"/>
          </a:xfrm>
        </p:spPr>
        <p:txBody>
          <a:bodyPr/>
          <a:lstStyle>
            <a:lvl1pPr marL="0" indent="0">
              <a:buNone/>
              <a:defRPr sz="2135"/>
            </a:lvl1pPr>
            <a:lvl2pPr marL="487680" indent="0">
              <a:buNone/>
              <a:defRPr sz="1920"/>
            </a:lvl2pPr>
            <a:lvl3pPr marL="975360" indent="0">
              <a:buNone/>
              <a:defRPr sz="1705"/>
            </a:lvl3pPr>
            <a:lvl4pPr marL="1463040" indent="0">
              <a:buNone/>
              <a:defRPr sz="1495"/>
            </a:lvl4pPr>
            <a:lvl5pPr marL="1950720" indent="0">
              <a:buNone/>
              <a:defRPr sz="1495"/>
            </a:lvl5pPr>
            <a:lvl6pPr marL="2438400" indent="0">
              <a:buNone/>
              <a:defRPr sz="1495"/>
            </a:lvl6pPr>
            <a:lvl7pPr marL="2926080" indent="0">
              <a:buNone/>
              <a:defRPr sz="1495"/>
            </a:lvl7pPr>
            <a:lvl8pPr marL="3413760" indent="0">
              <a:buNone/>
              <a:defRPr sz="1495"/>
            </a:lvl8pPr>
            <a:lvl9pPr marL="390144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8400" b="0" i="0" u="none" kern="1200" baseline="0">
          <a:solidFill>
            <a:schemeClr val="tx1"/>
          </a:solidFill>
          <a:latin typeface="+mj-lt"/>
          <a:ea typeface="+mj-ea"/>
          <a:cs typeface="+mj-cs"/>
          <a:sym typeface="Gill Sans" pitchFamily="6" charset="0"/>
        </a:defRPr>
      </a:lvl1pPr>
    </p:titleStyle>
    <p:bodyStyle>
      <a:lvl1pPr marL="342900" lvl="0" indent="-3429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1pPr>
      <a:lvl2pPr marL="742950" lvl="1" indent="-28575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2pPr>
      <a:lvl3pPr marL="1143000" lvl="2" indent="-2286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3pPr>
      <a:lvl4pPr marL="1600200" lvl="3" indent="-2286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4pPr>
      <a:lvl5pPr marL="2057400" lvl="4" indent="-2286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5pPr>
      <a:lvl6pPr marL="2514600" lvl="5" indent="-2286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6pPr>
      <a:lvl7pPr marL="2971800" lvl="6" indent="-2286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7pPr>
      <a:lvl8pPr marL="3429000" lvl="7" indent="-2286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8pPr>
      <a:lvl9pPr marL="3886200" lvl="8" indent="-2286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pitchFamily="6" charset="0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1" name="Rectangle 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ctr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8400" b="0" i="0" u="none" kern="1200" baseline="0">
          <a:solidFill>
            <a:schemeClr val="tx1"/>
          </a:solidFill>
          <a:latin typeface="+mj-lt"/>
          <a:ea typeface="+mj-ea"/>
          <a:cs typeface="+mj-cs"/>
          <a:sym typeface="Gill Sans" pitchFamily="6" charset="0"/>
        </a:defRPr>
      </a:lvl1pPr>
    </p:titleStyle>
    <p:bodyStyle>
      <a:lvl1pPr marL="838200" lvl="0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1pPr>
      <a:lvl2pPr marL="1282700" lvl="1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2pPr>
      <a:lvl3pPr marL="1727200" lvl="2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3pPr>
      <a:lvl4pPr marL="2171700" lvl="3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4pPr>
      <a:lvl5pPr marL="2616200" lvl="4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pitchFamily="6" charset="0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8400" b="0" i="0" u="none" kern="1200" baseline="0">
          <a:solidFill>
            <a:schemeClr val="tx1"/>
          </a:solidFill>
          <a:latin typeface="+mj-lt"/>
          <a:ea typeface="+mj-ea"/>
          <a:cs typeface="+mj-cs"/>
          <a:sym typeface="Gill Sans" pitchFamily="6" charset="0"/>
        </a:defRPr>
      </a:lvl1pPr>
    </p:titleStyle>
    <p:bodyStyle>
      <a:lvl1pPr marL="889000" lvl="0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1pPr>
      <a:lvl2pPr marL="1333500" lvl="1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2pPr>
      <a:lvl3pPr marL="1778000" lvl="2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3pPr>
      <a:lvl4pPr marL="2222500" lvl="3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4pPr>
      <a:lvl5pPr marL="2667000" lvl="4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pitchFamily="6" charset="0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73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72" name="日期占位符 7171"/>
          <p:cNvSpPr>
            <a:spLocks noGrp="1"/>
          </p:cNvSpPr>
          <p:nvPr>
            <p:ph type="dt" sz="half" idx="2"/>
          </p:nvPr>
        </p:nvSpPr>
        <p:spPr>
          <a:xfrm>
            <a:off x="650875" y="8882063"/>
            <a:ext cx="3033713" cy="6778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7173" name="页脚占位符 7172"/>
          <p:cNvSpPr>
            <a:spLocks noGrp="1"/>
          </p:cNvSpPr>
          <p:nvPr>
            <p:ph type="ftr" sz="quarter" idx="3"/>
          </p:nvPr>
        </p:nvSpPr>
        <p:spPr>
          <a:xfrm>
            <a:off x="4443413" y="8882063"/>
            <a:ext cx="4117975" cy="6778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7174" name="灯片编号占位符 7173"/>
          <p:cNvSpPr>
            <a:spLocks noGrp="1"/>
          </p:cNvSpPr>
          <p:nvPr>
            <p:ph type="sldNum" sz="quarter" idx="4"/>
          </p:nvPr>
        </p:nvSpPr>
        <p:spPr>
          <a:xfrm>
            <a:off x="9320213" y="8882063"/>
            <a:ext cx="3033712" cy="6778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pitchFamily="6" charset="0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3187" y="-49212"/>
            <a:ext cx="13128625" cy="9847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Rectangle 2"/>
          <p:cNvSpPr/>
          <p:nvPr/>
        </p:nvSpPr>
        <p:spPr>
          <a:xfrm>
            <a:off x="7154704" y="1486535"/>
            <a:ext cx="5038725" cy="11074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>
            <a:spAutoFit/>
          </a:bodyPr>
          <a:p>
            <a:r>
              <a:rPr lang="en-US" altLang="zh-CN" sz="7200" b="1" dirty="0">
                <a:solidFill>
                  <a:schemeClr val="tx1"/>
                </a:solidFill>
                <a:latin typeface="Helvetica" pitchFamily="6" charset="0"/>
                <a:ea typeface="Heiti SC Medium" pitchFamily="6" charset="-122"/>
                <a:sym typeface="Helvetica" pitchFamily="6" charset="0"/>
              </a:rPr>
              <a:t>tapable</a:t>
            </a:r>
            <a:r>
              <a:rPr lang="zh-CN" altLang="en-US" sz="7200" b="1" dirty="0">
                <a:solidFill>
                  <a:schemeClr val="tx1"/>
                </a:solidFill>
                <a:latin typeface="Helvetica" pitchFamily="6" charset="0"/>
                <a:ea typeface="Heiti SC Medium" pitchFamily="6" charset="-122"/>
                <a:sym typeface="Helvetica" pitchFamily="6" charset="0"/>
              </a:rPr>
              <a:t>浅析</a:t>
            </a:r>
            <a:endParaRPr lang="zh-CN" altLang="en-US" sz="7200" b="1" dirty="0">
              <a:solidFill>
                <a:schemeClr val="tx1"/>
              </a:solidFill>
              <a:latin typeface="Helvetica" pitchFamily="6" charset="0"/>
              <a:ea typeface="Heiti SC Medium" pitchFamily="6" charset="-122"/>
              <a:sym typeface="Helvetica" pitchFamily="6" charset="0"/>
            </a:endParaRPr>
          </a:p>
        </p:txBody>
      </p:sp>
      <p:sp>
        <p:nvSpPr>
          <p:cNvPr id="9221" name="Rectangle 4"/>
          <p:cNvSpPr/>
          <p:nvPr/>
        </p:nvSpPr>
        <p:spPr>
          <a:xfrm>
            <a:off x="7431088" y="7937500"/>
            <a:ext cx="5588000" cy="736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r>
              <a:rPr lang="zh-CN" altLang="en-US" dirty="0">
                <a:solidFill>
                  <a:schemeClr val="tx1"/>
                </a:solidFill>
                <a:latin typeface="Helvetica" pitchFamily="6" charset="0"/>
                <a:sym typeface="Helvetica" pitchFamily="6" charset="0"/>
              </a:rPr>
              <a:t>李亚鹏</a:t>
            </a:r>
            <a:endParaRPr lang="zh-CN" altLang="en-US" dirty="0">
              <a:solidFill>
                <a:schemeClr val="tx1"/>
              </a:solidFill>
              <a:latin typeface="Helvetica" pitchFamily="6" charset="0"/>
              <a:sym typeface="Helvetica" pitchFamily="6" charset="0"/>
            </a:endParaRPr>
          </a:p>
        </p:txBody>
      </p:sp>
      <p:sp>
        <p:nvSpPr>
          <p:cNvPr id="9222" name="Rectangle 5"/>
          <p:cNvSpPr/>
          <p:nvPr/>
        </p:nvSpPr>
        <p:spPr>
          <a:xfrm>
            <a:off x="6949440" y="7200900"/>
            <a:ext cx="6055360" cy="736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r>
              <a:rPr lang="zh-CN" altLang="en-US" dirty="0">
                <a:solidFill>
                  <a:srgbClr val="FFFFFF"/>
                </a:solidFill>
                <a:latin typeface="Helvetica" pitchFamily="6" charset="0"/>
                <a:sym typeface="Helvetica" pitchFamily="6" charset="0"/>
              </a:rPr>
              <a:t>成都欢聚堂科技有限公司</a:t>
            </a:r>
            <a:endParaRPr lang="zh-CN" altLang="en-US" dirty="0">
              <a:solidFill>
                <a:srgbClr val="FFFFFF"/>
              </a:solidFill>
              <a:latin typeface="Helvetica" pitchFamily="6" charset="0"/>
              <a:sym typeface="Helvetica" pitchFamily="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矩形 59393"/>
          <p:cNvSpPr/>
          <p:nvPr/>
        </p:nvSpPr>
        <p:spPr>
          <a:xfrm>
            <a:off x="22225" y="5797550"/>
            <a:ext cx="13000038" cy="3956050"/>
          </a:xfrm>
          <a:prstGeom prst="rect">
            <a:avLst/>
          </a:pr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 wrap="none" anchor="ctr"/>
          <a:p>
            <a:endParaRPr>
              <a:solidFill>
                <a:schemeClr val="bg2"/>
              </a:solidFill>
              <a:latin typeface="Gill Sans" pitchFamily="6" charset="0"/>
            </a:endParaRPr>
          </a:p>
        </p:txBody>
      </p:sp>
      <p:sp>
        <p:nvSpPr>
          <p:cNvPr id="59395" name="文本框 59394"/>
          <p:cNvSpPr txBox="1"/>
          <p:nvPr/>
        </p:nvSpPr>
        <p:spPr>
          <a:xfrm>
            <a:off x="565150" y="2009775"/>
            <a:ext cx="8194675" cy="1431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6000" b="1" i="1" dirty="0">
                <a:solidFill>
                  <a:srgbClr val="5F5F5F"/>
                </a:solidFill>
                <a:latin typeface="Gill Sans" pitchFamily="6" charset="0"/>
                <a:ea typeface="微软雅黑" panose="020B0503020204020204" charset="-122"/>
              </a:rPr>
              <a:t>谢谢</a:t>
            </a:r>
            <a:r>
              <a:rPr lang="zh-CN" altLang="en-US" sz="6000" b="1" i="1" dirty="0">
                <a:solidFill>
                  <a:schemeClr val="folHlink"/>
                </a:solidFill>
                <a:latin typeface="Gill Sans" pitchFamily="6" charset="0"/>
                <a:ea typeface="微软雅黑" panose="020B0503020204020204" charset="-122"/>
              </a:rPr>
              <a:t>观赏</a:t>
            </a:r>
            <a:endParaRPr lang="zh-CN" altLang="en-US" sz="6000" b="1" i="1" dirty="0">
              <a:solidFill>
                <a:schemeClr val="folHlink"/>
              </a:solidFill>
              <a:latin typeface="Gill Sans" pitchFamily="6" charset="0"/>
              <a:ea typeface="微软雅黑" panose="020B0503020204020204" charset="-122"/>
            </a:endParaRPr>
          </a:p>
        </p:txBody>
      </p:sp>
      <p:sp>
        <p:nvSpPr>
          <p:cNvPr id="59396" name="TextBox 5"/>
          <p:cNvSpPr/>
          <p:nvPr/>
        </p:nvSpPr>
        <p:spPr>
          <a:xfrm>
            <a:off x="460375" y="6310313"/>
            <a:ext cx="4916488" cy="10842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eaLnBrk="0" hangingPunct="0"/>
            <a:r>
              <a:rPr lang="zh-CN" altLang="en-US" sz="4400" dirty="0">
                <a:solidFill>
                  <a:srgbClr val="5F5F5F"/>
                </a:solidFill>
                <a:latin typeface="Arial Unicode MS" pitchFamily="2" charset="-122"/>
                <a:ea typeface="Arial Unicode MS" pitchFamily="2" charset="-122"/>
                <a:sym typeface="Haettenschweiler" pitchFamily="2" charset="0"/>
              </a:rPr>
              <a:t>WPS</a:t>
            </a:r>
            <a:r>
              <a:rPr lang="en-US" altLang="zh-CN" sz="4400" dirty="0">
                <a:latin typeface="Arial Unicode MS" pitchFamily="2" charset="-122"/>
                <a:ea typeface="Arial Unicode MS" pitchFamily="2" charset="-122"/>
                <a:sym typeface="Haettenschweiler" pitchFamily="2" charset="0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Arial Unicode MS" pitchFamily="2" charset="-122"/>
                <a:ea typeface="Arial Unicode MS" pitchFamily="2" charset="-122"/>
                <a:sym typeface="Haettenschweiler" pitchFamily="2" charset="0"/>
              </a:rPr>
              <a:t>Office</a:t>
            </a:r>
            <a:endParaRPr lang="zh-CN" altLang="en-US" sz="4400" dirty="0">
              <a:solidFill>
                <a:schemeClr val="bg1"/>
              </a:solidFill>
              <a:latin typeface="Arial Unicode MS" pitchFamily="2" charset="-122"/>
              <a:ea typeface="Arial Unicode MS" pitchFamily="2" charset="-122"/>
            </a:endParaRPr>
          </a:p>
        </p:txBody>
      </p:sp>
      <p:sp>
        <p:nvSpPr>
          <p:cNvPr id="59397" name="TextBox 6"/>
          <p:cNvSpPr/>
          <p:nvPr/>
        </p:nvSpPr>
        <p:spPr>
          <a:xfrm>
            <a:off x="1462088" y="7540625"/>
            <a:ext cx="3832225" cy="519113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Mistral" pitchFamily="2" charset="0"/>
                <a:sym typeface="Mistral" pitchFamily="2" charset="0"/>
              </a:rPr>
              <a:t>Make Presentation much more fun</a:t>
            </a:r>
            <a:endParaRPr lang="en-US" altLang="zh-CN" dirty="0">
              <a:solidFill>
                <a:schemeClr val="bg1"/>
              </a:solidFill>
              <a:latin typeface="Mistral" pitchFamily="2" charset="0"/>
              <a:sym typeface="Mistral" pitchFamily="2" charset="0"/>
            </a:endParaRPr>
          </a:p>
        </p:txBody>
      </p:sp>
      <p:pic>
        <p:nvPicPr>
          <p:cNvPr id="59401" name="图片 59400" descr="wpsofficemb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6225" y="4262438"/>
            <a:ext cx="3590925" cy="1144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任意多边形: 形状 11"/>
          <p:cNvSpPr/>
          <p:nvPr>
            <p:custDataLst>
              <p:tags r:id="rId1"/>
            </p:custDataLst>
          </p:nvPr>
        </p:nvSpPr>
        <p:spPr>
          <a:xfrm rot="10800000">
            <a:off x="11180445" y="61658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2"/>
            </p:custDataLst>
          </p:nvPr>
        </p:nvSpPr>
        <p:spPr>
          <a:xfrm rot="10800000">
            <a:off x="10829925" y="61658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14"/>
          <p:cNvSpPr/>
          <p:nvPr>
            <p:custDataLst>
              <p:tags r:id="rId3"/>
            </p:custDataLst>
          </p:nvPr>
        </p:nvSpPr>
        <p:spPr>
          <a:xfrm>
            <a:off x="1520190" y="23971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15"/>
          <p:cNvSpPr/>
          <p:nvPr>
            <p:custDataLst>
              <p:tags r:id="rId4"/>
            </p:custDataLst>
          </p:nvPr>
        </p:nvSpPr>
        <p:spPr>
          <a:xfrm>
            <a:off x="1870075" y="23971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直角三角形 14"/>
          <p:cNvSpPr/>
          <p:nvPr>
            <p:custDataLst>
              <p:tags r:id="rId5"/>
            </p:custDataLst>
          </p:nvPr>
        </p:nvSpPr>
        <p:spPr>
          <a:xfrm rot="10800000" flipH="1" flipV="1">
            <a:off x="406400" y="6240145"/>
            <a:ext cx="12193270" cy="2075815"/>
          </a:xfrm>
          <a:prstGeom prst="rtTriangle">
            <a:avLst/>
          </a:prstGeom>
          <a:pattFill prst="dkUpDiag">
            <a:fgClr>
              <a:srgbClr val="0E75C0">
                <a:lumMod val="40000"/>
                <a:lumOff val="60000"/>
              </a:srgbClr>
            </a:fgClr>
            <a:bgClr>
              <a:sysClr val="window" lastClr="FFFFFF"/>
            </a:bgClr>
          </a:patt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6"/>
            </p:custDataLst>
          </p:nvPr>
        </p:nvSpPr>
        <p:spPr>
          <a:xfrm rot="10800000" flipH="1" flipV="1">
            <a:off x="406400" y="58991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rgbClr val="0E75C0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7"/>
            </p:custDataLst>
          </p:nvPr>
        </p:nvSpPr>
        <p:spPr>
          <a:xfrm rot="10800000" flipV="1">
            <a:off x="7306945" y="6549390"/>
            <a:ext cx="5292725" cy="1766570"/>
          </a:xfrm>
          <a:prstGeom prst="rtTriangle">
            <a:avLst/>
          </a:prstGeom>
          <a:solidFill>
            <a:srgbClr val="0E75C0"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3206750" y="2677746"/>
            <a:ext cx="6591300" cy="348805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6000" b="1" spc="15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Helvetica" pitchFamily="6" charset="0"/>
              </a:rPr>
              <a:t>为什么要学习</a:t>
            </a:r>
            <a:r>
              <a:rPr lang="en-US" altLang="zh-CN" sz="6000" b="1" spc="15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Helvetica" pitchFamily="6" charset="0"/>
              </a:rPr>
              <a:t>tapable?</a:t>
            </a:r>
            <a:endParaRPr lang="en-US" altLang="zh-CN" sz="6000" b="1" spc="15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Helvetica" pitchFamily="6" charset="0"/>
            </a:endParaRPr>
          </a:p>
        </p:txBody>
      </p: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任意多边形: 形状 11"/>
          <p:cNvSpPr/>
          <p:nvPr>
            <p:custDataLst>
              <p:tags r:id="rId1"/>
            </p:custDataLst>
          </p:nvPr>
        </p:nvSpPr>
        <p:spPr>
          <a:xfrm rot="10800000">
            <a:off x="11180445" y="61658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2"/>
            </p:custDataLst>
          </p:nvPr>
        </p:nvSpPr>
        <p:spPr>
          <a:xfrm rot="10800000">
            <a:off x="10829925" y="61658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14"/>
          <p:cNvSpPr/>
          <p:nvPr>
            <p:custDataLst>
              <p:tags r:id="rId3"/>
            </p:custDataLst>
          </p:nvPr>
        </p:nvSpPr>
        <p:spPr>
          <a:xfrm>
            <a:off x="1520190" y="23971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15"/>
          <p:cNvSpPr/>
          <p:nvPr>
            <p:custDataLst>
              <p:tags r:id="rId4"/>
            </p:custDataLst>
          </p:nvPr>
        </p:nvSpPr>
        <p:spPr>
          <a:xfrm>
            <a:off x="1870075" y="23971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直角三角形 14"/>
          <p:cNvSpPr/>
          <p:nvPr>
            <p:custDataLst>
              <p:tags r:id="rId5"/>
            </p:custDataLst>
          </p:nvPr>
        </p:nvSpPr>
        <p:spPr>
          <a:xfrm rot="10800000" flipH="1" flipV="1">
            <a:off x="406400" y="6240145"/>
            <a:ext cx="12193270" cy="2075815"/>
          </a:xfrm>
          <a:prstGeom prst="rtTriangle">
            <a:avLst/>
          </a:prstGeom>
          <a:pattFill prst="dkUpDiag">
            <a:fgClr>
              <a:srgbClr val="0E75C0">
                <a:lumMod val="40000"/>
                <a:lumOff val="60000"/>
              </a:srgbClr>
            </a:fgClr>
            <a:bgClr>
              <a:sysClr val="window" lastClr="FFFFFF"/>
            </a:bgClr>
          </a:patt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6"/>
            </p:custDataLst>
          </p:nvPr>
        </p:nvSpPr>
        <p:spPr>
          <a:xfrm rot="10800000" flipH="1" flipV="1">
            <a:off x="406400" y="58991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rgbClr val="0E75C0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7"/>
            </p:custDataLst>
          </p:nvPr>
        </p:nvSpPr>
        <p:spPr>
          <a:xfrm rot="10800000" flipV="1">
            <a:off x="7306945" y="6549390"/>
            <a:ext cx="5292725" cy="1766570"/>
          </a:xfrm>
          <a:prstGeom prst="rtTriangle">
            <a:avLst/>
          </a:prstGeom>
          <a:solidFill>
            <a:srgbClr val="0E75C0"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2183765" y="2780665"/>
            <a:ext cx="8646160" cy="31191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3200" b="1" spc="15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Helvetica" pitchFamily="6" charset="0"/>
              </a:rPr>
              <a:t>webpack本质上是一种事件流的机制，它的工作流程就是将各个插件串联起来，而实现这一切的核心就是Tapable，webpack中最核心的负责编译的Compiler和负责创建bundles的Compilation都是Tapable的实例</a:t>
            </a:r>
            <a:endParaRPr lang="en-US" altLang="zh-CN" sz="3200" b="1" spc="15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Helvetica" pitchFamily="6" charset="0"/>
            </a:endParaRPr>
          </a:p>
        </p:txBody>
      </p: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" y="521970"/>
            <a:ext cx="12325350" cy="8789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任意多边形: 形状 11"/>
          <p:cNvSpPr/>
          <p:nvPr>
            <p:custDataLst>
              <p:tags r:id="rId1"/>
            </p:custDataLst>
          </p:nvPr>
        </p:nvSpPr>
        <p:spPr>
          <a:xfrm rot="10800000">
            <a:off x="11180445" y="61658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2"/>
            </p:custDataLst>
          </p:nvPr>
        </p:nvSpPr>
        <p:spPr>
          <a:xfrm rot="10800000">
            <a:off x="10829925" y="61658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14"/>
          <p:cNvSpPr/>
          <p:nvPr>
            <p:custDataLst>
              <p:tags r:id="rId3"/>
            </p:custDataLst>
          </p:nvPr>
        </p:nvSpPr>
        <p:spPr>
          <a:xfrm>
            <a:off x="1520190" y="23971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15"/>
          <p:cNvSpPr/>
          <p:nvPr>
            <p:custDataLst>
              <p:tags r:id="rId4"/>
            </p:custDataLst>
          </p:nvPr>
        </p:nvSpPr>
        <p:spPr>
          <a:xfrm>
            <a:off x="1870075" y="23971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直角三角形 14"/>
          <p:cNvSpPr/>
          <p:nvPr>
            <p:custDataLst>
              <p:tags r:id="rId5"/>
            </p:custDataLst>
          </p:nvPr>
        </p:nvSpPr>
        <p:spPr>
          <a:xfrm rot="10800000" flipH="1" flipV="1">
            <a:off x="406400" y="6240145"/>
            <a:ext cx="12193270" cy="2075815"/>
          </a:xfrm>
          <a:prstGeom prst="rtTriangle">
            <a:avLst/>
          </a:prstGeom>
          <a:pattFill prst="dkUpDiag">
            <a:fgClr>
              <a:srgbClr val="0E75C0">
                <a:lumMod val="40000"/>
                <a:lumOff val="60000"/>
              </a:srgbClr>
            </a:fgClr>
            <a:bgClr>
              <a:sysClr val="window" lastClr="FFFFFF"/>
            </a:bgClr>
          </a:patt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6"/>
            </p:custDataLst>
          </p:nvPr>
        </p:nvSpPr>
        <p:spPr>
          <a:xfrm rot="10800000" flipH="1" flipV="1">
            <a:off x="406400" y="58991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rgbClr val="0E75C0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7"/>
            </p:custDataLst>
          </p:nvPr>
        </p:nvSpPr>
        <p:spPr>
          <a:xfrm rot="10800000" flipV="1">
            <a:off x="7306945" y="6549390"/>
            <a:ext cx="5292725" cy="1766570"/>
          </a:xfrm>
          <a:prstGeom prst="rtTriangle">
            <a:avLst/>
          </a:prstGeom>
          <a:solidFill>
            <a:srgbClr val="0E75C0"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2183765" y="2780665"/>
            <a:ext cx="8646160" cy="263842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200" b="1" spc="15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Helvetica" pitchFamily="6" charset="0"/>
              </a:rPr>
              <a:t>思考几个问题</a:t>
            </a:r>
            <a:r>
              <a:rPr lang="en-US" altLang="zh-CN" sz="3200" b="1" spc="15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Helvetica" pitchFamily="6" charset="0"/>
              </a:rPr>
              <a:t>:</a:t>
            </a:r>
            <a:endParaRPr lang="en-US" altLang="zh-CN" sz="3200" b="1" spc="15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Helvetica" pitchFamily="6" charset="0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lang="en-US" altLang="zh-CN" sz="3200" b="1" spc="15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Helvetica" pitchFamily="6" charset="0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3200" b="1" spc="15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Helvetica" pitchFamily="6" charset="0"/>
              </a:rPr>
              <a:t>1. </a:t>
            </a:r>
            <a:r>
              <a:rPr lang="zh-CN" altLang="en-US" sz="3200" b="1" spc="15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Helvetica" pitchFamily="6" charset="0"/>
              </a:rPr>
              <a:t>同步并行</a:t>
            </a:r>
            <a:r>
              <a:rPr lang="en-US" altLang="zh-CN" sz="3200" b="1" spc="15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Helvetica" pitchFamily="6" charset="0"/>
              </a:rPr>
              <a:t>/</a:t>
            </a:r>
            <a:r>
              <a:rPr lang="zh-CN" altLang="en-US" sz="3200" b="1" spc="15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Helvetica" pitchFamily="6" charset="0"/>
              </a:rPr>
              <a:t>串行</a:t>
            </a:r>
            <a:endParaRPr lang="zh-CN" altLang="en-US" sz="3200" b="1" spc="15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Helvetica" pitchFamily="6" charset="0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3200" b="1" spc="15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Helvetica" pitchFamily="6" charset="0"/>
              </a:rPr>
              <a:t>2. </a:t>
            </a:r>
            <a:r>
              <a:rPr lang="zh-CN" altLang="en-US" sz="3200" b="1" spc="15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Helvetica" pitchFamily="6" charset="0"/>
              </a:rPr>
              <a:t>异步并行</a:t>
            </a:r>
            <a:r>
              <a:rPr lang="en-US" altLang="zh-CN" sz="3200" b="1" spc="15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Helvetica" pitchFamily="6" charset="0"/>
              </a:rPr>
              <a:t>/</a:t>
            </a:r>
            <a:r>
              <a:rPr lang="zh-CN" altLang="en-US" sz="3200" b="1" spc="15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Helvetica" pitchFamily="6" charset="0"/>
              </a:rPr>
              <a:t>串行</a:t>
            </a:r>
            <a:endParaRPr lang="zh-CN" altLang="en-US" sz="3200" b="1" spc="15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Helvetica" pitchFamily="6" charset="0"/>
            </a:endParaRPr>
          </a:p>
        </p:txBody>
      </p: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同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04165" cy="9753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95400"/>
          </a:xfr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 sz="3200"/>
              <a:t>  </a:t>
            </a:r>
            <a:r>
              <a:rPr lang="en-US" altLang="zh-CN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SyncHook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钩子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orient="vert" idx="1"/>
          </p:nvPr>
        </p:nvSpPr>
        <p:spPr>
          <a:xfrm>
            <a:off x="0" y="1744980"/>
            <a:ext cx="13004165" cy="8007985"/>
          </a:xfrm>
        </p:spPr>
        <p:txBody>
          <a:bodyPr vert="horz"/>
          <a:p>
            <a:pPr marL="266700" indent="0" algn="just">
              <a:buNone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95400"/>
          </a:xfr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 sz="3200"/>
              <a:t>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SyncBailHook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钩子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orient="vert" idx="1"/>
          </p:nvPr>
        </p:nvSpPr>
        <p:spPr>
          <a:xfrm>
            <a:off x="0" y="1744980"/>
            <a:ext cx="13004165" cy="8007985"/>
          </a:xfrm>
        </p:spPr>
        <p:txBody>
          <a:bodyPr vert="horz"/>
          <a:p>
            <a:pPr marL="266700" indent="0" algn="just">
              <a:buNone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异步钩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04165" cy="97542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</p:tagLst>
</file>

<file path=ppt/tags/tag18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19.xml><?xml version="1.0" encoding="utf-8"?>
<p:tagLst xmlns:p="http://schemas.openxmlformats.org/presentationml/2006/main">
  <p:tag name="KSO_WM_SLIDE_ID" val="diagram20200472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96*176"/>
  <p:tag name="KSO_WM_SLIDE_POSITION" val="131*181"/>
  <p:tag name="KSO_WM_TAG_VERSION" val="1.0"/>
  <p:tag name="KSO_WM_BEAUTIFY_FLAG" val="#wm#"/>
  <p:tag name="KSO_WM_TEMPLATE_CATEGORY" val="diagram"/>
  <p:tag name="KSO_WM_TEMPLATE_INDEX" val="20200472"/>
  <p:tag name="KSO_WM_SLIDE_LAYOUT" val="f"/>
  <p:tag name="KSO_WM_SLIDE_LAYOUT_CNT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</p:tagLst>
</file>

<file path=ppt/tags/tag28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</p:tagLst>
</file>

<file path=ppt/tags/tag9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heme/theme1.xml><?xml version="1.0" encoding="utf-8"?>
<a:theme xmlns:a="http://schemas.openxmlformats.org/drawingml/2006/main" name="标题与副标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Gill Sans"/>
        <a:ea typeface="Heiti SC Light"/>
        <a:cs typeface=""/>
      </a:majorFont>
      <a:minorFont>
        <a:latin typeface="Gill Sans"/>
        <a:ea typeface="Heiti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标题与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Gill Sans"/>
        <a:ea typeface="Heiti SC Light"/>
        <a:cs typeface=""/>
      </a:majorFont>
      <a:minorFont>
        <a:latin typeface="Gill Sans"/>
        <a:ea typeface="Heiti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空白">
  <a:themeElements>
    <a:clrScheme name="">
      <a:dk1>
        <a:srgbClr val="000000"/>
      </a:dk1>
      <a:lt1>
        <a:srgbClr val="FFFFFF"/>
      </a:lt1>
      <a:dk2>
        <a:srgbClr val="000000"/>
      </a:dk2>
      <a:lt2>
        <a:srgbClr val="0080FF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Gill Sans"/>
        <a:ea typeface="Heiti SC Light"/>
        <a:cs typeface=""/>
      </a:majorFont>
      <a:minorFont>
        <a:latin typeface="Gill Sans"/>
        <a:ea typeface="Heiti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演示</Application>
  <PresentationFormat>自定义</PresentationFormat>
  <Paragraphs>25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35" baseType="lpstr">
      <vt:lpstr>Arial</vt:lpstr>
      <vt:lpstr>宋体</vt:lpstr>
      <vt:lpstr>Wingdings</vt:lpstr>
      <vt:lpstr>Gill Sans</vt:lpstr>
      <vt:lpstr>Segoe Print</vt:lpstr>
      <vt:lpstr>Heiti SC Light</vt:lpstr>
      <vt:lpstr>Calibri</vt:lpstr>
      <vt:lpstr>Lucida Grande</vt:lpstr>
      <vt:lpstr>Helvetica</vt:lpstr>
      <vt:lpstr>Heiti SC Medium</vt:lpstr>
      <vt:lpstr>Helvetica Light</vt:lpstr>
      <vt:lpstr>微软雅黑</vt:lpstr>
      <vt:lpstr>Arial Unicode MS</vt:lpstr>
      <vt:lpstr>Arial Hebrew</vt:lpstr>
      <vt:lpstr>Arial Narrow</vt:lpstr>
      <vt:lpstr>Arial Unicode MS</vt:lpstr>
      <vt:lpstr>Haettenschweiler</vt:lpstr>
      <vt:lpstr>Mistral</vt:lpstr>
      <vt:lpstr>Heiti SC Light</vt:lpstr>
      <vt:lpstr>Segoe UI</vt:lpstr>
      <vt:lpstr>标题与副标题</vt:lpstr>
      <vt:lpstr>标题与项目符号</vt:lpstr>
      <vt:lpstr>空白</vt:lpstr>
      <vt:lpstr>默认设计模板</vt:lpstr>
      <vt:lpstr>PowerPoint 演示文稿</vt:lpstr>
      <vt:lpstr>为什么要学习移动开发?</vt:lpstr>
      <vt:lpstr>PowerPoint 演示文稿</vt:lpstr>
      <vt:lpstr>如何开发手机应用?</vt:lpstr>
      <vt:lpstr>PowerPoint 演示文稿</vt:lpstr>
      <vt:lpstr>PowerPoint 演示文稿</vt:lpstr>
      <vt:lpstr>PowerPoint 演示文稿</vt:lpstr>
      <vt:lpstr>  SyncHook钩子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Alex</cp:lastModifiedBy>
  <cp:revision>15</cp:revision>
  <dcterms:created xsi:type="dcterms:W3CDTF">2012-07-12T08:36:00Z</dcterms:created>
  <dcterms:modified xsi:type="dcterms:W3CDTF">2020-08-18T15:07:40Z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