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60" r:id="rId5"/>
    <p:sldId id="264" r:id="rId6"/>
    <p:sldId id="265" r:id="rId7"/>
    <p:sldId id="261" r:id="rId8"/>
    <p:sldId id="267" r:id="rId9"/>
    <p:sldId id="266" r:id="rId10"/>
    <p:sldId id="259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izlin575.atlassian.net/jira/software/c/projects/PAM/boards/5" TargetMode="External"/><Relationship Id="rId2" Type="http://schemas.openxmlformats.org/officeDocument/2006/relationships/hyperlink" Target="https://github.com/Alex-Lin5/PlanetsAndMoo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D18F-6E26-2F20-1FB0-F680FA11D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Planetarium Full-Stack Project Presentation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A38DA-F540-A488-8B28-4E76D04D7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14445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/>
              <a:t>By Jizhong Lin</a:t>
            </a:r>
          </a:p>
          <a:p>
            <a:pPr algn="r"/>
            <a:r>
              <a:rPr lang="en-US" altLang="zh-CN" dirty="0"/>
              <a:t>May.8 2024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43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5995-6928-6762-5651-103E34EB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3796-5EB3-249E-CDB6-9D6855DCE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https://github.com/Alex-Lin5/PlanetsAndMoons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https://jizlin575.atlassian.net/jira/software/c/projects/PAM/boards/5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96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D54046-868E-EFEB-0DA6-77C65EF48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 for listening!</a:t>
            </a:r>
            <a:br>
              <a:rPr lang="en-US" altLang="zh-CN" dirty="0"/>
            </a:br>
            <a:r>
              <a:rPr lang="en-US" altLang="zh-CN" dirty="0"/>
              <a:t>Question?</a:t>
            </a:r>
            <a:endParaRPr lang="zh-CN" alt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40ECBF-C814-94A5-93F1-E666750B3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190291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/>
              <a:t>By Jizhong Lin</a:t>
            </a:r>
          </a:p>
          <a:p>
            <a:pPr algn="r"/>
            <a:r>
              <a:rPr lang="en-US" altLang="zh-CN" dirty="0"/>
              <a:t>May.8 2024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39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5995-6928-6762-5651-103E34EB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3796-5EB3-249E-CDB6-9D6855DCE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Planetarium is a web service that allows Astronomers (Users) to record planets and associated moons to a central database as they map the night sky.</a:t>
            </a:r>
          </a:p>
          <a:p>
            <a:r>
              <a:rPr lang="en-US" altLang="zh-CN" dirty="0"/>
              <a:t>Users must register an account to participate, and those who do will be able to associate themselves with the planets and moons they add to the database.</a:t>
            </a:r>
          </a:p>
          <a:p>
            <a:r>
              <a:rPr lang="en-US" altLang="zh-CN" dirty="0"/>
              <a:t>Users can observe all the planets and moons added to Planetarium with or without a search condition from the webpage, and also perform celestial deletion as requested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46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5995-6928-6762-5651-103E34EB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3796-5EB3-249E-CDB6-9D6855DCE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Project is written in </a:t>
            </a:r>
            <a:r>
              <a:rPr lang="en-US" altLang="zh-CN" b="1" dirty="0"/>
              <a:t>Java</a:t>
            </a:r>
            <a:r>
              <a:rPr lang="en-US" altLang="zh-CN" dirty="0"/>
              <a:t>, applied javalin for web service handling and repository fetching</a:t>
            </a:r>
          </a:p>
          <a:p>
            <a:r>
              <a:rPr lang="en-US" altLang="zh-CN" dirty="0"/>
              <a:t>SQLite database manages the user data, Dbeaver provides database GUI to developers</a:t>
            </a:r>
          </a:p>
          <a:p>
            <a:r>
              <a:rPr lang="en-US" altLang="zh-CN" dirty="0"/>
              <a:t>SLF4J package is used to web service logging and stacks error or exception trace</a:t>
            </a:r>
          </a:p>
          <a:p>
            <a:r>
              <a:rPr lang="en-US" altLang="zh-CN" dirty="0"/>
              <a:t>Jira alone with AIO test plugin facilitates the software management on cloud, which keep track of the test cases and defects</a:t>
            </a:r>
          </a:p>
          <a:p>
            <a:r>
              <a:rPr lang="en-US" altLang="zh-CN" dirty="0"/>
              <a:t>System testing is introduced to ensure the overall functionality of web service is solid and clear to end users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630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5995-6928-6762-5651-103E34EB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Business Requirements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3796-5EB3-249E-CDB6-9D6855DCE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Users should be able to open a new account with the Planetarium</a:t>
            </a:r>
          </a:p>
          <a:p>
            <a:r>
              <a:rPr lang="en-US" altLang="zh-CN" dirty="0"/>
              <a:t>Users should be able to securely log in to their account</a:t>
            </a:r>
          </a:p>
          <a:p>
            <a:r>
              <a:rPr lang="en-US" altLang="zh-CN" dirty="0"/>
              <a:t>Users should be able to add new Planets to the Planetarium</a:t>
            </a:r>
          </a:p>
          <a:p>
            <a:r>
              <a:rPr lang="en-US" altLang="zh-CN" dirty="0"/>
              <a:t>Users should be able to remove Planets from the Planetarium they previously added</a:t>
            </a:r>
          </a:p>
          <a:p>
            <a:r>
              <a:rPr lang="en-US" altLang="zh-CN" dirty="0"/>
              <a:t>Users should be able to add Moons to the Planetarium associated with their Planets</a:t>
            </a:r>
          </a:p>
          <a:p>
            <a:r>
              <a:rPr lang="en-US" altLang="zh-CN" dirty="0"/>
              <a:t>Users should be able to remove Moons from the Planetarium they previously added</a:t>
            </a:r>
          </a:p>
          <a:p>
            <a:r>
              <a:rPr lang="en-US" altLang="zh-CN" dirty="0"/>
              <a:t>Users should be able to view Planet and Moons they have added to the Planetarium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48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5995-6928-6762-5651-103E34EB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Requirements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3796-5EB3-249E-CDB6-9D6855DCE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Users should have unique usernames</a:t>
            </a:r>
          </a:p>
          <a:p>
            <a:r>
              <a:rPr lang="en-US" altLang="zh-CN" dirty="0"/>
              <a:t>Usernames and passwords should not be longer than 30 characters</a:t>
            </a:r>
          </a:p>
          <a:p>
            <a:r>
              <a:rPr lang="en-US" altLang="zh-CN" dirty="0"/>
              <a:t>Users should only see Planet and Moon data for resources they have added to the Planetarium</a:t>
            </a:r>
          </a:p>
          <a:p>
            <a:r>
              <a:rPr lang="en-US" altLang="zh-CN" dirty="0"/>
              <a:t>Planet and Moon names should not have more than 30 characters</a:t>
            </a:r>
          </a:p>
          <a:p>
            <a:r>
              <a:rPr lang="en-US" altLang="zh-CN" dirty="0"/>
              <a:t>Planets and moons should have unique names</a:t>
            </a:r>
          </a:p>
          <a:p>
            <a:r>
              <a:rPr lang="en-US" altLang="zh-CN" dirty="0"/>
              <a:t>Planets should be “owned” by the user that added it to the Planetarium</a:t>
            </a:r>
          </a:p>
          <a:p>
            <a:r>
              <a:rPr lang="en-US" altLang="zh-CN" dirty="0"/>
              <a:t>Moons should be “owned” by the Planet the User adding the moon associated it with</a:t>
            </a:r>
          </a:p>
        </p:txBody>
      </p:sp>
    </p:spTree>
    <p:extLst>
      <p:ext uri="{BB962C8B-B14F-4D97-AF65-F5344CB8AC3E}">
        <p14:creationId xmlns:p14="http://schemas.microsoft.com/office/powerpoint/2010/main" val="218116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5995-6928-6762-5651-103E34EB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 Requirements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3796-5EB3-249E-CDB6-9D6855DCE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System Test</a:t>
            </a:r>
          </a:p>
          <a:p>
            <a:r>
              <a:rPr lang="en-US" altLang="zh-CN" dirty="0"/>
              <a:t>All Software and Business requirements require a minimum of one positive test and one negative test</a:t>
            </a:r>
          </a:p>
          <a:p>
            <a:r>
              <a:rPr lang="en-US" altLang="zh-CN" dirty="0"/>
              <a:t>All Software and Business requirements that limit data input require Boundary Analysis Testing</a:t>
            </a:r>
          </a:p>
          <a:p>
            <a:r>
              <a:rPr lang="en-US" altLang="zh-CN" dirty="0"/>
              <a:t>All Software and Business requirements that limit data visibility or interaction require Exploratory Testing</a:t>
            </a:r>
          </a:p>
          <a:p>
            <a:pPr marL="0" indent="0">
              <a:buNone/>
            </a:pPr>
            <a:r>
              <a:rPr lang="en-US" altLang="zh-CN" dirty="0"/>
              <a:t>User Acceptance Test</a:t>
            </a:r>
          </a:p>
          <a:p>
            <a:r>
              <a:rPr lang="en-US" altLang="zh-CN" dirty="0"/>
              <a:t>Is the intended use of the service intuitive</a:t>
            </a:r>
          </a:p>
          <a:p>
            <a:r>
              <a:rPr lang="en-US" altLang="zh-CN" dirty="0"/>
              <a:t>Is the service easy to use</a:t>
            </a:r>
          </a:p>
          <a:p>
            <a:r>
              <a:rPr lang="en-US" altLang="zh-CN" dirty="0"/>
              <a:t>Does the service inspire confidence</a:t>
            </a:r>
          </a:p>
          <a:p>
            <a:r>
              <a:rPr lang="en-US" altLang="zh-CN" dirty="0"/>
              <a:t>Is the service pleasing to look 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39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5995-6928-6762-5651-103E34EB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3796-5EB3-249E-CDB6-9D6855DCE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r>
              <a:rPr lang="en-US" altLang="zh-CN" dirty="0" err="1"/>
              <a:t>Planetatrium.db</a:t>
            </a:r>
            <a:r>
              <a:rPr lang="en-US" altLang="zh-CN" dirty="0"/>
              <a:t> file records all the planets and moons data added by users, the database connection is controlled by </a:t>
            </a:r>
            <a:r>
              <a:rPr lang="en-US" altLang="zh-CN" dirty="0" err="1"/>
              <a:t>jdbc</a:t>
            </a:r>
            <a:r>
              <a:rPr lang="en-US" altLang="zh-CN" dirty="0"/>
              <a:t> </a:t>
            </a:r>
            <a:r>
              <a:rPr lang="en-US" altLang="zh-CN" dirty="0" err="1"/>
              <a:t>sqlite</a:t>
            </a:r>
            <a:r>
              <a:rPr lang="en-US" altLang="zh-CN" dirty="0"/>
              <a:t> driver manager</a:t>
            </a:r>
          </a:p>
          <a:p>
            <a:r>
              <a:rPr lang="en-US" altLang="zh-CN" dirty="0"/>
              <a:t>Entry point of project is in </a:t>
            </a:r>
            <a:r>
              <a:rPr lang="en-US" altLang="zh-CN" dirty="0" err="1"/>
              <a:t>src</a:t>
            </a:r>
            <a:r>
              <a:rPr lang="en-US" altLang="zh-CN" dirty="0"/>
              <a:t>/main/java/com/</a:t>
            </a:r>
            <a:r>
              <a:rPr lang="en-US" altLang="zh-CN" dirty="0" err="1"/>
              <a:t>revature</a:t>
            </a:r>
            <a:r>
              <a:rPr lang="en-US" altLang="zh-CN" dirty="0"/>
              <a:t>/MainDriver.java file</a:t>
            </a:r>
          </a:p>
          <a:p>
            <a:r>
              <a:rPr lang="en-US" altLang="zh-CN" dirty="0"/>
              <a:t>HTTP requests handling is in </a:t>
            </a:r>
            <a:r>
              <a:rPr lang="fr-FR" altLang="zh-CN" dirty="0"/>
              <a:t>src/main/java/com/</a:t>
            </a:r>
            <a:r>
              <a:rPr lang="fr-FR" altLang="zh-CN" dirty="0" err="1"/>
              <a:t>revature</a:t>
            </a:r>
            <a:r>
              <a:rPr lang="fr-FR" altLang="zh-CN" dirty="0"/>
              <a:t>/utilities/RequestMapper.java</a:t>
            </a:r>
          </a:p>
          <a:p>
            <a:r>
              <a:rPr lang="en-US" altLang="zh-CN" dirty="0"/>
              <a:t>Data Access Object like user, planet, moon is provided in package com/</a:t>
            </a:r>
            <a:r>
              <a:rPr lang="en-US" altLang="zh-CN" dirty="0" err="1"/>
              <a:t>revature</a:t>
            </a:r>
            <a:r>
              <a:rPr lang="en-US" altLang="zh-CN" dirty="0"/>
              <a:t>/models</a:t>
            </a:r>
          </a:p>
          <a:p>
            <a:r>
              <a:rPr lang="en-US" altLang="zh-CN" dirty="0"/>
              <a:t>Frond-end webpages for user interaction is in </a:t>
            </a:r>
            <a:r>
              <a:rPr lang="en-US" altLang="zh-CN" dirty="0" err="1"/>
              <a:t>foler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/main/resources/pages</a:t>
            </a:r>
          </a:p>
          <a:p>
            <a:r>
              <a:rPr lang="en-US" altLang="zh-CN" dirty="0"/>
              <a:t>HTTP request and response information is parsed on controller layer</a:t>
            </a:r>
          </a:p>
          <a:p>
            <a:r>
              <a:rPr lang="en-US" altLang="zh-CN" dirty="0"/>
              <a:t>Data integration check and input/output verification is done in service layer</a:t>
            </a:r>
          </a:p>
          <a:p>
            <a:r>
              <a:rPr lang="en-US" altLang="zh-CN" dirty="0"/>
              <a:t>Data selection and manipulation between program and database is performed in repository layer</a:t>
            </a:r>
          </a:p>
          <a:p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40B66-4EDA-8484-D075-FFD8336E9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9A5641-462D-2AD5-6BC9-9269EE11B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770" y="2442497"/>
            <a:ext cx="3785148" cy="3600310"/>
          </a:xfrm>
        </p:spPr>
      </p:pic>
    </p:spTree>
    <p:extLst>
      <p:ext uri="{BB962C8B-B14F-4D97-AF65-F5344CB8AC3E}">
        <p14:creationId xmlns:p14="http://schemas.microsoft.com/office/powerpoint/2010/main" val="35356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5995-6928-6762-5651-103E34EB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Pages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F2290E-D67E-EC80-FDF5-0CF35C09E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1479" y="2220645"/>
            <a:ext cx="5329106" cy="39394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0C8FFD-EC71-5E2C-62A5-B5F3397B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69" y="3194136"/>
            <a:ext cx="2895440" cy="2427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FE8365-8534-8B4E-4BC2-BFC69D354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009" y="3191121"/>
            <a:ext cx="2895440" cy="243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1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5995-6928-6762-5651-103E34EB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3796-5EB3-249E-CDB6-9D6855DCE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is based on business requirement and software requirements</a:t>
            </a:r>
          </a:p>
          <a:p>
            <a:r>
              <a:rPr lang="en-US" altLang="zh-CN" dirty="0"/>
              <a:t>It applies Boundary Analysis Testing and Exploratory Testing techniques</a:t>
            </a:r>
          </a:p>
          <a:p>
            <a:r>
              <a:rPr lang="en-US" altLang="zh-CN" dirty="0"/>
              <a:t>Test cases and defect report is available on Jira</a:t>
            </a:r>
          </a:p>
          <a:p>
            <a:r>
              <a:rPr lang="en-US" altLang="zh-CN" dirty="0"/>
              <a:t>All the testing documents are included in the GitHub repository</a:t>
            </a:r>
          </a:p>
          <a:p>
            <a:r>
              <a:rPr lang="en-US" altLang="zh-CN" dirty="0"/>
              <a:t>Testing is conducted in sequence of user authentication, and data CRUD operations</a:t>
            </a:r>
          </a:p>
          <a:p>
            <a:r>
              <a:rPr lang="en-US" altLang="zh-CN" dirty="0"/>
              <a:t>System testing is performed on the top of application where end users interact on the webpages</a:t>
            </a:r>
          </a:p>
          <a:p>
            <a:r>
              <a:rPr lang="en-US" altLang="zh-CN" dirty="0"/>
              <a:t>User acceptance testing is consumed to ensure the great user experience is presented</a:t>
            </a:r>
          </a:p>
        </p:txBody>
      </p:sp>
    </p:spTree>
    <p:extLst>
      <p:ext uri="{BB962C8B-B14F-4D97-AF65-F5344CB8AC3E}">
        <p14:creationId xmlns:p14="http://schemas.microsoft.com/office/powerpoint/2010/main" val="2593775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861</TotalTime>
  <Words>695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Planetarium Full-Stack Project Presentation</vt:lpstr>
      <vt:lpstr>Overview</vt:lpstr>
      <vt:lpstr>Technology</vt:lpstr>
      <vt:lpstr>Business Requirements</vt:lpstr>
      <vt:lpstr>Software Requirements</vt:lpstr>
      <vt:lpstr>Testing Requirements</vt:lpstr>
      <vt:lpstr>Development</vt:lpstr>
      <vt:lpstr>Web Pages</vt:lpstr>
      <vt:lpstr>Testing</vt:lpstr>
      <vt:lpstr>References</vt:lpstr>
      <vt:lpstr>Thank you for listening!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Planetarium Full-Stack Project Presentation</dc:title>
  <dc:creator>Jizhong Lin</dc:creator>
  <cp:lastModifiedBy>Jizhong Lin</cp:lastModifiedBy>
  <cp:revision>2</cp:revision>
  <dcterms:created xsi:type="dcterms:W3CDTF">2024-05-08T03:59:31Z</dcterms:created>
  <dcterms:modified xsi:type="dcterms:W3CDTF">2024-05-08T18:21:08Z</dcterms:modified>
</cp:coreProperties>
</file>