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0" Type="http://schemas.openxmlformats.org/officeDocument/2006/relationships/slide" Target="slides/slide12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7" name="Shape 2487"/>
        <p:cNvGrpSpPr/>
        <p:nvPr/>
      </p:nvGrpSpPr>
      <p:grpSpPr>
        <a:xfrm>
          <a:off x="0" y="0"/>
          <a:ext cx="0" cy="0"/>
          <a:chOff x="0" y="0"/>
          <a:chExt cx="0" cy="0"/>
        </a:xfrm>
      </p:grpSpPr>
      <p:sp>
        <p:nvSpPr>
          <p:cNvPr id="2488" name="Google Shape;2488;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9" name="Google Shape;2489;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2" name="Shape 2532"/>
        <p:cNvGrpSpPr/>
        <p:nvPr/>
      </p:nvGrpSpPr>
      <p:grpSpPr>
        <a:xfrm>
          <a:off x="0" y="0"/>
          <a:ext cx="0" cy="0"/>
          <a:chOff x="0" y="0"/>
          <a:chExt cx="0" cy="0"/>
        </a:xfrm>
      </p:grpSpPr>
      <p:sp>
        <p:nvSpPr>
          <p:cNvPr id="2533" name="Google Shape;2533;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4" name="Google Shape;2534;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6" name="Shape 2586"/>
        <p:cNvGrpSpPr/>
        <p:nvPr/>
      </p:nvGrpSpPr>
      <p:grpSpPr>
        <a:xfrm>
          <a:off x="0" y="0"/>
          <a:ext cx="0" cy="0"/>
          <a:chOff x="0" y="0"/>
          <a:chExt cx="0" cy="0"/>
        </a:xfrm>
      </p:grpSpPr>
      <p:sp>
        <p:nvSpPr>
          <p:cNvPr id="2587" name="Google Shape;2587;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8" name="Google Shape;2588;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0" name="Shape 2640"/>
        <p:cNvGrpSpPr/>
        <p:nvPr/>
      </p:nvGrpSpPr>
      <p:grpSpPr>
        <a:xfrm>
          <a:off x="0" y="0"/>
          <a:ext cx="0" cy="0"/>
          <a:chOff x="0" y="0"/>
          <a:chExt cx="0" cy="0"/>
        </a:xfrm>
      </p:grpSpPr>
      <p:sp>
        <p:nvSpPr>
          <p:cNvPr id="2641" name="Google Shape;2641;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2" name="Google Shape;2642;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4" name="Shape 2694"/>
        <p:cNvGrpSpPr/>
        <p:nvPr/>
      </p:nvGrpSpPr>
      <p:grpSpPr>
        <a:xfrm>
          <a:off x="0" y="0"/>
          <a:ext cx="0" cy="0"/>
          <a:chOff x="0" y="0"/>
          <a:chExt cx="0" cy="0"/>
        </a:xfrm>
      </p:grpSpPr>
      <p:sp>
        <p:nvSpPr>
          <p:cNvPr id="2695" name="Google Shape;2695;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6" name="Google Shape;2696;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0" name="Google Shape;2750;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6" name="Shape 2806"/>
        <p:cNvGrpSpPr/>
        <p:nvPr/>
      </p:nvGrpSpPr>
      <p:grpSpPr>
        <a:xfrm>
          <a:off x="0" y="0"/>
          <a:ext cx="0" cy="0"/>
          <a:chOff x="0" y="0"/>
          <a:chExt cx="0" cy="0"/>
        </a:xfrm>
      </p:grpSpPr>
      <p:sp>
        <p:nvSpPr>
          <p:cNvPr id="2807" name="Google Shape;2807;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8" name="Google Shape;2808;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5" name="Shape 2855"/>
        <p:cNvGrpSpPr/>
        <p:nvPr/>
      </p:nvGrpSpPr>
      <p:grpSpPr>
        <a:xfrm>
          <a:off x="0" y="0"/>
          <a:ext cx="0" cy="0"/>
          <a:chOff x="0" y="0"/>
          <a:chExt cx="0" cy="0"/>
        </a:xfrm>
      </p:grpSpPr>
      <p:sp>
        <p:nvSpPr>
          <p:cNvPr id="2856" name="Google Shape;2856;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7" name="Google Shape;2857;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3" name="Shape 2913"/>
        <p:cNvGrpSpPr/>
        <p:nvPr/>
      </p:nvGrpSpPr>
      <p:grpSpPr>
        <a:xfrm>
          <a:off x="0" y="0"/>
          <a:ext cx="0" cy="0"/>
          <a:chOff x="0" y="0"/>
          <a:chExt cx="0" cy="0"/>
        </a:xfrm>
      </p:grpSpPr>
      <p:sp>
        <p:nvSpPr>
          <p:cNvPr id="2914" name="Google Shape;2914;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5" name="Google Shape;2915;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1" name="Shape 2971"/>
        <p:cNvGrpSpPr/>
        <p:nvPr/>
      </p:nvGrpSpPr>
      <p:grpSpPr>
        <a:xfrm>
          <a:off x="0" y="0"/>
          <a:ext cx="0" cy="0"/>
          <a:chOff x="0" y="0"/>
          <a:chExt cx="0" cy="0"/>
        </a:xfrm>
      </p:grpSpPr>
      <p:sp>
        <p:nvSpPr>
          <p:cNvPr id="2972" name="Google Shape;2972;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3" name="Google Shape;2973;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9" name="Shape 3029"/>
        <p:cNvGrpSpPr/>
        <p:nvPr/>
      </p:nvGrpSpPr>
      <p:grpSpPr>
        <a:xfrm>
          <a:off x="0" y="0"/>
          <a:ext cx="0" cy="0"/>
          <a:chOff x="0" y="0"/>
          <a:chExt cx="0" cy="0"/>
        </a:xfrm>
      </p:grpSpPr>
      <p:sp>
        <p:nvSpPr>
          <p:cNvPr id="3030" name="Google Shape;3030;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1" name="Google Shape;3031;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7" name="Shape 3087"/>
        <p:cNvGrpSpPr/>
        <p:nvPr/>
      </p:nvGrpSpPr>
      <p:grpSpPr>
        <a:xfrm>
          <a:off x="0" y="0"/>
          <a:ext cx="0" cy="0"/>
          <a:chOff x="0" y="0"/>
          <a:chExt cx="0" cy="0"/>
        </a:xfrm>
      </p:grpSpPr>
      <p:sp>
        <p:nvSpPr>
          <p:cNvPr id="3088" name="Google Shape;3088;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9" name="Google Shape;3089;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8" name="Shape 3148"/>
        <p:cNvGrpSpPr/>
        <p:nvPr/>
      </p:nvGrpSpPr>
      <p:grpSpPr>
        <a:xfrm>
          <a:off x="0" y="0"/>
          <a:ext cx="0" cy="0"/>
          <a:chOff x="0" y="0"/>
          <a:chExt cx="0" cy="0"/>
        </a:xfrm>
      </p:grpSpPr>
      <p:sp>
        <p:nvSpPr>
          <p:cNvPr id="3149" name="Google Shape;3149;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0" name="Google Shape;3150;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1" name="Shape 3201"/>
        <p:cNvGrpSpPr/>
        <p:nvPr/>
      </p:nvGrpSpPr>
      <p:grpSpPr>
        <a:xfrm>
          <a:off x="0" y="0"/>
          <a:ext cx="0" cy="0"/>
          <a:chOff x="0" y="0"/>
          <a:chExt cx="0" cy="0"/>
        </a:xfrm>
      </p:grpSpPr>
      <p:sp>
        <p:nvSpPr>
          <p:cNvPr id="3202" name="Google Shape;3202;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3" name="Google Shape;3203;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5" name="Shape 3255"/>
        <p:cNvGrpSpPr/>
        <p:nvPr/>
      </p:nvGrpSpPr>
      <p:grpSpPr>
        <a:xfrm>
          <a:off x="0" y="0"/>
          <a:ext cx="0" cy="0"/>
          <a:chOff x="0" y="0"/>
          <a:chExt cx="0" cy="0"/>
        </a:xfrm>
      </p:grpSpPr>
      <p:sp>
        <p:nvSpPr>
          <p:cNvPr id="3256" name="Google Shape;3256;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7" name="Google Shape;3257;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9" name="Shape 3309"/>
        <p:cNvGrpSpPr/>
        <p:nvPr/>
      </p:nvGrpSpPr>
      <p:grpSpPr>
        <a:xfrm>
          <a:off x="0" y="0"/>
          <a:ext cx="0" cy="0"/>
          <a:chOff x="0" y="0"/>
          <a:chExt cx="0" cy="0"/>
        </a:xfrm>
      </p:grpSpPr>
      <p:sp>
        <p:nvSpPr>
          <p:cNvPr id="3310" name="Google Shape;3310;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1" name="Google Shape;331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6" name="Shape 3366"/>
        <p:cNvGrpSpPr/>
        <p:nvPr/>
      </p:nvGrpSpPr>
      <p:grpSpPr>
        <a:xfrm>
          <a:off x="0" y="0"/>
          <a:ext cx="0" cy="0"/>
          <a:chOff x="0" y="0"/>
          <a:chExt cx="0" cy="0"/>
        </a:xfrm>
      </p:grpSpPr>
      <p:sp>
        <p:nvSpPr>
          <p:cNvPr id="3367" name="Google Shape;3367;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8" name="Google Shape;3368;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6" name="Shape 3416"/>
        <p:cNvGrpSpPr/>
        <p:nvPr/>
      </p:nvGrpSpPr>
      <p:grpSpPr>
        <a:xfrm>
          <a:off x="0" y="0"/>
          <a:ext cx="0" cy="0"/>
          <a:chOff x="0" y="0"/>
          <a:chExt cx="0" cy="0"/>
        </a:xfrm>
      </p:grpSpPr>
      <p:sp>
        <p:nvSpPr>
          <p:cNvPr id="3417" name="Google Shape;3417;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8" name="Google Shape;3418;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0" name="Shape 3470"/>
        <p:cNvGrpSpPr/>
        <p:nvPr/>
      </p:nvGrpSpPr>
      <p:grpSpPr>
        <a:xfrm>
          <a:off x="0" y="0"/>
          <a:ext cx="0" cy="0"/>
          <a:chOff x="0" y="0"/>
          <a:chExt cx="0" cy="0"/>
        </a:xfrm>
      </p:grpSpPr>
      <p:sp>
        <p:nvSpPr>
          <p:cNvPr id="3471" name="Google Shape;3471;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2" name="Google Shape;3472;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6" name="Shape 3516"/>
        <p:cNvGrpSpPr/>
        <p:nvPr/>
      </p:nvGrpSpPr>
      <p:grpSpPr>
        <a:xfrm>
          <a:off x="0" y="0"/>
          <a:ext cx="0" cy="0"/>
          <a:chOff x="0" y="0"/>
          <a:chExt cx="0" cy="0"/>
        </a:xfrm>
      </p:grpSpPr>
      <p:sp>
        <p:nvSpPr>
          <p:cNvPr id="3517" name="Google Shape;3517;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8" name="Google Shape;3518;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6" name="Shape 3566"/>
        <p:cNvGrpSpPr/>
        <p:nvPr/>
      </p:nvGrpSpPr>
      <p:grpSpPr>
        <a:xfrm>
          <a:off x="0" y="0"/>
          <a:ext cx="0" cy="0"/>
          <a:chOff x="0" y="0"/>
          <a:chExt cx="0" cy="0"/>
        </a:xfrm>
      </p:grpSpPr>
      <p:sp>
        <p:nvSpPr>
          <p:cNvPr id="3567" name="Google Shape;3567;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8" name="Google Shape;3568;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8" name="Shape 3608"/>
        <p:cNvGrpSpPr/>
        <p:nvPr/>
      </p:nvGrpSpPr>
      <p:grpSpPr>
        <a:xfrm>
          <a:off x="0" y="0"/>
          <a:ext cx="0" cy="0"/>
          <a:chOff x="0" y="0"/>
          <a:chExt cx="0" cy="0"/>
        </a:xfrm>
      </p:grpSpPr>
      <p:sp>
        <p:nvSpPr>
          <p:cNvPr id="3609" name="Google Shape;3609;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0" name="Google Shape;3610;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9" name="Shape 3649"/>
        <p:cNvGrpSpPr/>
        <p:nvPr/>
      </p:nvGrpSpPr>
      <p:grpSpPr>
        <a:xfrm>
          <a:off x="0" y="0"/>
          <a:ext cx="0" cy="0"/>
          <a:chOff x="0" y="0"/>
          <a:chExt cx="0" cy="0"/>
        </a:xfrm>
      </p:grpSpPr>
      <p:sp>
        <p:nvSpPr>
          <p:cNvPr id="3650" name="Google Shape;3650;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1" name="Google Shape;3651;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7" name="Shape 3697"/>
        <p:cNvGrpSpPr/>
        <p:nvPr/>
      </p:nvGrpSpPr>
      <p:grpSpPr>
        <a:xfrm>
          <a:off x="0" y="0"/>
          <a:ext cx="0" cy="0"/>
          <a:chOff x="0" y="0"/>
          <a:chExt cx="0" cy="0"/>
        </a:xfrm>
      </p:grpSpPr>
      <p:sp>
        <p:nvSpPr>
          <p:cNvPr id="3698" name="Google Shape;3698;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9" name="Google Shape;3699;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4" name="Shape 3734"/>
        <p:cNvGrpSpPr/>
        <p:nvPr/>
      </p:nvGrpSpPr>
      <p:grpSpPr>
        <a:xfrm>
          <a:off x="0" y="0"/>
          <a:ext cx="0" cy="0"/>
          <a:chOff x="0" y="0"/>
          <a:chExt cx="0" cy="0"/>
        </a:xfrm>
      </p:grpSpPr>
      <p:sp>
        <p:nvSpPr>
          <p:cNvPr id="3735" name="Google Shape;3735;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6" name="Google Shape;3736;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0" name="Shape 3740"/>
        <p:cNvGrpSpPr/>
        <p:nvPr/>
      </p:nvGrpSpPr>
      <p:grpSpPr>
        <a:xfrm>
          <a:off x="0" y="0"/>
          <a:ext cx="0" cy="0"/>
          <a:chOff x="0" y="0"/>
          <a:chExt cx="0" cy="0"/>
        </a:xfrm>
      </p:grpSpPr>
      <p:sp>
        <p:nvSpPr>
          <p:cNvPr id="3741" name="Google Shape;3741;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2" name="Google Shape;3742;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5" name="Google Shape;745;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50:notes"/>
          <p:cNvSpPr txBox="1"/>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630"/>
              <a:buFont typeface="Noto Sans Symbols"/>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774" name="Google Shape;774;p50:notes"/>
          <p:cNvSpPr/>
          <p:nvPr>
            <p:ph idx="2" type="sldImg"/>
          </p:nvPr>
        </p:nvSpPr>
        <p:spPr>
          <a:xfrm>
            <a:off x="1106488" y="812800"/>
            <a:ext cx="5345112" cy="400843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5" name="Google Shape;775;p50:notes"/>
          <p:cNvSpPr txBox="1"/>
          <p:nvPr>
            <p:ph idx="1" type="body"/>
          </p:nvPr>
        </p:nvSpPr>
        <p:spPr>
          <a:xfrm>
            <a:off x="755650" y="5078413"/>
            <a:ext cx="6048375" cy="47212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2" name="Google Shape;99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6" name="Google Shape;106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1" name="Google Shape;109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3" name="Google Shape;110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1" name="Google Shape;112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1" name="Google Shape;114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5" name="Google Shape;118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6" name="Google Shape;122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3" name="Google Shape;125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0" name="Google Shape;128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9" name="Google Shape;130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0" name="Google Shape;134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1" name="Google Shape;137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2" name="Google Shape;140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7" name="Google Shape;143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2" name="Google Shape;146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7" name="Google Shape;149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2" name="Google Shape;153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7" name="Google Shape;156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6" name="Google Shape;160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5" name="Google Shape;1635;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4" name="Google Shape;167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3" name="Google Shape;171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2" name="Google Shape;175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5" name="Google Shape;1795;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9" name="Google Shape;1839;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3" name="Google Shape;188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5" name="Google Shape;1925;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7" name="Google Shape;1967;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2" name="Google Shape;2012;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9" name="Google Shape;2049;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5" name="Google Shape;2095;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1" name="Google Shape;2141;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7" name="Google Shape;2187;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6" name="Google Shape;2236;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6" name="Google Shape;2286;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6" name="Google Shape;2336;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4" name="Shape 2384"/>
        <p:cNvGrpSpPr/>
        <p:nvPr/>
      </p:nvGrpSpPr>
      <p:grpSpPr>
        <a:xfrm>
          <a:off x="0" y="0"/>
          <a:ext cx="0" cy="0"/>
          <a:chOff x="0" y="0"/>
          <a:chExt cx="0" cy="0"/>
        </a:xfrm>
      </p:grpSpPr>
      <p:sp>
        <p:nvSpPr>
          <p:cNvPr id="2385" name="Google Shape;2385;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6" name="Google Shape;2386;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4" name="Shape 2434"/>
        <p:cNvGrpSpPr/>
        <p:nvPr/>
      </p:nvGrpSpPr>
      <p:grpSpPr>
        <a:xfrm>
          <a:off x="0" y="0"/>
          <a:ext cx="0" cy="0"/>
          <a:chOff x="0" y="0"/>
          <a:chExt cx="0" cy="0"/>
        </a:xfrm>
      </p:grpSpPr>
      <p:sp>
        <p:nvSpPr>
          <p:cNvPr id="2435" name="Google Shape;2435;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6" name="Google Shape;2436;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33.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jpg"/><Relationship Id="rId4"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jpg"/><Relationship Id="rId4" Type="http://schemas.openxmlformats.org/officeDocument/2006/relationships/image" Target="../media/image2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Деревья</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Лекция 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Представление дерева списком прямых предков</a:t>
            </a:r>
            <a:endParaRPr/>
          </a:p>
        </p:txBody>
      </p:sp>
      <p:sp>
        <p:nvSpPr>
          <p:cNvPr id="341" name="Google Shape;341;p22"/>
          <p:cNvSpPr txBox="1"/>
          <p:nvPr>
            <p:ph idx="1" type="body"/>
          </p:nvPr>
        </p:nvSpPr>
        <p:spPr>
          <a:xfrm>
            <a:off x="571472" y="928670"/>
            <a:ext cx="8229600" cy="1054089"/>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lang="en-US"/>
              <a:t>Составляется список прямых  предков  для вершин  дерева c номерами 1, 2,  ...,  </a:t>
            </a:r>
            <a:r>
              <a:rPr i="1" lang="en-US"/>
              <a:t>n  </a:t>
            </a:r>
            <a:r>
              <a:rPr lang="en-US"/>
              <a:t>(именно  в   этом порядке). Чтобы опознать корень, будем  считать,   что  его  предок—это 0.</a:t>
            </a:r>
            <a:endParaRPr/>
          </a:p>
          <a:p>
            <a:pPr indent="-342900" lvl="0" marL="342900" rtl="0" algn="l">
              <a:spcBef>
                <a:spcPts val="448"/>
              </a:spcBef>
              <a:spcAft>
                <a:spcPts val="0"/>
              </a:spcAft>
              <a:buClr>
                <a:schemeClr val="dk1"/>
              </a:buClr>
              <a:buSzPct val="100000"/>
              <a:buNone/>
            </a:pPr>
            <a:r>
              <a:t/>
            </a:r>
            <a:endParaRPr/>
          </a:p>
        </p:txBody>
      </p:sp>
      <p:pic>
        <p:nvPicPr>
          <p:cNvPr descr="3_8.jpg" id="342" name="Google Shape;342;p22"/>
          <p:cNvPicPr preferRelativeResize="0"/>
          <p:nvPr/>
        </p:nvPicPr>
        <p:blipFill rotWithShape="1">
          <a:blip r:embed="rId3">
            <a:alphaModFix/>
          </a:blip>
          <a:srcRect b="0" l="0" r="0" t="0"/>
          <a:stretch/>
        </p:blipFill>
        <p:spPr>
          <a:xfrm>
            <a:off x="1619672" y="5622518"/>
            <a:ext cx="6516642" cy="972191"/>
          </a:xfrm>
          <a:prstGeom prst="rect">
            <a:avLst/>
          </a:prstGeom>
          <a:noFill/>
          <a:ln>
            <a:noFill/>
          </a:ln>
        </p:spPr>
      </p:pic>
      <p:pic>
        <p:nvPicPr>
          <p:cNvPr id="343" name="Google Shape;343;p22"/>
          <p:cNvPicPr preferRelativeResize="0"/>
          <p:nvPr/>
        </p:nvPicPr>
        <p:blipFill rotWithShape="1">
          <a:blip r:embed="rId4">
            <a:alphaModFix/>
          </a:blip>
          <a:srcRect b="0" l="0" r="0" t="0"/>
          <a:stretch/>
        </p:blipFill>
        <p:spPr>
          <a:xfrm>
            <a:off x="2339751" y="1982758"/>
            <a:ext cx="4387355" cy="32464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0" name="Shape 2490"/>
        <p:cNvGrpSpPr/>
        <p:nvPr/>
      </p:nvGrpSpPr>
      <p:grpSpPr>
        <a:xfrm>
          <a:off x="0" y="0"/>
          <a:ext cx="0" cy="0"/>
          <a:chOff x="0" y="0"/>
          <a:chExt cx="0" cy="0"/>
        </a:xfrm>
      </p:grpSpPr>
      <p:sp>
        <p:nvSpPr>
          <p:cNvPr id="2491" name="Google Shape;2491;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492" name="Google Shape;2492;p112"/>
          <p:cNvGrpSpPr/>
          <p:nvPr/>
        </p:nvGrpSpPr>
        <p:grpSpPr>
          <a:xfrm>
            <a:off x="2719685" y="3781213"/>
            <a:ext cx="556171" cy="777321"/>
            <a:chOff x="4309576" y="3299751"/>
            <a:chExt cx="556171" cy="777321"/>
          </a:xfrm>
        </p:grpSpPr>
        <p:sp>
          <p:nvSpPr>
            <p:cNvPr id="2493" name="Google Shape;2493;p11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494" name="Google Shape;2494;p112"/>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495" name="Google Shape;2495;p112"/>
          <p:cNvGrpSpPr/>
          <p:nvPr/>
        </p:nvGrpSpPr>
        <p:grpSpPr>
          <a:xfrm>
            <a:off x="7173899" y="4739911"/>
            <a:ext cx="566453" cy="777321"/>
            <a:chOff x="4365586" y="3299751"/>
            <a:chExt cx="566453" cy="777321"/>
          </a:xfrm>
        </p:grpSpPr>
        <p:sp>
          <p:nvSpPr>
            <p:cNvPr id="2496" name="Google Shape;2496;p11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497" name="Google Shape;2497;p112"/>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498" name="Google Shape;2498;p112"/>
          <p:cNvGrpSpPr/>
          <p:nvPr/>
        </p:nvGrpSpPr>
        <p:grpSpPr>
          <a:xfrm>
            <a:off x="5348551" y="2748049"/>
            <a:ext cx="519593" cy="821680"/>
            <a:chOff x="4346154" y="3255392"/>
            <a:chExt cx="519593" cy="821680"/>
          </a:xfrm>
        </p:grpSpPr>
        <p:sp>
          <p:nvSpPr>
            <p:cNvPr id="2499" name="Google Shape;2499;p11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500" name="Google Shape;2500;p112"/>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501" name="Google Shape;2501;p112"/>
          <p:cNvCxnSpPr>
            <a:stCxn id="2499" idx="1"/>
            <a:endCxn id="2502"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503" name="Google Shape;2503;p112"/>
          <p:cNvCxnSpPr>
            <a:stCxn id="2499" idx="5"/>
            <a:endCxn id="2504"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505" name="Google Shape;2505;p112"/>
          <p:cNvGrpSpPr/>
          <p:nvPr/>
        </p:nvGrpSpPr>
        <p:grpSpPr>
          <a:xfrm>
            <a:off x="3275856" y="2818821"/>
            <a:ext cx="544741" cy="754461"/>
            <a:chOff x="4321006" y="3322611"/>
            <a:chExt cx="544741" cy="754461"/>
          </a:xfrm>
        </p:grpSpPr>
        <p:sp>
          <p:nvSpPr>
            <p:cNvPr id="2506" name="Google Shape;2506;p11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507" name="Google Shape;2507;p112"/>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508" name="Google Shape;2508;p112"/>
          <p:cNvCxnSpPr>
            <a:stCxn id="2493" idx="7"/>
            <a:endCxn id="2506"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509" name="Google Shape;2509;p112"/>
          <p:cNvGrpSpPr/>
          <p:nvPr/>
        </p:nvGrpSpPr>
        <p:grpSpPr>
          <a:xfrm>
            <a:off x="4106114" y="1772816"/>
            <a:ext cx="520733" cy="834471"/>
            <a:chOff x="4365586" y="3242601"/>
            <a:chExt cx="520733" cy="834471"/>
          </a:xfrm>
        </p:grpSpPr>
        <p:sp>
          <p:nvSpPr>
            <p:cNvPr id="2502" name="Google Shape;2502;p11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510" name="Google Shape;2510;p112"/>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cxnSp>
        <p:nvCxnSpPr>
          <p:cNvPr id="2511" name="Google Shape;2511;p112"/>
          <p:cNvCxnSpPr>
            <a:stCxn id="2506" idx="7"/>
            <a:endCxn id="2502"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512" name="Google Shape;2512;p112"/>
          <p:cNvGrpSpPr/>
          <p:nvPr/>
        </p:nvGrpSpPr>
        <p:grpSpPr>
          <a:xfrm>
            <a:off x="4355976" y="3742258"/>
            <a:ext cx="520733" cy="823041"/>
            <a:chOff x="4365586" y="3254031"/>
            <a:chExt cx="520733" cy="823041"/>
          </a:xfrm>
        </p:grpSpPr>
        <p:sp>
          <p:nvSpPr>
            <p:cNvPr id="2513" name="Google Shape;2513;p112"/>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514" name="Google Shape;2514;p112"/>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cxnSp>
        <p:nvCxnSpPr>
          <p:cNvPr id="2515" name="Google Shape;2515;p112"/>
          <p:cNvCxnSpPr>
            <a:stCxn id="2499" idx="3"/>
            <a:endCxn id="2513" idx="0"/>
          </p:cNvCxnSpPr>
          <p:nvPr/>
        </p:nvCxnSpPr>
        <p:spPr>
          <a:xfrm flipH="1">
            <a:off x="4606030" y="3503484"/>
            <a:ext cx="835200" cy="609600"/>
          </a:xfrm>
          <a:prstGeom prst="straightConnector1">
            <a:avLst/>
          </a:prstGeom>
          <a:noFill/>
          <a:ln cap="flat" cmpd="sng" w="9525">
            <a:solidFill>
              <a:schemeClr val="dk2"/>
            </a:solidFill>
            <a:prstDash val="solid"/>
            <a:round/>
            <a:headEnd len="sm" w="sm" type="none"/>
            <a:tailEnd len="med" w="med" type="stealth"/>
          </a:ln>
        </p:spPr>
      </p:cxnSp>
      <p:grpSp>
        <p:nvGrpSpPr>
          <p:cNvPr id="2516" name="Google Shape;2516;p112"/>
          <p:cNvGrpSpPr/>
          <p:nvPr/>
        </p:nvGrpSpPr>
        <p:grpSpPr>
          <a:xfrm>
            <a:off x="6487430" y="3690078"/>
            <a:ext cx="532842" cy="879620"/>
            <a:chOff x="4149562" y="3197452"/>
            <a:chExt cx="532842" cy="879620"/>
          </a:xfrm>
        </p:grpSpPr>
        <p:sp>
          <p:nvSpPr>
            <p:cNvPr id="2504" name="Google Shape;2504;p112"/>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517" name="Google Shape;2517;p112"/>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18" name="Google Shape;2518;p112"/>
          <p:cNvCxnSpPr>
            <a:stCxn id="2504" idx="5"/>
            <a:endCxn id="2496"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519" name="Google Shape;2519;p112"/>
          <p:cNvGrpSpPr/>
          <p:nvPr/>
        </p:nvGrpSpPr>
        <p:grpSpPr>
          <a:xfrm>
            <a:off x="5996623" y="4725144"/>
            <a:ext cx="519593" cy="792088"/>
            <a:chOff x="4138132" y="3284984"/>
            <a:chExt cx="519593" cy="792088"/>
          </a:xfrm>
        </p:grpSpPr>
        <p:sp>
          <p:nvSpPr>
            <p:cNvPr id="2520" name="Google Shape;2520;p112"/>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521" name="Google Shape;2521;p112"/>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22" name="Google Shape;2522;p112"/>
          <p:cNvCxnSpPr>
            <a:stCxn id="2504" idx="3"/>
            <a:endCxn id="2520"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523" name="Google Shape;2523;p112"/>
          <p:cNvGrpSpPr/>
          <p:nvPr/>
        </p:nvGrpSpPr>
        <p:grpSpPr>
          <a:xfrm>
            <a:off x="5275403" y="4696218"/>
            <a:ext cx="520733" cy="823041"/>
            <a:chOff x="4365586" y="3254031"/>
            <a:chExt cx="520733" cy="823041"/>
          </a:xfrm>
        </p:grpSpPr>
        <p:sp>
          <p:nvSpPr>
            <p:cNvPr id="2524" name="Google Shape;2524;p112"/>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525" name="Google Shape;2525;p112"/>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526" name="Google Shape;2526;p112"/>
          <p:cNvCxnSpPr>
            <a:stCxn id="2513" idx="5"/>
            <a:endCxn id="2524" idx="1"/>
          </p:cNvCxnSpPr>
          <p:nvPr/>
        </p:nvCxnSpPr>
        <p:spPr>
          <a:xfrm>
            <a:off x="4782890" y="4499054"/>
            <a:ext cx="565800" cy="634200"/>
          </a:xfrm>
          <a:prstGeom prst="straightConnector1">
            <a:avLst/>
          </a:prstGeom>
          <a:noFill/>
          <a:ln cap="flat" cmpd="sng" w="9525">
            <a:solidFill>
              <a:srgbClr val="FF0000"/>
            </a:solidFill>
            <a:prstDash val="solid"/>
            <a:round/>
            <a:headEnd len="sm" w="sm" type="none"/>
            <a:tailEnd len="med" w="med" type="stealth"/>
          </a:ln>
        </p:spPr>
      </p:cxnSp>
      <p:grpSp>
        <p:nvGrpSpPr>
          <p:cNvPr id="2527" name="Google Shape;2527;p112"/>
          <p:cNvGrpSpPr/>
          <p:nvPr/>
        </p:nvGrpSpPr>
        <p:grpSpPr>
          <a:xfrm>
            <a:off x="6283515" y="5661248"/>
            <a:ext cx="520733" cy="823041"/>
            <a:chOff x="4365586" y="3254031"/>
            <a:chExt cx="520733" cy="823041"/>
          </a:xfrm>
        </p:grpSpPr>
        <p:sp>
          <p:nvSpPr>
            <p:cNvPr id="2528" name="Google Shape;2528;p112"/>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529" name="Google Shape;2529;p112"/>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30" name="Google Shape;2530;p112"/>
          <p:cNvCxnSpPr>
            <a:stCxn id="2524" idx="5"/>
            <a:endCxn id="2528" idx="1"/>
          </p:cNvCxnSpPr>
          <p:nvPr/>
        </p:nvCxnSpPr>
        <p:spPr>
          <a:xfrm>
            <a:off x="5702317" y="5453014"/>
            <a:ext cx="654300" cy="645300"/>
          </a:xfrm>
          <a:prstGeom prst="straightConnector1">
            <a:avLst/>
          </a:prstGeom>
          <a:noFill/>
          <a:ln cap="flat" cmpd="sng" w="9525">
            <a:solidFill>
              <a:srgbClr val="FF0000"/>
            </a:solidFill>
            <a:prstDash val="solid"/>
            <a:round/>
            <a:headEnd len="sm" w="sm" type="none"/>
            <a:tailEnd len="med" w="med" type="stealth"/>
          </a:ln>
        </p:spPr>
      </p:cxnSp>
      <p:sp>
        <p:nvSpPr>
          <p:cNvPr id="2531" name="Google Shape;2531;p112"/>
          <p:cNvSpPr txBox="1"/>
          <p:nvPr/>
        </p:nvSpPr>
        <p:spPr>
          <a:xfrm>
            <a:off x="538744" y="1791370"/>
            <a:ext cx="33123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Разбалансировка в узле 4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Выполняем RR-поворот.</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537" name="Google Shape;2537;p113"/>
          <p:cNvGrpSpPr/>
          <p:nvPr/>
        </p:nvGrpSpPr>
        <p:grpSpPr>
          <a:xfrm>
            <a:off x="2719685" y="3781213"/>
            <a:ext cx="556171" cy="777321"/>
            <a:chOff x="4309576" y="3299751"/>
            <a:chExt cx="556171" cy="777321"/>
          </a:xfrm>
        </p:grpSpPr>
        <p:sp>
          <p:nvSpPr>
            <p:cNvPr id="2538" name="Google Shape;2538;p11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539" name="Google Shape;2539;p113"/>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540" name="Google Shape;2540;p113"/>
          <p:cNvGrpSpPr/>
          <p:nvPr/>
        </p:nvGrpSpPr>
        <p:grpSpPr>
          <a:xfrm>
            <a:off x="7173899" y="4739911"/>
            <a:ext cx="566453" cy="777321"/>
            <a:chOff x="4365586" y="3299751"/>
            <a:chExt cx="566453" cy="777321"/>
          </a:xfrm>
        </p:grpSpPr>
        <p:sp>
          <p:nvSpPr>
            <p:cNvPr id="2541" name="Google Shape;2541;p11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542" name="Google Shape;2542;p113"/>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543" name="Google Shape;2543;p113"/>
          <p:cNvGrpSpPr/>
          <p:nvPr/>
        </p:nvGrpSpPr>
        <p:grpSpPr>
          <a:xfrm>
            <a:off x="5348551" y="2748049"/>
            <a:ext cx="519593" cy="821680"/>
            <a:chOff x="4346154" y="3255392"/>
            <a:chExt cx="519593" cy="821680"/>
          </a:xfrm>
        </p:grpSpPr>
        <p:sp>
          <p:nvSpPr>
            <p:cNvPr id="2544" name="Google Shape;2544;p11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545" name="Google Shape;2545;p113"/>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46" name="Google Shape;2546;p113"/>
          <p:cNvCxnSpPr>
            <a:stCxn id="2544" idx="1"/>
            <a:endCxn id="2547"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548" name="Google Shape;2548;p113"/>
          <p:cNvCxnSpPr>
            <a:stCxn id="2544" idx="5"/>
            <a:endCxn id="2549"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550" name="Google Shape;2550;p113"/>
          <p:cNvGrpSpPr/>
          <p:nvPr/>
        </p:nvGrpSpPr>
        <p:grpSpPr>
          <a:xfrm>
            <a:off x="3275856" y="2818821"/>
            <a:ext cx="544741" cy="754461"/>
            <a:chOff x="4321006" y="3322611"/>
            <a:chExt cx="544741" cy="754461"/>
          </a:xfrm>
        </p:grpSpPr>
        <p:sp>
          <p:nvSpPr>
            <p:cNvPr id="2551" name="Google Shape;2551;p11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552" name="Google Shape;2552;p113"/>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553" name="Google Shape;2553;p113"/>
          <p:cNvCxnSpPr>
            <a:stCxn id="2538" idx="7"/>
            <a:endCxn id="2551"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554" name="Google Shape;2554;p113"/>
          <p:cNvGrpSpPr/>
          <p:nvPr/>
        </p:nvGrpSpPr>
        <p:grpSpPr>
          <a:xfrm>
            <a:off x="4106114" y="1772816"/>
            <a:ext cx="520733" cy="834471"/>
            <a:chOff x="4365586" y="3242601"/>
            <a:chExt cx="520733" cy="834471"/>
          </a:xfrm>
        </p:grpSpPr>
        <p:sp>
          <p:nvSpPr>
            <p:cNvPr id="2547" name="Google Shape;2547;p113"/>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555" name="Google Shape;2555;p113"/>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556" name="Google Shape;2556;p113"/>
          <p:cNvCxnSpPr>
            <a:stCxn id="2551" idx="7"/>
            <a:endCxn id="2547"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557" name="Google Shape;2557;p113"/>
          <p:cNvGrpSpPr/>
          <p:nvPr/>
        </p:nvGrpSpPr>
        <p:grpSpPr>
          <a:xfrm>
            <a:off x="4051267" y="4695810"/>
            <a:ext cx="520733" cy="823041"/>
            <a:chOff x="4365586" y="3254031"/>
            <a:chExt cx="520733" cy="823041"/>
          </a:xfrm>
        </p:grpSpPr>
        <p:sp>
          <p:nvSpPr>
            <p:cNvPr id="2558" name="Google Shape;2558;p11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559" name="Google Shape;2559;p113"/>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60" name="Google Shape;2560;p113"/>
          <p:cNvCxnSpPr>
            <a:stCxn id="2544" idx="3"/>
            <a:endCxn id="2561" idx="0"/>
          </p:cNvCxnSpPr>
          <p:nvPr/>
        </p:nvCxnSpPr>
        <p:spPr>
          <a:xfrm flipH="1">
            <a:off x="4966030" y="3503484"/>
            <a:ext cx="475200" cy="618900"/>
          </a:xfrm>
          <a:prstGeom prst="straightConnector1">
            <a:avLst/>
          </a:prstGeom>
          <a:noFill/>
          <a:ln cap="flat" cmpd="sng" w="9525">
            <a:solidFill>
              <a:schemeClr val="dk2"/>
            </a:solidFill>
            <a:prstDash val="solid"/>
            <a:round/>
            <a:headEnd len="sm" w="sm" type="none"/>
            <a:tailEnd len="med" w="med" type="stealth"/>
          </a:ln>
        </p:spPr>
      </p:cxnSp>
      <p:grpSp>
        <p:nvGrpSpPr>
          <p:cNvPr id="2562" name="Google Shape;2562;p113"/>
          <p:cNvGrpSpPr/>
          <p:nvPr/>
        </p:nvGrpSpPr>
        <p:grpSpPr>
          <a:xfrm>
            <a:off x="6487430" y="3690078"/>
            <a:ext cx="532842" cy="879620"/>
            <a:chOff x="4149562" y="3197452"/>
            <a:chExt cx="532842" cy="879620"/>
          </a:xfrm>
        </p:grpSpPr>
        <p:sp>
          <p:nvSpPr>
            <p:cNvPr id="2549" name="Google Shape;2549;p113"/>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563" name="Google Shape;2563;p113"/>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64" name="Google Shape;2564;p113"/>
          <p:cNvCxnSpPr>
            <a:stCxn id="2549" idx="5"/>
            <a:endCxn id="2541"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565" name="Google Shape;2565;p113"/>
          <p:cNvGrpSpPr/>
          <p:nvPr/>
        </p:nvGrpSpPr>
        <p:grpSpPr>
          <a:xfrm>
            <a:off x="5996623" y="4725144"/>
            <a:ext cx="519593" cy="792088"/>
            <a:chOff x="4138132" y="3284984"/>
            <a:chExt cx="519593" cy="792088"/>
          </a:xfrm>
        </p:grpSpPr>
        <p:sp>
          <p:nvSpPr>
            <p:cNvPr id="2566" name="Google Shape;2566;p113"/>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567" name="Google Shape;2567;p113"/>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68" name="Google Shape;2568;p113"/>
          <p:cNvCxnSpPr>
            <a:stCxn id="2549" idx="3"/>
            <a:endCxn id="2566"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569" name="Google Shape;2569;p113"/>
          <p:cNvGrpSpPr/>
          <p:nvPr/>
        </p:nvGrpSpPr>
        <p:grpSpPr>
          <a:xfrm>
            <a:off x="4716016" y="3751815"/>
            <a:ext cx="520733" cy="823041"/>
            <a:chOff x="4365586" y="3254031"/>
            <a:chExt cx="520733" cy="823041"/>
          </a:xfrm>
        </p:grpSpPr>
        <p:sp>
          <p:nvSpPr>
            <p:cNvPr id="2561" name="Google Shape;2561;p11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570" name="Google Shape;2570;p113"/>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71" name="Google Shape;2571;p113"/>
          <p:cNvCxnSpPr>
            <a:stCxn id="2561" idx="3"/>
            <a:endCxn id="2558" idx="7"/>
          </p:cNvCxnSpPr>
          <p:nvPr/>
        </p:nvCxnSpPr>
        <p:spPr>
          <a:xfrm flipH="1">
            <a:off x="4478163" y="4508611"/>
            <a:ext cx="311100" cy="624000"/>
          </a:xfrm>
          <a:prstGeom prst="straightConnector1">
            <a:avLst/>
          </a:prstGeom>
          <a:noFill/>
          <a:ln cap="flat" cmpd="sng" w="9525">
            <a:solidFill>
              <a:schemeClr val="dk2"/>
            </a:solidFill>
            <a:prstDash val="solid"/>
            <a:round/>
            <a:headEnd len="sm" w="sm" type="none"/>
            <a:tailEnd len="med" w="med" type="stealth"/>
          </a:ln>
        </p:spPr>
      </p:cxnSp>
      <p:grpSp>
        <p:nvGrpSpPr>
          <p:cNvPr id="2572" name="Google Shape;2572;p113"/>
          <p:cNvGrpSpPr/>
          <p:nvPr/>
        </p:nvGrpSpPr>
        <p:grpSpPr>
          <a:xfrm>
            <a:off x="5431985" y="4698856"/>
            <a:ext cx="520733" cy="823041"/>
            <a:chOff x="4365586" y="3254031"/>
            <a:chExt cx="520733" cy="823041"/>
          </a:xfrm>
        </p:grpSpPr>
        <p:sp>
          <p:nvSpPr>
            <p:cNvPr id="2573" name="Google Shape;2573;p11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574" name="Google Shape;2574;p113"/>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575" name="Google Shape;2575;p113"/>
          <p:cNvCxnSpPr>
            <a:stCxn id="2561" idx="5"/>
            <a:endCxn id="2573" idx="1"/>
          </p:cNvCxnSpPr>
          <p:nvPr/>
        </p:nvCxnSpPr>
        <p:spPr>
          <a:xfrm>
            <a:off x="5142930" y="4508611"/>
            <a:ext cx="362400" cy="627300"/>
          </a:xfrm>
          <a:prstGeom prst="straightConnector1">
            <a:avLst/>
          </a:prstGeom>
          <a:noFill/>
          <a:ln cap="flat" cmpd="sng" w="9525">
            <a:solidFill>
              <a:schemeClr val="dk2"/>
            </a:solidFill>
            <a:prstDash val="solid"/>
            <a:round/>
            <a:headEnd len="sm" w="sm" type="none"/>
            <a:tailEnd len="med" w="med" type="stealth"/>
          </a:ln>
        </p:spPr>
      </p:cxnSp>
      <p:grpSp>
        <p:nvGrpSpPr>
          <p:cNvPr id="2576" name="Google Shape;2576;p113"/>
          <p:cNvGrpSpPr/>
          <p:nvPr/>
        </p:nvGrpSpPr>
        <p:grpSpPr>
          <a:xfrm>
            <a:off x="755576" y="1829966"/>
            <a:ext cx="3350430" cy="777321"/>
            <a:chOff x="755576" y="2291639"/>
            <a:chExt cx="3350430" cy="777321"/>
          </a:xfrm>
        </p:grpSpPr>
        <p:grpSp>
          <p:nvGrpSpPr>
            <p:cNvPr id="2577" name="Google Shape;2577;p113"/>
            <p:cNvGrpSpPr/>
            <p:nvPr/>
          </p:nvGrpSpPr>
          <p:grpSpPr>
            <a:xfrm>
              <a:off x="755576" y="2426445"/>
              <a:ext cx="1186550" cy="525310"/>
              <a:chOff x="2665943" y="2154697"/>
              <a:chExt cx="1186550" cy="525310"/>
            </a:xfrm>
          </p:grpSpPr>
          <p:sp>
            <p:nvSpPr>
              <p:cNvPr id="2578" name="Google Shape;2578;p113"/>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9" name="Google Shape;2579;p113"/>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580" name="Google Shape;2580;p113"/>
            <p:cNvGrpSpPr/>
            <p:nvPr/>
          </p:nvGrpSpPr>
          <p:grpSpPr>
            <a:xfrm>
              <a:off x="2079955" y="2291639"/>
              <a:ext cx="519593" cy="777321"/>
              <a:chOff x="4355296" y="3299751"/>
              <a:chExt cx="519593" cy="777321"/>
            </a:xfrm>
          </p:grpSpPr>
          <p:sp>
            <p:nvSpPr>
              <p:cNvPr id="2581" name="Google Shape;2581;p113"/>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582" name="Google Shape;2582;p113"/>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583" name="Google Shape;2583;p113"/>
            <p:cNvCxnSpPr>
              <a:stCxn id="2581" idx="6"/>
            </p:cNvCxnSpPr>
            <p:nvPr/>
          </p:nvCxnSpPr>
          <p:spPr>
            <a:xfrm>
              <a:off x="2590406" y="2842786"/>
              <a:ext cx="1515600" cy="0"/>
            </a:xfrm>
            <a:prstGeom prst="straightConnector1">
              <a:avLst/>
            </a:prstGeom>
            <a:noFill/>
            <a:ln cap="flat" cmpd="sng" w="9525">
              <a:solidFill>
                <a:srgbClr val="FF0000"/>
              </a:solidFill>
              <a:prstDash val="dash"/>
              <a:round/>
              <a:headEnd len="sm" w="sm" type="none"/>
              <a:tailEnd len="med" w="med" type="stealth"/>
            </a:ln>
          </p:spPr>
        </p:cxnSp>
      </p:grpSp>
      <p:sp>
        <p:nvSpPr>
          <p:cNvPr id="2584" name="Google Shape;2584;p113"/>
          <p:cNvSpPr txBox="1"/>
          <p:nvPr/>
        </p:nvSpPr>
        <p:spPr>
          <a:xfrm>
            <a:off x="2847249" y="2035290"/>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11&gt;3</a:t>
            </a:r>
            <a:endParaRPr sz="1800">
              <a:solidFill>
                <a:schemeClr val="dk1"/>
              </a:solidFill>
              <a:latin typeface="Calibri"/>
              <a:ea typeface="Calibri"/>
              <a:cs typeface="Calibri"/>
              <a:sym typeface="Calibri"/>
            </a:endParaRPr>
          </a:p>
        </p:txBody>
      </p:sp>
      <p:sp>
        <p:nvSpPr>
          <p:cNvPr id="2585" name="Google Shape;2585;p113"/>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a:t>
            </a:r>
            <a:r>
              <a:rPr lang="en-US">
                <a:solidFill>
                  <a:srgbClr val="FF0000"/>
                </a:solidFill>
                <a:latin typeface="Calibri"/>
                <a:ea typeface="Calibri"/>
                <a:cs typeface="Calibri"/>
                <a:sym typeface="Calibri"/>
              </a:rPr>
              <a:t>11</a:t>
            </a:r>
            <a:r>
              <a:rPr lang="en-US">
                <a:solidFill>
                  <a:schemeClr val="dk1"/>
                </a:solidFill>
                <a:latin typeface="Calibri"/>
                <a:ea typeface="Calibri"/>
                <a:cs typeface="Calibri"/>
                <a:sym typeface="Calibri"/>
              </a:rPr>
              <a:t>, 13</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9" name="Shape 2589"/>
        <p:cNvGrpSpPr/>
        <p:nvPr/>
      </p:nvGrpSpPr>
      <p:grpSpPr>
        <a:xfrm>
          <a:off x="0" y="0"/>
          <a:ext cx="0" cy="0"/>
          <a:chOff x="0" y="0"/>
          <a:chExt cx="0" cy="0"/>
        </a:xfrm>
      </p:grpSpPr>
      <p:sp>
        <p:nvSpPr>
          <p:cNvPr id="2590" name="Google Shape;2590;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591" name="Google Shape;2591;p114"/>
          <p:cNvGrpSpPr/>
          <p:nvPr/>
        </p:nvGrpSpPr>
        <p:grpSpPr>
          <a:xfrm>
            <a:off x="2719685" y="3781213"/>
            <a:ext cx="556171" cy="777321"/>
            <a:chOff x="4309576" y="3299751"/>
            <a:chExt cx="556171" cy="777321"/>
          </a:xfrm>
        </p:grpSpPr>
        <p:sp>
          <p:nvSpPr>
            <p:cNvPr id="2592" name="Google Shape;2592;p11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593" name="Google Shape;2593;p114"/>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594" name="Google Shape;2594;p114"/>
          <p:cNvGrpSpPr/>
          <p:nvPr/>
        </p:nvGrpSpPr>
        <p:grpSpPr>
          <a:xfrm>
            <a:off x="7173899" y="4739911"/>
            <a:ext cx="566453" cy="777321"/>
            <a:chOff x="4365586" y="3299751"/>
            <a:chExt cx="566453" cy="777321"/>
          </a:xfrm>
        </p:grpSpPr>
        <p:sp>
          <p:nvSpPr>
            <p:cNvPr id="2595" name="Google Shape;2595;p11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596" name="Google Shape;2596;p114"/>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597" name="Google Shape;2597;p114"/>
          <p:cNvGrpSpPr/>
          <p:nvPr/>
        </p:nvGrpSpPr>
        <p:grpSpPr>
          <a:xfrm>
            <a:off x="5348551" y="2748049"/>
            <a:ext cx="519593" cy="821680"/>
            <a:chOff x="4346154" y="3255392"/>
            <a:chExt cx="519593" cy="821680"/>
          </a:xfrm>
        </p:grpSpPr>
        <p:sp>
          <p:nvSpPr>
            <p:cNvPr id="2598" name="Google Shape;2598;p11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599" name="Google Shape;2599;p114"/>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00" name="Google Shape;2600;p114"/>
          <p:cNvCxnSpPr>
            <a:stCxn id="2598" idx="1"/>
            <a:endCxn id="2601"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602" name="Google Shape;2602;p114"/>
          <p:cNvCxnSpPr>
            <a:stCxn id="2598" idx="5"/>
            <a:endCxn id="2603"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604" name="Google Shape;2604;p114"/>
          <p:cNvGrpSpPr/>
          <p:nvPr/>
        </p:nvGrpSpPr>
        <p:grpSpPr>
          <a:xfrm>
            <a:off x="3275856" y="2818821"/>
            <a:ext cx="544741" cy="754461"/>
            <a:chOff x="4321006" y="3322611"/>
            <a:chExt cx="544741" cy="754461"/>
          </a:xfrm>
        </p:grpSpPr>
        <p:sp>
          <p:nvSpPr>
            <p:cNvPr id="2605" name="Google Shape;2605;p11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606" name="Google Shape;2606;p114"/>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607" name="Google Shape;2607;p114"/>
          <p:cNvCxnSpPr>
            <a:stCxn id="2592" idx="7"/>
            <a:endCxn id="2605"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608" name="Google Shape;2608;p114"/>
          <p:cNvGrpSpPr/>
          <p:nvPr/>
        </p:nvGrpSpPr>
        <p:grpSpPr>
          <a:xfrm>
            <a:off x="4106114" y="1772816"/>
            <a:ext cx="520733" cy="834471"/>
            <a:chOff x="4365586" y="3242601"/>
            <a:chExt cx="520733" cy="834471"/>
          </a:xfrm>
        </p:grpSpPr>
        <p:sp>
          <p:nvSpPr>
            <p:cNvPr id="2601" name="Google Shape;2601;p11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609" name="Google Shape;2609;p114"/>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610" name="Google Shape;2610;p114"/>
          <p:cNvCxnSpPr>
            <a:stCxn id="2605" idx="7"/>
            <a:endCxn id="2601"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611" name="Google Shape;2611;p114"/>
          <p:cNvGrpSpPr/>
          <p:nvPr/>
        </p:nvGrpSpPr>
        <p:grpSpPr>
          <a:xfrm>
            <a:off x="4051267" y="4695810"/>
            <a:ext cx="520733" cy="823041"/>
            <a:chOff x="4365586" y="3254031"/>
            <a:chExt cx="520733" cy="823041"/>
          </a:xfrm>
        </p:grpSpPr>
        <p:sp>
          <p:nvSpPr>
            <p:cNvPr id="2612" name="Google Shape;2612;p11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613" name="Google Shape;2613;p114"/>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14" name="Google Shape;2614;p114"/>
          <p:cNvCxnSpPr>
            <a:stCxn id="2598" idx="3"/>
            <a:endCxn id="2615" idx="0"/>
          </p:cNvCxnSpPr>
          <p:nvPr/>
        </p:nvCxnSpPr>
        <p:spPr>
          <a:xfrm flipH="1">
            <a:off x="4966030" y="3503484"/>
            <a:ext cx="475200" cy="618900"/>
          </a:xfrm>
          <a:prstGeom prst="straightConnector1">
            <a:avLst/>
          </a:prstGeom>
          <a:noFill/>
          <a:ln cap="flat" cmpd="sng" w="9525">
            <a:solidFill>
              <a:schemeClr val="dk2"/>
            </a:solidFill>
            <a:prstDash val="solid"/>
            <a:round/>
            <a:headEnd len="sm" w="sm" type="none"/>
            <a:tailEnd len="med" w="med" type="stealth"/>
          </a:ln>
        </p:spPr>
      </p:cxnSp>
      <p:grpSp>
        <p:nvGrpSpPr>
          <p:cNvPr id="2616" name="Google Shape;2616;p114"/>
          <p:cNvGrpSpPr/>
          <p:nvPr/>
        </p:nvGrpSpPr>
        <p:grpSpPr>
          <a:xfrm>
            <a:off x="6487430" y="3690078"/>
            <a:ext cx="532842" cy="879620"/>
            <a:chOff x="4149562" y="3197452"/>
            <a:chExt cx="532842" cy="879620"/>
          </a:xfrm>
        </p:grpSpPr>
        <p:sp>
          <p:nvSpPr>
            <p:cNvPr id="2603" name="Google Shape;2603;p114"/>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617" name="Google Shape;2617;p114"/>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18" name="Google Shape;2618;p114"/>
          <p:cNvCxnSpPr>
            <a:stCxn id="2603" idx="5"/>
            <a:endCxn id="2595"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619" name="Google Shape;2619;p114"/>
          <p:cNvGrpSpPr/>
          <p:nvPr/>
        </p:nvGrpSpPr>
        <p:grpSpPr>
          <a:xfrm>
            <a:off x="5996623" y="4725144"/>
            <a:ext cx="519593" cy="792088"/>
            <a:chOff x="4138132" y="3284984"/>
            <a:chExt cx="519593" cy="792088"/>
          </a:xfrm>
        </p:grpSpPr>
        <p:sp>
          <p:nvSpPr>
            <p:cNvPr id="2620" name="Google Shape;2620;p114"/>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621" name="Google Shape;2621;p114"/>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22" name="Google Shape;2622;p114"/>
          <p:cNvCxnSpPr>
            <a:stCxn id="2603" idx="3"/>
            <a:endCxn id="2620"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623" name="Google Shape;2623;p114"/>
          <p:cNvGrpSpPr/>
          <p:nvPr/>
        </p:nvGrpSpPr>
        <p:grpSpPr>
          <a:xfrm>
            <a:off x="4716016" y="3751815"/>
            <a:ext cx="520733" cy="823041"/>
            <a:chOff x="4365586" y="3254031"/>
            <a:chExt cx="520733" cy="823041"/>
          </a:xfrm>
        </p:grpSpPr>
        <p:sp>
          <p:nvSpPr>
            <p:cNvPr id="2615" name="Google Shape;2615;p11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624" name="Google Shape;2624;p114"/>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25" name="Google Shape;2625;p114"/>
          <p:cNvCxnSpPr>
            <a:stCxn id="2615" idx="3"/>
            <a:endCxn id="2612" idx="7"/>
          </p:cNvCxnSpPr>
          <p:nvPr/>
        </p:nvCxnSpPr>
        <p:spPr>
          <a:xfrm flipH="1">
            <a:off x="4478163" y="4508611"/>
            <a:ext cx="311100" cy="624000"/>
          </a:xfrm>
          <a:prstGeom prst="straightConnector1">
            <a:avLst/>
          </a:prstGeom>
          <a:noFill/>
          <a:ln cap="flat" cmpd="sng" w="9525">
            <a:solidFill>
              <a:schemeClr val="dk2"/>
            </a:solidFill>
            <a:prstDash val="solid"/>
            <a:round/>
            <a:headEnd len="sm" w="sm" type="none"/>
            <a:tailEnd len="med" w="med" type="stealth"/>
          </a:ln>
        </p:spPr>
      </p:cxnSp>
      <p:grpSp>
        <p:nvGrpSpPr>
          <p:cNvPr id="2626" name="Google Shape;2626;p114"/>
          <p:cNvGrpSpPr/>
          <p:nvPr/>
        </p:nvGrpSpPr>
        <p:grpSpPr>
          <a:xfrm>
            <a:off x="5431985" y="4698856"/>
            <a:ext cx="520733" cy="823041"/>
            <a:chOff x="4365586" y="3254031"/>
            <a:chExt cx="520733" cy="823041"/>
          </a:xfrm>
        </p:grpSpPr>
        <p:sp>
          <p:nvSpPr>
            <p:cNvPr id="2627" name="Google Shape;2627;p11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628" name="Google Shape;2628;p114"/>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29" name="Google Shape;2629;p114"/>
          <p:cNvCxnSpPr>
            <a:stCxn id="2615" idx="5"/>
            <a:endCxn id="2627" idx="1"/>
          </p:cNvCxnSpPr>
          <p:nvPr/>
        </p:nvCxnSpPr>
        <p:spPr>
          <a:xfrm>
            <a:off x="5142930" y="4508611"/>
            <a:ext cx="362400" cy="627300"/>
          </a:xfrm>
          <a:prstGeom prst="straightConnector1">
            <a:avLst/>
          </a:prstGeom>
          <a:noFill/>
          <a:ln cap="flat" cmpd="sng" w="9525">
            <a:solidFill>
              <a:schemeClr val="dk2"/>
            </a:solidFill>
            <a:prstDash val="solid"/>
            <a:round/>
            <a:headEnd len="sm" w="sm" type="none"/>
            <a:tailEnd len="med" w="med" type="stealth"/>
          </a:ln>
        </p:spPr>
      </p:cxnSp>
      <p:grpSp>
        <p:nvGrpSpPr>
          <p:cNvPr id="2630" name="Google Shape;2630;p114"/>
          <p:cNvGrpSpPr/>
          <p:nvPr/>
        </p:nvGrpSpPr>
        <p:grpSpPr>
          <a:xfrm>
            <a:off x="755576" y="1829966"/>
            <a:ext cx="4612530" cy="1513547"/>
            <a:chOff x="755576" y="2291639"/>
            <a:chExt cx="4612530" cy="1513547"/>
          </a:xfrm>
        </p:grpSpPr>
        <p:grpSp>
          <p:nvGrpSpPr>
            <p:cNvPr id="2631" name="Google Shape;2631;p114"/>
            <p:cNvGrpSpPr/>
            <p:nvPr/>
          </p:nvGrpSpPr>
          <p:grpSpPr>
            <a:xfrm>
              <a:off x="755576" y="2426445"/>
              <a:ext cx="1186550" cy="525310"/>
              <a:chOff x="2665943" y="2154697"/>
              <a:chExt cx="1186550" cy="525310"/>
            </a:xfrm>
          </p:grpSpPr>
          <p:sp>
            <p:nvSpPr>
              <p:cNvPr id="2632" name="Google Shape;2632;p114"/>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3" name="Google Shape;2633;p114"/>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634" name="Google Shape;2634;p114"/>
            <p:cNvGrpSpPr/>
            <p:nvPr/>
          </p:nvGrpSpPr>
          <p:grpSpPr>
            <a:xfrm>
              <a:off x="2079955" y="2291639"/>
              <a:ext cx="519593" cy="777321"/>
              <a:chOff x="4355296" y="3299751"/>
              <a:chExt cx="519593" cy="777321"/>
            </a:xfrm>
          </p:grpSpPr>
          <p:sp>
            <p:nvSpPr>
              <p:cNvPr id="2635" name="Google Shape;2635;p114"/>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636" name="Google Shape;2636;p114"/>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637" name="Google Shape;2637;p114"/>
            <p:cNvCxnSpPr>
              <a:stCxn id="2635" idx="6"/>
              <a:endCxn id="2598" idx="2"/>
            </p:cNvCxnSpPr>
            <p:nvPr/>
          </p:nvCxnSpPr>
          <p:spPr>
            <a:xfrm>
              <a:off x="2590406" y="2842786"/>
              <a:ext cx="2777700" cy="962400"/>
            </a:xfrm>
            <a:prstGeom prst="straightConnector1">
              <a:avLst/>
            </a:prstGeom>
            <a:noFill/>
            <a:ln cap="flat" cmpd="sng" w="9525">
              <a:solidFill>
                <a:srgbClr val="FF0000"/>
              </a:solidFill>
              <a:prstDash val="dash"/>
              <a:round/>
              <a:headEnd len="sm" w="sm" type="none"/>
              <a:tailEnd len="med" w="med" type="stealth"/>
            </a:ln>
          </p:spPr>
        </p:cxnSp>
      </p:grpSp>
      <p:sp>
        <p:nvSpPr>
          <p:cNvPr id="2638" name="Google Shape;2638;p114"/>
          <p:cNvSpPr txBox="1"/>
          <p:nvPr/>
        </p:nvSpPr>
        <p:spPr>
          <a:xfrm>
            <a:off x="2825805" y="2180216"/>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11&gt;7</a:t>
            </a:r>
            <a:endParaRPr sz="1800">
              <a:solidFill>
                <a:schemeClr val="dk1"/>
              </a:solidFill>
              <a:latin typeface="Calibri"/>
              <a:ea typeface="Calibri"/>
              <a:cs typeface="Calibri"/>
              <a:sym typeface="Calibri"/>
            </a:endParaRPr>
          </a:p>
        </p:txBody>
      </p:sp>
      <p:sp>
        <p:nvSpPr>
          <p:cNvPr id="2639" name="Google Shape;2639;p114"/>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a:t>
            </a:r>
            <a:r>
              <a:rPr lang="en-US">
                <a:solidFill>
                  <a:srgbClr val="FF0000"/>
                </a:solidFill>
                <a:latin typeface="Calibri"/>
                <a:ea typeface="Calibri"/>
                <a:cs typeface="Calibri"/>
                <a:sym typeface="Calibri"/>
              </a:rPr>
              <a:t>11</a:t>
            </a:r>
            <a:r>
              <a:rPr lang="en-US">
                <a:solidFill>
                  <a:schemeClr val="dk1"/>
                </a:solidFill>
                <a:latin typeface="Calibri"/>
                <a:ea typeface="Calibri"/>
                <a:cs typeface="Calibri"/>
                <a:sym typeface="Calibri"/>
              </a:rPr>
              <a:t>, 13</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3" name="Shape 2643"/>
        <p:cNvGrpSpPr/>
        <p:nvPr/>
      </p:nvGrpSpPr>
      <p:grpSpPr>
        <a:xfrm>
          <a:off x="0" y="0"/>
          <a:ext cx="0" cy="0"/>
          <a:chOff x="0" y="0"/>
          <a:chExt cx="0" cy="0"/>
        </a:xfrm>
      </p:grpSpPr>
      <p:sp>
        <p:nvSpPr>
          <p:cNvPr id="2644" name="Google Shape;2644;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645" name="Google Shape;2645;p115"/>
          <p:cNvGrpSpPr/>
          <p:nvPr/>
        </p:nvGrpSpPr>
        <p:grpSpPr>
          <a:xfrm>
            <a:off x="2719685" y="3781213"/>
            <a:ext cx="556171" cy="777321"/>
            <a:chOff x="4309576" y="3299751"/>
            <a:chExt cx="556171" cy="777321"/>
          </a:xfrm>
        </p:grpSpPr>
        <p:sp>
          <p:nvSpPr>
            <p:cNvPr id="2646" name="Google Shape;2646;p11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647" name="Google Shape;2647;p115"/>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648" name="Google Shape;2648;p115"/>
          <p:cNvGrpSpPr/>
          <p:nvPr/>
        </p:nvGrpSpPr>
        <p:grpSpPr>
          <a:xfrm>
            <a:off x="7173899" y="4739911"/>
            <a:ext cx="566453" cy="777321"/>
            <a:chOff x="4365586" y="3299751"/>
            <a:chExt cx="566453" cy="777321"/>
          </a:xfrm>
        </p:grpSpPr>
        <p:sp>
          <p:nvSpPr>
            <p:cNvPr id="2649" name="Google Shape;2649;p11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650" name="Google Shape;2650;p115"/>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651" name="Google Shape;2651;p115"/>
          <p:cNvGrpSpPr/>
          <p:nvPr/>
        </p:nvGrpSpPr>
        <p:grpSpPr>
          <a:xfrm>
            <a:off x="5348551" y="2748049"/>
            <a:ext cx="519593" cy="821680"/>
            <a:chOff x="4346154" y="3255392"/>
            <a:chExt cx="519593" cy="821680"/>
          </a:xfrm>
        </p:grpSpPr>
        <p:sp>
          <p:nvSpPr>
            <p:cNvPr id="2652" name="Google Shape;2652;p11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653" name="Google Shape;2653;p115"/>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54" name="Google Shape;2654;p115"/>
          <p:cNvCxnSpPr>
            <a:stCxn id="2652" idx="1"/>
            <a:endCxn id="2655"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656" name="Google Shape;2656;p115"/>
          <p:cNvCxnSpPr>
            <a:stCxn id="2652" idx="5"/>
            <a:endCxn id="2657"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658" name="Google Shape;2658;p115"/>
          <p:cNvGrpSpPr/>
          <p:nvPr/>
        </p:nvGrpSpPr>
        <p:grpSpPr>
          <a:xfrm>
            <a:off x="3275856" y="2818821"/>
            <a:ext cx="544741" cy="754461"/>
            <a:chOff x="4321006" y="3322611"/>
            <a:chExt cx="544741" cy="754461"/>
          </a:xfrm>
        </p:grpSpPr>
        <p:sp>
          <p:nvSpPr>
            <p:cNvPr id="2659" name="Google Shape;2659;p11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660" name="Google Shape;2660;p115"/>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661" name="Google Shape;2661;p115"/>
          <p:cNvCxnSpPr>
            <a:stCxn id="2646" idx="7"/>
            <a:endCxn id="2659"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662" name="Google Shape;2662;p115"/>
          <p:cNvGrpSpPr/>
          <p:nvPr/>
        </p:nvGrpSpPr>
        <p:grpSpPr>
          <a:xfrm>
            <a:off x="4106114" y="1772816"/>
            <a:ext cx="520733" cy="834471"/>
            <a:chOff x="4365586" y="3242601"/>
            <a:chExt cx="520733" cy="834471"/>
          </a:xfrm>
        </p:grpSpPr>
        <p:sp>
          <p:nvSpPr>
            <p:cNvPr id="2655" name="Google Shape;2655;p11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663" name="Google Shape;2663;p115"/>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664" name="Google Shape;2664;p115"/>
          <p:cNvCxnSpPr>
            <a:stCxn id="2659" idx="7"/>
            <a:endCxn id="2655"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665" name="Google Shape;2665;p115"/>
          <p:cNvGrpSpPr/>
          <p:nvPr/>
        </p:nvGrpSpPr>
        <p:grpSpPr>
          <a:xfrm>
            <a:off x="4051267" y="4695810"/>
            <a:ext cx="520733" cy="823041"/>
            <a:chOff x="4365586" y="3254031"/>
            <a:chExt cx="520733" cy="823041"/>
          </a:xfrm>
        </p:grpSpPr>
        <p:sp>
          <p:nvSpPr>
            <p:cNvPr id="2666" name="Google Shape;2666;p11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667" name="Google Shape;2667;p115"/>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68" name="Google Shape;2668;p115"/>
          <p:cNvCxnSpPr>
            <a:stCxn id="2652" idx="3"/>
            <a:endCxn id="2669" idx="0"/>
          </p:cNvCxnSpPr>
          <p:nvPr/>
        </p:nvCxnSpPr>
        <p:spPr>
          <a:xfrm flipH="1">
            <a:off x="4966030" y="3503484"/>
            <a:ext cx="475200" cy="618900"/>
          </a:xfrm>
          <a:prstGeom prst="straightConnector1">
            <a:avLst/>
          </a:prstGeom>
          <a:noFill/>
          <a:ln cap="flat" cmpd="sng" w="9525">
            <a:solidFill>
              <a:schemeClr val="dk2"/>
            </a:solidFill>
            <a:prstDash val="solid"/>
            <a:round/>
            <a:headEnd len="sm" w="sm" type="none"/>
            <a:tailEnd len="med" w="med" type="stealth"/>
          </a:ln>
        </p:spPr>
      </p:cxnSp>
      <p:grpSp>
        <p:nvGrpSpPr>
          <p:cNvPr id="2670" name="Google Shape;2670;p115"/>
          <p:cNvGrpSpPr/>
          <p:nvPr/>
        </p:nvGrpSpPr>
        <p:grpSpPr>
          <a:xfrm>
            <a:off x="6487430" y="3690078"/>
            <a:ext cx="532842" cy="879620"/>
            <a:chOff x="4149562" y="3197452"/>
            <a:chExt cx="532842" cy="879620"/>
          </a:xfrm>
        </p:grpSpPr>
        <p:sp>
          <p:nvSpPr>
            <p:cNvPr id="2657" name="Google Shape;2657;p115"/>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671" name="Google Shape;2671;p115"/>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72" name="Google Shape;2672;p115"/>
          <p:cNvCxnSpPr>
            <a:stCxn id="2657" idx="5"/>
            <a:endCxn id="2649"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673" name="Google Shape;2673;p115"/>
          <p:cNvGrpSpPr/>
          <p:nvPr/>
        </p:nvGrpSpPr>
        <p:grpSpPr>
          <a:xfrm>
            <a:off x="5996623" y="4725144"/>
            <a:ext cx="519593" cy="792088"/>
            <a:chOff x="4138132" y="3284984"/>
            <a:chExt cx="519593" cy="792088"/>
          </a:xfrm>
        </p:grpSpPr>
        <p:sp>
          <p:nvSpPr>
            <p:cNvPr id="2674" name="Google Shape;2674;p115"/>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675" name="Google Shape;2675;p115"/>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76" name="Google Shape;2676;p115"/>
          <p:cNvCxnSpPr>
            <a:stCxn id="2657" idx="3"/>
            <a:endCxn id="2674"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677" name="Google Shape;2677;p115"/>
          <p:cNvGrpSpPr/>
          <p:nvPr/>
        </p:nvGrpSpPr>
        <p:grpSpPr>
          <a:xfrm>
            <a:off x="4716016" y="3751815"/>
            <a:ext cx="520733" cy="823041"/>
            <a:chOff x="4365586" y="3254031"/>
            <a:chExt cx="520733" cy="823041"/>
          </a:xfrm>
        </p:grpSpPr>
        <p:sp>
          <p:nvSpPr>
            <p:cNvPr id="2669" name="Google Shape;2669;p11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678" name="Google Shape;2678;p115"/>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79" name="Google Shape;2679;p115"/>
          <p:cNvCxnSpPr>
            <a:stCxn id="2669" idx="3"/>
            <a:endCxn id="2666" idx="7"/>
          </p:cNvCxnSpPr>
          <p:nvPr/>
        </p:nvCxnSpPr>
        <p:spPr>
          <a:xfrm flipH="1">
            <a:off x="4478163" y="4508611"/>
            <a:ext cx="311100" cy="624000"/>
          </a:xfrm>
          <a:prstGeom prst="straightConnector1">
            <a:avLst/>
          </a:prstGeom>
          <a:noFill/>
          <a:ln cap="flat" cmpd="sng" w="9525">
            <a:solidFill>
              <a:schemeClr val="dk2"/>
            </a:solidFill>
            <a:prstDash val="solid"/>
            <a:round/>
            <a:headEnd len="sm" w="sm" type="none"/>
            <a:tailEnd len="med" w="med" type="stealth"/>
          </a:ln>
        </p:spPr>
      </p:cxnSp>
      <p:grpSp>
        <p:nvGrpSpPr>
          <p:cNvPr id="2680" name="Google Shape;2680;p115"/>
          <p:cNvGrpSpPr/>
          <p:nvPr/>
        </p:nvGrpSpPr>
        <p:grpSpPr>
          <a:xfrm>
            <a:off x="5431985" y="4698856"/>
            <a:ext cx="520733" cy="823041"/>
            <a:chOff x="4365586" y="3254031"/>
            <a:chExt cx="520733" cy="823041"/>
          </a:xfrm>
        </p:grpSpPr>
        <p:sp>
          <p:nvSpPr>
            <p:cNvPr id="2681" name="Google Shape;2681;p11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682" name="Google Shape;2682;p115"/>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683" name="Google Shape;2683;p115"/>
          <p:cNvCxnSpPr>
            <a:stCxn id="2669" idx="5"/>
            <a:endCxn id="2681" idx="1"/>
          </p:cNvCxnSpPr>
          <p:nvPr/>
        </p:nvCxnSpPr>
        <p:spPr>
          <a:xfrm>
            <a:off x="5142930" y="4508611"/>
            <a:ext cx="362400" cy="627300"/>
          </a:xfrm>
          <a:prstGeom prst="straightConnector1">
            <a:avLst/>
          </a:prstGeom>
          <a:noFill/>
          <a:ln cap="flat" cmpd="sng" w="9525">
            <a:solidFill>
              <a:schemeClr val="dk2"/>
            </a:solidFill>
            <a:prstDash val="solid"/>
            <a:round/>
            <a:headEnd len="sm" w="sm" type="none"/>
            <a:tailEnd len="med" w="med" type="stealth"/>
          </a:ln>
        </p:spPr>
      </p:cxnSp>
      <p:grpSp>
        <p:nvGrpSpPr>
          <p:cNvPr id="2684" name="Google Shape;2684;p115"/>
          <p:cNvGrpSpPr/>
          <p:nvPr/>
        </p:nvGrpSpPr>
        <p:grpSpPr>
          <a:xfrm>
            <a:off x="755576" y="1829966"/>
            <a:ext cx="5805030" cy="2353547"/>
            <a:chOff x="755576" y="2291639"/>
            <a:chExt cx="5805030" cy="2353547"/>
          </a:xfrm>
        </p:grpSpPr>
        <p:grpSp>
          <p:nvGrpSpPr>
            <p:cNvPr id="2685" name="Google Shape;2685;p115"/>
            <p:cNvGrpSpPr/>
            <p:nvPr/>
          </p:nvGrpSpPr>
          <p:grpSpPr>
            <a:xfrm>
              <a:off x="755576" y="2426445"/>
              <a:ext cx="1186550" cy="525310"/>
              <a:chOff x="2665943" y="2154697"/>
              <a:chExt cx="1186550" cy="525310"/>
            </a:xfrm>
          </p:grpSpPr>
          <p:sp>
            <p:nvSpPr>
              <p:cNvPr id="2686" name="Google Shape;2686;p115"/>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7" name="Google Shape;2687;p115"/>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688" name="Google Shape;2688;p115"/>
            <p:cNvGrpSpPr/>
            <p:nvPr/>
          </p:nvGrpSpPr>
          <p:grpSpPr>
            <a:xfrm>
              <a:off x="2079955" y="2291639"/>
              <a:ext cx="519593" cy="777321"/>
              <a:chOff x="4355296" y="3299751"/>
              <a:chExt cx="519593" cy="777321"/>
            </a:xfrm>
          </p:grpSpPr>
          <p:sp>
            <p:nvSpPr>
              <p:cNvPr id="2689" name="Google Shape;2689;p115"/>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690" name="Google Shape;2690;p115"/>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691" name="Google Shape;2691;p115"/>
            <p:cNvCxnSpPr>
              <a:stCxn id="2689" idx="6"/>
              <a:endCxn id="2657" idx="1"/>
            </p:cNvCxnSpPr>
            <p:nvPr/>
          </p:nvCxnSpPr>
          <p:spPr>
            <a:xfrm>
              <a:off x="2590406" y="2842786"/>
              <a:ext cx="3970200" cy="1802400"/>
            </a:xfrm>
            <a:prstGeom prst="straightConnector1">
              <a:avLst/>
            </a:prstGeom>
            <a:noFill/>
            <a:ln cap="flat" cmpd="sng" w="9525">
              <a:solidFill>
                <a:srgbClr val="FF0000"/>
              </a:solidFill>
              <a:prstDash val="dash"/>
              <a:round/>
              <a:headEnd len="sm" w="sm" type="none"/>
              <a:tailEnd len="med" w="med" type="stealth"/>
            </a:ln>
          </p:spPr>
        </p:cxnSp>
      </p:grpSp>
      <p:sp>
        <p:nvSpPr>
          <p:cNvPr id="2692" name="Google Shape;2692;p115"/>
          <p:cNvSpPr txBox="1"/>
          <p:nvPr/>
        </p:nvSpPr>
        <p:spPr>
          <a:xfrm>
            <a:off x="2825805" y="2214506"/>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11&gt;9</a:t>
            </a:r>
            <a:endParaRPr sz="1800">
              <a:solidFill>
                <a:schemeClr val="dk1"/>
              </a:solidFill>
              <a:latin typeface="Calibri"/>
              <a:ea typeface="Calibri"/>
              <a:cs typeface="Calibri"/>
              <a:sym typeface="Calibri"/>
            </a:endParaRPr>
          </a:p>
        </p:txBody>
      </p:sp>
      <p:sp>
        <p:nvSpPr>
          <p:cNvPr id="2693" name="Google Shape;2693;p115"/>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a:t>
            </a:r>
            <a:r>
              <a:rPr lang="en-US">
                <a:solidFill>
                  <a:srgbClr val="FF0000"/>
                </a:solidFill>
                <a:latin typeface="Calibri"/>
                <a:ea typeface="Calibri"/>
                <a:cs typeface="Calibri"/>
                <a:sym typeface="Calibri"/>
              </a:rPr>
              <a:t>11</a:t>
            </a:r>
            <a:r>
              <a:rPr lang="en-US">
                <a:solidFill>
                  <a:schemeClr val="dk1"/>
                </a:solidFill>
                <a:latin typeface="Calibri"/>
                <a:ea typeface="Calibri"/>
                <a:cs typeface="Calibri"/>
                <a:sym typeface="Calibri"/>
              </a:rPr>
              <a:t>, 13</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7" name="Shape 2697"/>
        <p:cNvGrpSpPr/>
        <p:nvPr/>
      </p:nvGrpSpPr>
      <p:grpSpPr>
        <a:xfrm>
          <a:off x="0" y="0"/>
          <a:ext cx="0" cy="0"/>
          <a:chOff x="0" y="0"/>
          <a:chExt cx="0" cy="0"/>
        </a:xfrm>
      </p:grpSpPr>
      <p:sp>
        <p:nvSpPr>
          <p:cNvPr id="2698" name="Google Shape;2698;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699" name="Google Shape;2699;p116"/>
          <p:cNvGrpSpPr/>
          <p:nvPr/>
        </p:nvGrpSpPr>
        <p:grpSpPr>
          <a:xfrm>
            <a:off x="2719685" y="3781213"/>
            <a:ext cx="556171" cy="777321"/>
            <a:chOff x="4309576" y="3299751"/>
            <a:chExt cx="556171" cy="777321"/>
          </a:xfrm>
        </p:grpSpPr>
        <p:sp>
          <p:nvSpPr>
            <p:cNvPr id="2700" name="Google Shape;2700;p11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701" name="Google Shape;2701;p116"/>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702" name="Google Shape;2702;p116"/>
          <p:cNvGrpSpPr/>
          <p:nvPr/>
        </p:nvGrpSpPr>
        <p:grpSpPr>
          <a:xfrm>
            <a:off x="7173899" y="4739911"/>
            <a:ext cx="566453" cy="777321"/>
            <a:chOff x="4365586" y="3299751"/>
            <a:chExt cx="566453" cy="777321"/>
          </a:xfrm>
        </p:grpSpPr>
        <p:sp>
          <p:nvSpPr>
            <p:cNvPr id="2703" name="Google Shape;2703;p116"/>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704" name="Google Shape;2704;p116"/>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705" name="Google Shape;2705;p116"/>
          <p:cNvGrpSpPr/>
          <p:nvPr/>
        </p:nvGrpSpPr>
        <p:grpSpPr>
          <a:xfrm>
            <a:off x="5348551" y="2748049"/>
            <a:ext cx="519593" cy="821680"/>
            <a:chOff x="4346154" y="3255392"/>
            <a:chExt cx="519593" cy="821680"/>
          </a:xfrm>
        </p:grpSpPr>
        <p:sp>
          <p:nvSpPr>
            <p:cNvPr id="2706" name="Google Shape;2706;p11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707" name="Google Shape;2707;p116"/>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08" name="Google Shape;2708;p116"/>
          <p:cNvCxnSpPr>
            <a:stCxn id="2706" idx="1"/>
            <a:endCxn id="2709"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710" name="Google Shape;2710;p116"/>
          <p:cNvCxnSpPr>
            <a:stCxn id="2706" idx="5"/>
            <a:endCxn id="2711"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712" name="Google Shape;2712;p116"/>
          <p:cNvGrpSpPr/>
          <p:nvPr/>
        </p:nvGrpSpPr>
        <p:grpSpPr>
          <a:xfrm>
            <a:off x="3275856" y="2818821"/>
            <a:ext cx="544741" cy="754461"/>
            <a:chOff x="4321006" y="3322611"/>
            <a:chExt cx="544741" cy="754461"/>
          </a:xfrm>
        </p:grpSpPr>
        <p:sp>
          <p:nvSpPr>
            <p:cNvPr id="2713" name="Google Shape;2713;p11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714" name="Google Shape;2714;p116"/>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715" name="Google Shape;2715;p116"/>
          <p:cNvCxnSpPr>
            <a:stCxn id="2700" idx="7"/>
            <a:endCxn id="2713"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716" name="Google Shape;2716;p116"/>
          <p:cNvGrpSpPr/>
          <p:nvPr/>
        </p:nvGrpSpPr>
        <p:grpSpPr>
          <a:xfrm>
            <a:off x="4106114" y="1772816"/>
            <a:ext cx="520733" cy="834471"/>
            <a:chOff x="4365586" y="3242601"/>
            <a:chExt cx="520733" cy="834471"/>
          </a:xfrm>
        </p:grpSpPr>
        <p:sp>
          <p:nvSpPr>
            <p:cNvPr id="2709" name="Google Shape;2709;p11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717" name="Google Shape;2717;p116"/>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718" name="Google Shape;2718;p116"/>
          <p:cNvCxnSpPr>
            <a:stCxn id="2713" idx="7"/>
            <a:endCxn id="2709"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719" name="Google Shape;2719;p116"/>
          <p:cNvGrpSpPr/>
          <p:nvPr/>
        </p:nvGrpSpPr>
        <p:grpSpPr>
          <a:xfrm>
            <a:off x="4051267" y="4695810"/>
            <a:ext cx="520733" cy="823041"/>
            <a:chOff x="4365586" y="3254031"/>
            <a:chExt cx="520733" cy="823041"/>
          </a:xfrm>
        </p:grpSpPr>
        <p:sp>
          <p:nvSpPr>
            <p:cNvPr id="2720" name="Google Shape;2720;p11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721" name="Google Shape;2721;p116"/>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22" name="Google Shape;2722;p116"/>
          <p:cNvCxnSpPr>
            <a:stCxn id="2706" idx="3"/>
            <a:endCxn id="2723" idx="0"/>
          </p:cNvCxnSpPr>
          <p:nvPr/>
        </p:nvCxnSpPr>
        <p:spPr>
          <a:xfrm flipH="1">
            <a:off x="4966030" y="3503484"/>
            <a:ext cx="475200" cy="618900"/>
          </a:xfrm>
          <a:prstGeom prst="straightConnector1">
            <a:avLst/>
          </a:prstGeom>
          <a:noFill/>
          <a:ln cap="flat" cmpd="sng" w="9525">
            <a:solidFill>
              <a:schemeClr val="dk2"/>
            </a:solidFill>
            <a:prstDash val="solid"/>
            <a:round/>
            <a:headEnd len="sm" w="sm" type="none"/>
            <a:tailEnd len="med" w="med" type="stealth"/>
          </a:ln>
        </p:spPr>
      </p:cxnSp>
      <p:grpSp>
        <p:nvGrpSpPr>
          <p:cNvPr id="2724" name="Google Shape;2724;p116"/>
          <p:cNvGrpSpPr/>
          <p:nvPr/>
        </p:nvGrpSpPr>
        <p:grpSpPr>
          <a:xfrm>
            <a:off x="6487430" y="3690078"/>
            <a:ext cx="532842" cy="879620"/>
            <a:chOff x="4149562" y="3197452"/>
            <a:chExt cx="532842" cy="879620"/>
          </a:xfrm>
        </p:grpSpPr>
        <p:sp>
          <p:nvSpPr>
            <p:cNvPr id="2711" name="Google Shape;2711;p116"/>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725" name="Google Shape;2725;p116"/>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26" name="Google Shape;2726;p116"/>
          <p:cNvCxnSpPr>
            <a:stCxn id="2711" idx="5"/>
            <a:endCxn id="2703"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727" name="Google Shape;2727;p116"/>
          <p:cNvGrpSpPr/>
          <p:nvPr/>
        </p:nvGrpSpPr>
        <p:grpSpPr>
          <a:xfrm>
            <a:off x="5996623" y="4725144"/>
            <a:ext cx="519593" cy="792088"/>
            <a:chOff x="4138132" y="3284984"/>
            <a:chExt cx="519593" cy="792088"/>
          </a:xfrm>
        </p:grpSpPr>
        <p:sp>
          <p:nvSpPr>
            <p:cNvPr id="2728" name="Google Shape;2728;p116"/>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729" name="Google Shape;2729;p116"/>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30" name="Google Shape;2730;p116"/>
          <p:cNvCxnSpPr>
            <a:stCxn id="2711" idx="3"/>
            <a:endCxn id="2728"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731" name="Google Shape;2731;p116"/>
          <p:cNvGrpSpPr/>
          <p:nvPr/>
        </p:nvGrpSpPr>
        <p:grpSpPr>
          <a:xfrm>
            <a:off x="4716016" y="3751815"/>
            <a:ext cx="520733" cy="823041"/>
            <a:chOff x="4365586" y="3254031"/>
            <a:chExt cx="520733" cy="823041"/>
          </a:xfrm>
        </p:grpSpPr>
        <p:sp>
          <p:nvSpPr>
            <p:cNvPr id="2723" name="Google Shape;2723;p11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732" name="Google Shape;2732;p116"/>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33" name="Google Shape;2733;p116"/>
          <p:cNvCxnSpPr>
            <a:stCxn id="2723" idx="3"/>
            <a:endCxn id="2720" idx="7"/>
          </p:cNvCxnSpPr>
          <p:nvPr/>
        </p:nvCxnSpPr>
        <p:spPr>
          <a:xfrm flipH="1">
            <a:off x="4478163" y="4508611"/>
            <a:ext cx="311100" cy="624000"/>
          </a:xfrm>
          <a:prstGeom prst="straightConnector1">
            <a:avLst/>
          </a:prstGeom>
          <a:noFill/>
          <a:ln cap="flat" cmpd="sng" w="9525">
            <a:solidFill>
              <a:schemeClr val="dk2"/>
            </a:solidFill>
            <a:prstDash val="solid"/>
            <a:round/>
            <a:headEnd len="sm" w="sm" type="none"/>
            <a:tailEnd len="med" w="med" type="stealth"/>
          </a:ln>
        </p:spPr>
      </p:cxnSp>
      <p:grpSp>
        <p:nvGrpSpPr>
          <p:cNvPr id="2734" name="Google Shape;2734;p116"/>
          <p:cNvGrpSpPr/>
          <p:nvPr/>
        </p:nvGrpSpPr>
        <p:grpSpPr>
          <a:xfrm>
            <a:off x="5431985" y="4698856"/>
            <a:ext cx="520733" cy="823041"/>
            <a:chOff x="4365586" y="3254031"/>
            <a:chExt cx="520733" cy="823041"/>
          </a:xfrm>
        </p:grpSpPr>
        <p:sp>
          <p:nvSpPr>
            <p:cNvPr id="2735" name="Google Shape;2735;p11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736" name="Google Shape;2736;p116"/>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37" name="Google Shape;2737;p116"/>
          <p:cNvCxnSpPr>
            <a:stCxn id="2723" idx="5"/>
            <a:endCxn id="2735" idx="1"/>
          </p:cNvCxnSpPr>
          <p:nvPr/>
        </p:nvCxnSpPr>
        <p:spPr>
          <a:xfrm>
            <a:off x="5142930" y="4508611"/>
            <a:ext cx="362400" cy="627300"/>
          </a:xfrm>
          <a:prstGeom prst="straightConnector1">
            <a:avLst/>
          </a:prstGeom>
          <a:noFill/>
          <a:ln cap="flat" cmpd="sng" w="9525">
            <a:solidFill>
              <a:schemeClr val="dk2"/>
            </a:solidFill>
            <a:prstDash val="solid"/>
            <a:round/>
            <a:headEnd len="sm" w="sm" type="none"/>
            <a:tailEnd len="med" w="med" type="stealth"/>
          </a:ln>
        </p:spPr>
      </p:cxnSp>
      <p:grpSp>
        <p:nvGrpSpPr>
          <p:cNvPr id="2738" name="Google Shape;2738;p116"/>
          <p:cNvGrpSpPr/>
          <p:nvPr/>
        </p:nvGrpSpPr>
        <p:grpSpPr>
          <a:xfrm>
            <a:off x="755576" y="1829966"/>
            <a:ext cx="6552583" cy="3305776"/>
            <a:chOff x="755576" y="2291639"/>
            <a:chExt cx="6552583" cy="3305776"/>
          </a:xfrm>
        </p:grpSpPr>
        <p:grpSp>
          <p:nvGrpSpPr>
            <p:cNvPr id="2739" name="Google Shape;2739;p116"/>
            <p:cNvGrpSpPr/>
            <p:nvPr/>
          </p:nvGrpSpPr>
          <p:grpSpPr>
            <a:xfrm>
              <a:off x="755576" y="2426445"/>
              <a:ext cx="1186550" cy="525310"/>
              <a:chOff x="2665943" y="2154697"/>
              <a:chExt cx="1186550" cy="525310"/>
            </a:xfrm>
          </p:grpSpPr>
          <p:sp>
            <p:nvSpPr>
              <p:cNvPr id="2740" name="Google Shape;2740;p116"/>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1" name="Google Shape;2741;p116"/>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742" name="Google Shape;2742;p116"/>
            <p:cNvGrpSpPr/>
            <p:nvPr/>
          </p:nvGrpSpPr>
          <p:grpSpPr>
            <a:xfrm>
              <a:off x="2079955" y="2291639"/>
              <a:ext cx="519593" cy="777321"/>
              <a:chOff x="4355296" y="3299751"/>
              <a:chExt cx="519593" cy="777321"/>
            </a:xfrm>
          </p:grpSpPr>
          <p:sp>
            <p:nvSpPr>
              <p:cNvPr id="2743" name="Google Shape;2743;p116"/>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744" name="Google Shape;2744;p116"/>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745" name="Google Shape;2745;p116"/>
            <p:cNvCxnSpPr>
              <a:stCxn id="2743" idx="5"/>
            </p:cNvCxnSpPr>
            <p:nvPr/>
          </p:nvCxnSpPr>
          <p:spPr>
            <a:xfrm>
              <a:off x="2517159" y="3002715"/>
              <a:ext cx="4791000" cy="2594700"/>
            </a:xfrm>
            <a:prstGeom prst="straightConnector1">
              <a:avLst/>
            </a:prstGeom>
            <a:noFill/>
            <a:ln cap="flat" cmpd="sng" w="9525">
              <a:solidFill>
                <a:srgbClr val="FF0000"/>
              </a:solidFill>
              <a:prstDash val="dash"/>
              <a:round/>
              <a:headEnd len="sm" w="sm" type="none"/>
              <a:tailEnd len="med" w="med" type="stealth"/>
            </a:ln>
          </p:spPr>
        </p:cxnSp>
      </p:grpSp>
      <p:sp>
        <p:nvSpPr>
          <p:cNvPr id="2746" name="Google Shape;2746;p116"/>
          <p:cNvSpPr txBox="1"/>
          <p:nvPr/>
        </p:nvSpPr>
        <p:spPr>
          <a:xfrm>
            <a:off x="2699792" y="2411596"/>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11&lt;15</a:t>
            </a:r>
            <a:endParaRPr sz="1800">
              <a:solidFill>
                <a:schemeClr val="dk1"/>
              </a:solidFill>
              <a:latin typeface="Calibri"/>
              <a:ea typeface="Calibri"/>
              <a:cs typeface="Calibri"/>
              <a:sym typeface="Calibri"/>
            </a:endParaRPr>
          </a:p>
        </p:txBody>
      </p:sp>
      <p:sp>
        <p:nvSpPr>
          <p:cNvPr id="2747" name="Google Shape;2747;p116"/>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a:t>
            </a:r>
            <a:r>
              <a:rPr lang="en-US">
                <a:solidFill>
                  <a:srgbClr val="FF0000"/>
                </a:solidFill>
                <a:latin typeface="Calibri"/>
                <a:ea typeface="Calibri"/>
                <a:cs typeface="Calibri"/>
                <a:sym typeface="Calibri"/>
              </a:rPr>
              <a:t>11</a:t>
            </a:r>
            <a:r>
              <a:rPr lang="en-US">
                <a:solidFill>
                  <a:schemeClr val="dk1"/>
                </a:solidFill>
                <a:latin typeface="Calibri"/>
                <a:ea typeface="Calibri"/>
                <a:cs typeface="Calibri"/>
                <a:sym typeface="Calibri"/>
              </a:rPr>
              <a:t>, 13</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753" name="Google Shape;2753;p117"/>
          <p:cNvGrpSpPr/>
          <p:nvPr/>
        </p:nvGrpSpPr>
        <p:grpSpPr>
          <a:xfrm>
            <a:off x="2719685" y="3781213"/>
            <a:ext cx="556171" cy="777321"/>
            <a:chOff x="4309576" y="3299751"/>
            <a:chExt cx="556171" cy="777321"/>
          </a:xfrm>
        </p:grpSpPr>
        <p:sp>
          <p:nvSpPr>
            <p:cNvPr id="2754" name="Google Shape;2754;p11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755" name="Google Shape;2755;p117"/>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756" name="Google Shape;2756;p117"/>
          <p:cNvGrpSpPr/>
          <p:nvPr/>
        </p:nvGrpSpPr>
        <p:grpSpPr>
          <a:xfrm>
            <a:off x="7173899" y="4739911"/>
            <a:ext cx="566453" cy="777321"/>
            <a:chOff x="4365586" y="3299751"/>
            <a:chExt cx="566453" cy="777321"/>
          </a:xfrm>
        </p:grpSpPr>
        <p:sp>
          <p:nvSpPr>
            <p:cNvPr id="2757" name="Google Shape;2757;p11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758" name="Google Shape;2758;p117"/>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759" name="Google Shape;2759;p117"/>
          <p:cNvGrpSpPr/>
          <p:nvPr/>
        </p:nvGrpSpPr>
        <p:grpSpPr>
          <a:xfrm>
            <a:off x="5348551" y="2748049"/>
            <a:ext cx="519593" cy="821680"/>
            <a:chOff x="4346154" y="3255392"/>
            <a:chExt cx="519593" cy="821680"/>
          </a:xfrm>
        </p:grpSpPr>
        <p:sp>
          <p:nvSpPr>
            <p:cNvPr id="2760" name="Google Shape;2760;p11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761" name="Google Shape;2761;p117"/>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62" name="Google Shape;2762;p117"/>
          <p:cNvCxnSpPr>
            <a:stCxn id="2760" idx="1"/>
            <a:endCxn id="2763"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764" name="Google Shape;2764;p117"/>
          <p:cNvCxnSpPr>
            <a:stCxn id="2760" idx="5"/>
            <a:endCxn id="2765"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766" name="Google Shape;2766;p117"/>
          <p:cNvGrpSpPr/>
          <p:nvPr/>
        </p:nvGrpSpPr>
        <p:grpSpPr>
          <a:xfrm>
            <a:off x="3275856" y="2818821"/>
            <a:ext cx="544741" cy="754461"/>
            <a:chOff x="4321006" y="3322611"/>
            <a:chExt cx="544741" cy="754461"/>
          </a:xfrm>
        </p:grpSpPr>
        <p:sp>
          <p:nvSpPr>
            <p:cNvPr id="2767" name="Google Shape;2767;p11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768" name="Google Shape;2768;p117"/>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769" name="Google Shape;2769;p117"/>
          <p:cNvCxnSpPr>
            <a:stCxn id="2754" idx="7"/>
            <a:endCxn id="2767"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770" name="Google Shape;2770;p117"/>
          <p:cNvGrpSpPr/>
          <p:nvPr/>
        </p:nvGrpSpPr>
        <p:grpSpPr>
          <a:xfrm>
            <a:off x="4106114" y="1772816"/>
            <a:ext cx="520733" cy="834471"/>
            <a:chOff x="4365586" y="3242601"/>
            <a:chExt cx="520733" cy="834471"/>
          </a:xfrm>
        </p:grpSpPr>
        <p:sp>
          <p:nvSpPr>
            <p:cNvPr id="2763" name="Google Shape;2763;p11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771" name="Google Shape;2771;p117"/>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772" name="Google Shape;2772;p117"/>
          <p:cNvCxnSpPr>
            <a:stCxn id="2767" idx="7"/>
            <a:endCxn id="2763"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773" name="Google Shape;2773;p117"/>
          <p:cNvGrpSpPr/>
          <p:nvPr/>
        </p:nvGrpSpPr>
        <p:grpSpPr>
          <a:xfrm>
            <a:off x="4051267" y="4695810"/>
            <a:ext cx="520733" cy="823041"/>
            <a:chOff x="4365586" y="3254031"/>
            <a:chExt cx="520733" cy="823041"/>
          </a:xfrm>
        </p:grpSpPr>
        <p:sp>
          <p:nvSpPr>
            <p:cNvPr id="2774" name="Google Shape;2774;p11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775" name="Google Shape;2775;p117"/>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76" name="Google Shape;2776;p117"/>
          <p:cNvCxnSpPr>
            <a:stCxn id="2760" idx="3"/>
            <a:endCxn id="2777" idx="0"/>
          </p:cNvCxnSpPr>
          <p:nvPr/>
        </p:nvCxnSpPr>
        <p:spPr>
          <a:xfrm flipH="1">
            <a:off x="4966030" y="3503484"/>
            <a:ext cx="475200" cy="618900"/>
          </a:xfrm>
          <a:prstGeom prst="straightConnector1">
            <a:avLst/>
          </a:prstGeom>
          <a:noFill/>
          <a:ln cap="flat" cmpd="sng" w="9525">
            <a:solidFill>
              <a:schemeClr val="dk2"/>
            </a:solidFill>
            <a:prstDash val="solid"/>
            <a:round/>
            <a:headEnd len="sm" w="sm" type="none"/>
            <a:tailEnd len="med" w="med" type="stealth"/>
          </a:ln>
        </p:spPr>
      </p:cxnSp>
      <p:grpSp>
        <p:nvGrpSpPr>
          <p:cNvPr id="2778" name="Google Shape;2778;p117"/>
          <p:cNvGrpSpPr/>
          <p:nvPr/>
        </p:nvGrpSpPr>
        <p:grpSpPr>
          <a:xfrm>
            <a:off x="6487430" y="3690078"/>
            <a:ext cx="532842" cy="879620"/>
            <a:chOff x="4149562" y="3197452"/>
            <a:chExt cx="532842" cy="879620"/>
          </a:xfrm>
        </p:grpSpPr>
        <p:sp>
          <p:nvSpPr>
            <p:cNvPr id="2765" name="Google Shape;2765;p11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779" name="Google Shape;2779;p117"/>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80" name="Google Shape;2780;p117"/>
          <p:cNvCxnSpPr>
            <a:stCxn id="2765" idx="5"/>
            <a:endCxn id="2757"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781" name="Google Shape;2781;p117"/>
          <p:cNvGrpSpPr/>
          <p:nvPr/>
        </p:nvGrpSpPr>
        <p:grpSpPr>
          <a:xfrm>
            <a:off x="5996623" y="4725144"/>
            <a:ext cx="519593" cy="792088"/>
            <a:chOff x="4138132" y="3284984"/>
            <a:chExt cx="519593" cy="792088"/>
          </a:xfrm>
        </p:grpSpPr>
        <p:sp>
          <p:nvSpPr>
            <p:cNvPr id="2782" name="Google Shape;2782;p11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783" name="Google Shape;2783;p117"/>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84" name="Google Shape;2784;p117"/>
          <p:cNvCxnSpPr>
            <a:stCxn id="2765" idx="3"/>
            <a:endCxn id="2782"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785" name="Google Shape;2785;p117"/>
          <p:cNvGrpSpPr/>
          <p:nvPr/>
        </p:nvGrpSpPr>
        <p:grpSpPr>
          <a:xfrm>
            <a:off x="4716016" y="3751815"/>
            <a:ext cx="520733" cy="823041"/>
            <a:chOff x="4365586" y="3254031"/>
            <a:chExt cx="520733" cy="823041"/>
          </a:xfrm>
        </p:grpSpPr>
        <p:sp>
          <p:nvSpPr>
            <p:cNvPr id="2777" name="Google Shape;2777;p11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786" name="Google Shape;2786;p117"/>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87" name="Google Shape;2787;p117"/>
          <p:cNvCxnSpPr>
            <a:stCxn id="2777" idx="3"/>
            <a:endCxn id="2774" idx="7"/>
          </p:cNvCxnSpPr>
          <p:nvPr/>
        </p:nvCxnSpPr>
        <p:spPr>
          <a:xfrm flipH="1">
            <a:off x="4478163" y="4508611"/>
            <a:ext cx="311100" cy="624000"/>
          </a:xfrm>
          <a:prstGeom prst="straightConnector1">
            <a:avLst/>
          </a:prstGeom>
          <a:noFill/>
          <a:ln cap="flat" cmpd="sng" w="9525">
            <a:solidFill>
              <a:schemeClr val="dk2"/>
            </a:solidFill>
            <a:prstDash val="solid"/>
            <a:round/>
            <a:headEnd len="sm" w="sm" type="none"/>
            <a:tailEnd len="med" w="med" type="stealth"/>
          </a:ln>
        </p:spPr>
      </p:cxnSp>
      <p:grpSp>
        <p:nvGrpSpPr>
          <p:cNvPr id="2788" name="Google Shape;2788;p117"/>
          <p:cNvGrpSpPr/>
          <p:nvPr/>
        </p:nvGrpSpPr>
        <p:grpSpPr>
          <a:xfrm>
            <a:off x="5431985" y="4698856"/>
            <a:ext cx="520733" cy="823041"/>
            <a:chOff x="4365586" y="3254031"/>
            <a:chExt cx="520733" cy="823041"/>
          </a:xfrm>
        </p:grpSpPr>
        <p:sp>
          <p:nvSpPr>
            <p:cNvPr id="2789" name="Google Shape;2789;p11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790" name="Google Shape;2790;p117"/>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791" name="Google Shape;2791;p117"/>
          <p:cNvCxnSpPr>
            <a:stCxn id="2777" idx="5"/>
            <a:endCxn id="2789" idx="1"/>
          </p:cNvCxnSpPr>
          <p:nvPr/>
        </p:nvCxnSpPr>
        <p:spPr>
          <a:xfrm>
            <a:off x="5142930" y="4508611"/>
            <a:ext cx="362400" cy="627300"/>
          </a:xfrm>
          <a:prstGeom prst="straightConnector1">
            <a:avLst/>
          </a:prstGeom>
          <a:noFill/>
          <a:ln cap="flat" cmpd="sng" w="9525">
            <a:solidFill>
              <a:schemeClr val="dk2"/>
            </a:solidFill>
            <a:prstDash val="solid"/>
            <a:round/>
            <a:headEnd len="sm" w="sm" type="none"/>
            <a:tailEnd len="med" w="med" type="stealth"/>
          </a:ln>
        </p:spPr>
      </p:cxnSp>
      <p:grpSp>
        <p:nvGrpSpPr>
          <p:cNvPr id="2792" name="Google Shape;2792;p117"/>
          <p:cNvGrpSpPr/>
          <p:nvPr/>
        </p:nvGrpSpPr>
        <p:grpSpPr>
          <a:xfrm>
            <a:off x="755576" y="1829966"/>
            <a:ext cx="5901883" cy="4248676"/>
            <a:chOff x="755576" y="2291639"/>
            <a:chExt cx="5901883" cy="4248676"/>
          </a:xfrm>
        </p:grpSpPr>
        <p:grpSp>
          <p:nvGrpSpPr>
            <p:cNvPr id="2793" name="Google Shape;2793;p117"/>
            <p:cNvGrpSpPr/>
            <p:nvPr/>
          </p:nvGrpSpPr>
          <p:grpSpPr>
            <a:xfrm>
              <a:off x="755576" y="2426445"/>
              <a:ext cx="1186550" cy="525310"/>
              <a:chOff x="2665943" y="2154697"/>
              <a:chExt cx="1186550" cy="525310"/>
            </a:xfrm>
          </p:grpSpPr>
          <p:sp>
            <p:nvSpPr>
              <p:cNvPr id="2794" name="Google Shape;2794;p117"/>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5" name="Google Shape;2795;p117"/>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796" name="Google Shape;2796;p117"/>
            <p:cNvGrpSpPr/>
            <p:nvPr/>
          </p:nvGrpSpPr>
          <p:grpSpPr>
            <a:xfrm>
              <a:off x="2079955" y="2291639"/>
              <a:ext cx="519593" cy="777321"/>
              <a:chOff x="4355296" y="3299751"/>
              <a:chExt cx="519593" cy="777321"/>
            </a:xfrm>
          </p:grpSpPr>
          <p:sp>
            <p:nvSpPr>
              <p:cNvPr id="2797" name="Google Shape;2797;p117"/>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798" name="Google Shape;2798;p117"/>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799" name="Google Shape;2799;p117"/>
            <p:cNvCxnSpPr>
              <a:stCxn id="2797" idx="5"/>
              <a:endCxn id="2800" idx="1"/>
            </p:cNvCxnSpPr>
            <p:nvPr/>
          </p:nvCxnSpPr>
          <p:spPr>
            <a:xfrm>
              <a:off x="2517159" y="3002715"/>
              <a:ext cx="4140300" cy="3537600"/>
            </a:xfrm>
            <a:prstGeom prst="straightConnector1">
              <a:avLst/>
            </a:prstGeom>
            <a:noFill/>
            <a:ln cap="flat" cmpd="sng" w="9525">
              <a:solidFill>
                <a:srgbClr val="00B050"/>
              </a:solidFill>
              <a:prstDash val="dash"/>
              <a:round/>
              <a:headEnd len="sm" w="sm" type="none"/>
              <a:tailEnd len="med" w="med" type="stealth"/>
            </a:ln>
          </p:spPr>
        </p:cxnSp>
      </p:grpSp>
      <p:sp>
        <p:nvSpPr>
          <p:cNvPr id="2801" name="Google Shape;2801;p117"/>
          <p:cNvSpPr txBox="1"/>
          <p:nvPr/>
        </p:nvSpPr>
        <p:spPr>
          <a:xfrm>
            <a:off x="2699792" y="2411596"/>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11&lt;15</a:t>
            </a:r>
            <a:endParaRPr sz="1800">
              <a:solidFill>
                <a:schemeClr val="dk1"/>
              </a:solidFill>
              <a:latin typeface="Calibri"/>
              <a:ea typeface="Calibri"/>
              <a:cs typeface="Calibri"/>
              <a:sym typeface="Calibri"/>
            </a:endParaRPr>
          </a:p>
        </p:txBody>
      </p:sp>
      <p:sp>
        <p:nvSpPr>
          <p:cNvPr id="2802" name="Google Shape;2802;p117"/>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a:t>
            </a:r>
            <a:r>
              <a:rPr lang="en-US">
                <a:solidFill>
                  <a:srgbClr val="FF0000"/>
                </a:solidFill>
                <a:latin typeface="Calibri"/>
                <a:ea typeface="Calibri"/>
                <a:cs typeface="Calibri"/>
                <a:sym typeface="Calibri"/>
              </a:rPr>
              <a:t>11</a:t>
            </a:r>
            <a:r>
              <a:rPr lang="en-US">
                <a:solidFill>
                  <a:schemeClr val="dk1"/>
                </a:solidFill>
                <a:latin typeface="Calibri"/>
                <a:ea typeface="Calibri"/>
                <a:cs typeface="Calibri"/>
                <a:sym typeface="Calibri"/>
              </a:rPr>
              <a:t>, 13</a:t>
            </a:r>
            <a:endParaRPr/>
          </a:p>
        </p:txBody>
      </p:sp>
      <p:grpSp>
        <p:nvGrpSpPr>
          <p:cNvPr id="2803" name="Google Shape;2803;p117"/>
          <p:cNvGrpSpPr/>
          <p:nvPr/>
        </p:nvGrpSpPr>
        <p:grpSpPr>
          <a:xfrm>
            <a:off x="6572687" y="5672678"/>
            <a:ext cx="519593" cy="792088"/>
            <a:chOff x="4138132" y="3284984"/>
            <a:chExt cx="519593" cy="792088"/>
          </a:xfrm>
        </p:grpSpPr>
        <p:sp>
          <p:nvSpPr>
            <p:cNvPr id="2800" name="Google Shape;2800;p117"/>
            <p:cNvSpPr/>
            <p:nvPr/>
          </p:nvSpPr>
          <p:spPr>
            <a:xfrm>
              <a:off x="4149562" y="3624724"/>
              <a:ext cx="500161" cy="452348"/>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804" name="Google Shape;2804;p117"/>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805" name="Google Shape;2805;p117"/>
          <p:cNvCxnSpPr>
            <a:stCxn id="2757" idx="4"/>
            <a:endCxn id="2800" idx="7"/>
          </p:cNvCxnSpPr>
          <p:nvPr/>
        </p:nvCxnSpPr>
        <p:spPr>
          <a:xfrm flipH="1">
            <a:off x="7011180" y="5517232"/>
            <a:ext cx="412800" cy="561300"/>
          </a:xfrm>
          <a:prstGeom prst="straightConnector1">
            <a:avLst/>
          </a:prstGeom>
          <a:noFill/>
          <a:ln cap="flat" cmpd="sng" w="9525">
            <a:solidFill>
              <a:srgbClr val="00B050"/>
            </a:solidFill>
            <a:prstDash val="solid"/>
            <a:round/>
            <a:headEnd len="sm" w="sm" type="none"/>
            <a:tailEnd len="med" w="med" type="stealth"/>
          </a:ln>
        </p:spPr>
      </p:cxn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9" name="Shape 2809"/>
        <p:cNvGrpSpPr/>
        <p:nvPr/>
      </p:nvGrpSpPr>
      <p:grpSpPr>
        <a:xfrm>
          <a:off x="0" y="0"/>
          <a:ext cx="0" cy="0"/>
          <a:chOff x="0" y="0"/>
          <a:chExt cx="0" cy="0"/>
        </a:xfrm>
      </p:grpSpPr>
      <p:sp>
        <p:nvSpPr>
          <p:cNvPr id="2810" name="Google Shape;2810;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811" name="Google Shape;2811;p118"/>
          <p:cNvGrpSpPr/>
          <p:nvPr/>
        </p:nvGrpSpPr>
        <p:grpSpPr>
          <a:xfrm>
            <a:off x="2719685" y="3781213"/>
            <a:ext cx="556171" cy="777321"/>
            <a:chOff x="4309576" y="3299751"/>
            <a:chExt cx="556171" cy="777321"/>
          </a:xfrm>
        </p:grpSpPr>
        <p:sp>
          <p:nvSpPr>
            <p:cNvPr id="2812" name="Google Shape;2812;p11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813" name="Google Shape;2813;p118"/>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814" name="Google Shape;2814;p118"/>
          <p:cNvGrpSpPr/>
          <p:nvPr/>
        </p:nvGrpSpPr>
        <p:grpSpPr>
          <a:xfrm>
            <a:off x="7173899" y="4682761"/>
            <a:ext cx="566453" cy="834471"/>
            <a:chOff x="4365586" y="3242601"/>
            <a:chExt cx="566453" cy="834471"/>
          </a:xfrm>
        </p:grpSpPr>
        <p:sp>
          <p:nvSpPr>
            <p:cNvPr id="2815" name="Google Shape;2815;p11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816" name="Google Shape;2816;p118"/>
            <p:cNvSpPr txBox="1"/>
            <p:nvPr/>
          </p:nvSpPr>
          <p:spPr>
            <a:xfrm>
              <a:off x="441244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2817" name="Google Shape;2817;p118"/>
          <p:cNvGrpSpPr/>
          <p:nvPr/>
        </p:nvGrpSpPr>
        <p:grpSpPr>
          <a:xfrm>
            <a:off x="5348551" y="2748049"/>
            <a:ext cx="519593" cy="821680"/>
            <a:chOff x="4346154" y="3255392"/>
            <a:chExt cx="519593" cy="821680"/>
          </a:xfrm>
        </p:grpSpPr>
        <p:sp>
          <p:nvSpPr>
            <p:cNvPr id="2818" name="Google Shape;2818;p118"/>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819" name="Google Shape;2819;p118"/>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820" name="Google Shape;2820;p118"/>
          <p:cNvCxnSpPr>
            <a:stCxn id="2818" idx="1"/>
            <a:endCxn id="2821" idx="5"/>
          </p:cNvCxnSpPr>
          <p:nvPr/>
        </p:nvCxnSpPr>
        <p:spPr>
          <a:xfrm rot="10800000">
            <a:off x="4533130" y="2541026"/>
            <a:ext cx="908100" cy="642600"/>
          </a:xfrm>
          <a:prstGeom prst="straightConnector1">
            <a:avLst/>
          </a:prstGeom>
          <a:noFill/>
          <a:ln cap="flat" cmpd="sng" w="9525">
            <a:solidFill>
              <a:srgbClr val="FF0000"/>
            </a:solidFill>
            <a:prstDash val="solid"/>
            <a:round/>
            <a:headEnd len="med" w="med" type="stealth"/>
            <a:tailEnd len="sm" w="sm" type="none"/>
          </a:ln>
        </p:spPr>
      </p:cxnSp>
      <p:cxnSp>
        <p:nvCxnSpPr>
          <p:cNvPr id="2822" name="Google Shape;2822;p118"/>
          <p:cNvCxnSpPr>
            <a:stCxn id="2818" idx="5"/>
            <a:endCxn id="2823" idx="0"/>
          </p:cNvCxnSpPr>
          <p:nvPr/>
        </p:nvCxnSpPr>
        <p:spPr>
          <a:xfrm>
            <a:off x="5794897" y="3503484"/>
            <a:ext cx="942600" cy="613800"/>
          </a:xfrm>
          <a:prstGeom prst="straightConnector1">
            <a:avLst/>
          </a:prstGeom>
          <a:noFill/>
          <a:ln cap="flat" cmpd="sng" w="9525">
            <a:solidFill>
              <a:srgbClr val="FF0000"/>
            </a:solidFill>
            <a:prstDash val="solid"/>
            <a:round/>
            <a:headEnd len="sm" w="sm" type="none"/>
            <a:tailEnd len="med" w="med" type="stealth"/>
          </a:ln>
        </p:spPr>
      </p:cxnSp>
      <p:grpSp>
        <p:nvGrpSpPr>
          <p:cNvPr id="2824" name="Google Shape;2824;p118"/>
          <p:cNvGrpSpPr/>
          <p:nvPr/>
        </p:nvGrpSpPr>
        <p:grpSpPr>
          <a:xfrm>
            <a:off x="3275856" y="2818821"/>
            <a:ext cx="544741" cy="754461"/>
            <a:chOff x="4321006" y="3322611"/>
            <a:chExt cx="544741" cy="754461"/>
          </a:xfrm>
        </p:grpSpPr>
        <p:sp>
          <p:nvSpPr>
            <p:cNvPr id="2825" name="Google Shape;2825;p11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826" name="Google Shape;2826;p118"/>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827" name="Google Shape;2827;p118"/>
          <p:cNvCxnSpPr>
            <a:stCxn id="2812" idx="7"/>
            <a:endCxn id="2825"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828" name="Google Shape;2828;p118"/>
          <p:cNvGrpSpPr/>
          <p:nvPr/>
        </p:nvGrpSpPr>
        <p:grpSpPr>
          <a:xfrm>
            <a:off x="4106114" y="1772816"/>
            <a:ext cx="520733" cy="834471"/>
            <a:chOff x="4365586" y="3242601"/>
            <a:chExt cx="520733" cy="834471"/>
          </a:xfrm>
        </p:grpSpPr>
        <p:sp>
          <p:nvSpPr>
            <p:cNvPr id="2821" name="Google Shape;2821;p118"/>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829" name="Google Shape;2829;p118"/>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cxnSp>
        <p:nvCxnSpPr>
          <p:cNvPr id="2830" name="Google Shape;2830;p118"/>
          <p:cNvCxnSpPr>
            <a:stCxn id="2825" idx="7"/>
            <a:endCxn id="2821"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831" name="Google Shape;2831;p118"/>
          <p:cNvGrpSpPr/>
          <p:nvPr/>
        </p:nvGrpSpPr>
        <p:grpSpPr>
          <a:xfrm>
            <a:off x="4051267" y="4695810"/>
            <a:ext cx="520733" cy="823041"/>
            <a:chOff x="4365586" y="3254031"/>
            <a:chExt cx="520733" cy="823041"/>
          </a:xfrm>
        </p:grpSpPr>
        <p:sp>
          <p:nvSpPr>
            <p:cNvPr id="2832" name="Google Shape;2832;p11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833" name="Google Shape;2833;p118"/>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34" name="Google Shape;2834;p118"/>
          <p:cNvCxnSpPr>
            <a:stCxn id="2818" idx="3"/>
            <a:endCxn id="2835" idx="0"/>
          </p:cNvCxnSpPr>
          <p:nvPr/>
        </p:nvCxnSpPr>
        <p:spPr>
          <a:xfrm flipH="1">
            <a:off x="4966030" y="3503484"/>
            <a:ext cx="475200" cy="618900"/>
          </a:xfrm>
          <a:prstGeom prst="straightConnector1">
            <a:avLst/>
          </a:prstGeom>
          <a:noFill/>
          <a:ln cap="flat" cmpd="sng" w="9525">
            <a:solidFill>
              <a:schemeClr val="dk2"/>
            </a:solidFill>
            <a:prstDash val="solid"/>
            <a:round/>
            <a:headEnd len="sm" w="sm" type="none"/>
            <a:tailEnd len="med" w="med" type="stealth"/>
          </a:ln>
        </p:spPr>
      </p:cxnSp>
      <p:grpSp>
        <p:nvGrpSpPr>
          <p:cNvPr id="2836" name="Google Shape;2836;p118"/>
          <p:cNvGrpSpPr/>
          <p:nvPr/>
        </p:nvGrpSpPr>
        <p:grpSpPr>
          <a:xfrm>
            <a:off x="6487430" y="3690078"/>
            <a:ext cx="532842" cy="879620"/>
            <a:chOff x="4149562" y="3197452"/>
            <a:chExt cx="532842" cy="879620"/>
          </a:xfrm>
        </p:grpSpPr>
        <p:sp>
          <p:nvSpPr>
            <p:cNvPr id="2823" name="Google Shape;2823;p118"/>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837" name="Google Shape;2837;p118"/>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838" name="Google Shape;2838;p118"/>
          <p:cNvCxnSpPr>
            <a:stCxn id="2823" idx="5"/>
            <a:endCxn id="2815"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839" name="Google Shape;2839;p118"/>
          <p:cNvGrpSpPr/>
          <p:nvPr/>
        </p:nvGrpSpPr>
        <p:grpSpPr>
          <a:xfrm>
            <a:off x="5996623" y="4679424"/>
            <a:ext cx="519593" cy="837808"/>
            <a:chOff x="4138132" y="3239264"/>
            <a:chExt cx="519593" cy="837808"/>
          </a:xfrm>
        </p:grpSpPr>
        <p:sp>
          <p:nvSpPr>
            <p:cNvPr id="2840" name="Google Shape;2840;p11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841" name="Google Shape;2841;p118"/>
            <p:cNvSpPr txBox="1"/>
            <p:nvPr/>
          </p:nvSpPr>
          <p:spPr>
            <a:xfrm>
              <a:off x="4138132" y="323926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42" name="Google Shape;2842;p118"/>
          <p:cNvCxnSpPr>
            <a:stCxn id="2823" idx="3"/>
            <a:endCxn id="2840"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843" name="Google Shape;2843;p118"/>
          <p:cNvGrpSpPr/>
          <p:nvPr/>
        </p:nvGrpSpPr>
        <p:grpSpPr>
          <a:xfrm>
            <a:off x="4716016" y="3751815"/>
            <a:ext cx="520733" cy="823041"/>
            <a:chOff x="4365586" y="3254031"/>
            <a:chExt cx="520733" cy="823041"/>
          </a:xfrm>
        </p:grpSpPr>
        <p:sp>
          <p:nvSpPr>
            <p:cNvPr id="2835" name="Google Shape;2835;p11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844" name="Google Shape;2844;p118"/>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45" name="Google Shape;2845;p118"/>
          <p:cNvCxnSpPr>
            <a:stCxn id="2835" idx="3"/>
            <a:endCxn id="2832" idx="7"/>
          </p:cNvCxnSpPr>
          <p:nvPr/>
        </p:nvCxnSpPr>
        <p:spPr>
          <a:xfrm flipH="1">
            <a:off x="4478163" y="4508611"/>
            <a:ext cx="311100" cy="624000"/>
          </a:xfrm>
          <a:prstGeom prst="straightConnector1">
            <a:avLst/>
          </a:prstGeom>
          <a:noFill/>
          <a:ln cap="flat" cmpd="sng" w="9525">
            <a:solidFill>
              <a:schemeClr val="dk2"/>
            </a:solidFill>
            <a:prstDash val="solid"/>
            <a:round/>
            <a:headEnd len="sm" w="sm" type="none"/>
            <a:tailEnd len="med" w="med" type="stealth"/>
          </a:ln>
        </p:spPr>
      </p:cxnSp>
      <p:grpSp>
        <p:nvGrpSpPr>
          <p:cNvPr id="2846" name="Google Shape;2846;p118"/>
          <p:cNvGrpSpPr/>
          <p:nvPr/>
        </p:nvGrpSpPr>
        <p:grpSpPr>
          <a:xfrm>
            <a:off x="5431985" y="4698856"/>
            <a:ext cx="520733" cy="823041"/>
            <a:chOff x="4365586" y="3254031"/>
            <a:chExt cx="520733" cy="823041"/>
          </a:xfrm>
        </p:grpSpPr>
        <p:sp>
          <p:nvSpPr>
            <p:cNvPr id="2847" name="Google Shape;2847;p11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848" name="Google Shape;2848;p118"/>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49" name="Google Shape;2849;p118"/>
          <p:cNvCxnSpPr>
            <a:stCxn id="2835" idx="5"/>
            <a:endCxn id="2847" idx="1"/>
          </p:cNvCxnSpPr>
          <p:nvPr/>
        </p:nvCxnSpPr>
        <p:spPr>
          <a:xfrm>
            <a:off x="5142930" y="4508611"/>
            <a:ext cx="362400" cy="627300"/>
          </a:xfrm>
          <a:prstGeom prst="straightConnector1">
            <a:avLst/>
          </a:prstGeom>
          <a:noFill/>
          <a:ln cap="flat" cmpd="sng" w="9525">
            <a:solidFill>
              <a:schemeClr val="dk2"/>
            </a:solidFill>
            <a:prstDash val="solid"/>
            <a:round/>
            <a:headEnd len="sm" w="sm" type="none"/>
            <a:tailEnd len="med" w="med" type="stealth"/>
          </a:ln>
        </p:spPr>
      </p:cxnSp>
      <p:grpSp>
        <p:nvGrpSpPr>
          <p:cNvPr id="2850" name="Google Shape;2850;p118"/>
          <p:cNvGrpSpPr/>
          <p:nvPr/>
        </p:nvGrpSpPr>
        <p:grpSpPr>
          <a:xfrm>
            <a:off x="6572687" y="5672678"/>
            <a:ext cx="519593" cy="792088"/>
            <a:chOff x="4138132" y="3284984"/>
            <a:chExt cx="519593" cy="792088"/>
          </a:xfrm>
        </p:grpSpPr>
        <p:sp>
          <p:nvSpPr>
            <p:cNvPr id="2851" name="Google Shape;2851;p11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852" name="Google Shape;2852;p118"/>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53" name="Google Shape;2853;p118"/>
          <p:cNvCxnSpPr>
            <a:stCxn id="2815" idx="4"/>
            <a:endCxn id="2851" idx="7"/>
          </p:cNvCxnSpPr>
          <p:nvPr/>
        </p:nvCxnSpPr>
        <p:spPr>
          <a:xfrm flipH="1">
            <a:off x="7011180" y="5517232"/>
            <a:ext cx="412800" cy="561300"/>
          </a:xfrm>
          <a:prstGeom prst="straightConnector1">
            <a:avLst/>
          </a:prstGeom>
          <a:noFill/>
          <a:ln cap="flat" cmpd="sng" w="9525">
            <a:solidFill>
              <a:schemeClr val="dk2"/>
            </a:solidFill>
            <a:prstDash val="solid"/>
            <a:round/>
            <a:headEnd len="sm" w="sm" type="none"/>
            <a:tailEnd len="med" w="med" type="stealth"/>
          </a:ln>
        </p:spPr>
      </p:cxnSp>
      <p:sp>
        <p:nvSpPr>
          <p:cNvPr id="2854" name="Google Shape;2854;p118"/>
          <p:cNvSpPr txBox="1"/>
          <p:nvPr/>
        </p:nvSpPr>
        <p:spPr>
          <a:xfrm>
            <a:off x="538744" y="1791370"/>
            <a:ext cx="33123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Разбалансировка в узле 3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Выполняем RR-поворот.</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8" name="Shape 2858"/>
        <p:cNvGrpSpPr/>
        <p:nvPr/>
      </p:nvGrpSpPr>
      <p:grpSpPr>
        <a:xfrm>
          <a:off x="0" y="0"/>
          <a:ext cx="0" cy="0"/>
          <a:chOff x="0" y="0"/>
          <a:chExt cx="0" cy="0"/>
        </a:xfrm>
      </p:grpSpPr>
      <p:sp>
        <p:nvSpPr>
          <p:cNvPr id="2859" name="Google Shape;2859;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860" name="Google Shape;2860;p119"/>
          <p:cNvGrpSpPr/>
          <p:nvPr/>
        </p:nvGrpSpPr>
        <p:grpSpPr>
          <a:xfrm>
            <a:off x="1907704" y="4800683"/>
            <a:ext cx="556171" cy="777321"/>
            <a:chOff x="4309576" y="3299751"/>
            <a:chExt cx="556171" cy="777321"/>
          </a:xfrm>
        </p:grpSpPr>
        <p:sp>
          <p:nvSpPr>
            <p:cNvPr id="2861" name="Google Shape;2861;p11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862" name="Google Shape;2862;p119"/>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863" name="Google Shape;2863;p119"/>
          <p:cNvGrpSpPr/>
          <p:nvPr/>
        </p:nvGrpSpPr>
        <p:grpSpPr>
          <a:xfrm>
            <a:off x="6669843" y="3861048"/>
            <a:ext cx="566453" cy="777321"/>
            <a:chOff x="4365586" y="3299751"/>
            <a:chExt cx="566453" cy="777321"/>
          </a:xfrm>
        </p:grpSpPr>
        <p:sp>
          <p:nvSpPr>
            <p:cNvPr id="2864" name="Google Shape;2864;p11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865" name="Google Shape;2865;p119"/>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2866" name="Google Shape;2866;p119"/>
          <p:cNvGrpSpPr/>
          <p:nvPr/>
        </p:nvGrpSpPr>
        <p:grpSpPr>
          <a:xfrm>
            <a:off x="4685485" y="1779123"/>
            <a:ext cx="519593" cy="821680"/>
            <a:chOff x="4346154" y="3255392"/>
            <a:chExt cx="519593" cy="821680"/>
          </a:xfrm>
        </p:grpSpPr>
        <p:sp>
          <p:nvSpPr>
            <p:cNvPr id="2867" name="Google Shape;2867;p119"/>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868" name="Google Shape;2868;p119"/>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69" name="Google Shape;2869;p119"/>
          <p:cNvCxnSpPr>
            <a:stCxn id="2870" idx="7"/>
            <a:endCxn id="2867"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2871" name="Google Shape;2871;p119"/>
          <p:cNvCxnSpPr>
            <a:stCxn id="2867" idx="5"/>
            <a:endCxn id="2872"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2873" name="Google Shape;2873;p119"/>
          <p:cNvGrpSpPr/>
          <p:nvPr/>
        </p:nvGrpSpPr>
        <p:grpSpPr>
          <a:xfrm>
            <a:off x="2699792" y="3761521"/>
            <a:ext cx="544741" cy="868755"/>
            <a:chOff x="4321006" y="3208317"/>
            <a:chExt cx="544741" cy="868755"/>
          </a:xfrm>
        </p:grpSpPr>
        <p:sp>
          <p:nvSpPr>
            <p:cNvPr id="2874" name="Google Shape;2874;p11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875" name="Google Shape;2875;p119"/>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876" name="Google Shape;2876;p119"/>
          <p:cNvCxnSpPr>
            <a:stCxn id="2861" idx="7"/>
            <a:endCxn id="2874"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2877" name="Google Shape;2877;p119"/>
          <p:cNvGrpSpPr/>
          <p:nvPr/>
        </p:nvGrpSpPr>
        <p:grpSpPr>
          <a:xfrm>
            <a:off x="3491880" y="2646829"/>
            <a:ext cx="520733" cy="834471"/>
            <a:chOff x="4365586" y="3242601"/>
            <a:chExt cx="520733" cy="834471"/>
          </a:xfrm>
        </p:grpSpPr>
        <p:sp>
          <p:nvSpPr>
            <p:cNvPr id="2870" name="Google Shape;2870;p11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878" name="Google Shape;2878;p119"/>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79" name="Google Shape;2879;p119"/>
          <p:cNvCxnSpPr>
            <a:stCxn id="2874" idx="0"/>
            <a:endCxn id="2870"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2880" name="Google Shape;2880;p119"/>
          <p:cNvGrpSpPr/>
          <p:nvPr/>
        </p:nvGrpSpPr>
        <p:grpSpPr>
          <a:xfrm>
            <a:off x="3563888" y="4756388"/>
            <a:ext cx="520733" cy="823041"/>
            <a:chOff x="4365586" y="3254031"/>
            <a:chExt cx="520733" cy="823041"/>
          </a:xfrm>
        </p:grpSpPr>
        <p:sp>
          <p:nvSpPr>
            <p:cNvPr id="2881" name="Google Shape;2881;p11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882" name="Google Shape;2882;p119"/>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83" name="Google Shape;2883;p119"/>
          <p:cNvCxnSpPr>
            <a:stCxn id="2870" idx="5"/>
            <a:endCxn id="2884"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2885" name="Google Shape;2885;p119"/>
          <p:cNvGrpSpPr/>
          <p:nvPr/>
        </p:nvGrpSpPr>
        <p:grpSpPr>
          <a:xfrm>
            <a:off x="5796136" y="2602622"/>
            <a:ext cx="532842" cy="879620"/>
            <a:chOff x="4149562" y="3197452"/>
            <a:chExt cx="532842" cy="879620"/>
          </a:xfrm>
        </p:grpSpPr>
        <p:sp>
          <p:nvSpPr>
            <p:cNvPr id="2872" name="Google Shape;2872;p11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886" name="Google Shape;2886;p119"/>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887" name="Google Shape;2887;p119"/>
          <p:cNvCxnSpPr>
            <a:stCxn id="2872" idx="5"/>
            <a:endCxn id="2864"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2888" name="Google Shape;2888;p119"/>
          <p:cNvGrpSpPr/>
          <p:nvPr/>
        </p:nvGrpSpPr>
        <p:grpSpPr>
          <a:xfrm>
            <a:off x="5201107" y="3785612"/>
            <a:ext cx="523021" cy="849238"/>
            <a:chOff x="4126702" y="3227834"/>
            <a:chExt cx="523021" cy="849238"/>
          </a:xfrm>
        </p:grpSpPr>
        <p:sp>
          <p:nvSpPr>
            <p:cNvPr id="2889" name="Google Shape;2889;p11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890" name="Google Shape;2890;p119"/>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91" name="Google Shape;2891;p119"/>
          <p:cNvCxnSpPr>
            <a:stCxn id="2872" idx="3"/>
            <a:endCxn id="2889"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2892" name="Google Shape;2892;p119"/>
          <p:cNvGrpSpPr/>
          <p:nvPr/>
        </p:nvGrpSpPr>
        <p:grpSpPr>
          <a:xfrm>
            <a:off x="4211960" y="3755243"/>
            <a:ext cx="520733" cy="880191"/>
            <a:chOff x="4365586" y="3196881"/>
            <a:chExt cx="520733" cy="880191"/>
          </a:xfrm>
        </p:grpSpPr>
        <p:sp>
          <p:nvSpPr>
            <p:cNvPr id="2884" name="Google Shape;2884;p11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893" name="Google Shape;2893;p119"/>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94" name="Google Shape;2894;p119"/>
          <p:cNvCxnSpPr>
            <a:stCxn id="2884" idx="3"/>
            <a:endCxn id="2881"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2895" name="Google Shape;2895;p119"/>
          <p:cNvGrpSpPr/>
          <p:nvPr/>
        </p:nvGrpSpPr>
        <p:grpSpPr>
          <a:xfrm>
            <a:off x="4999937" y="4759434"/>
            <a:ext cx="520733" cy="823041"/>
            <a:chOff x="4365586" y="3254031"/>
            <a:chExt cx="520733" cy="823041"/>
          </a:xfrm>
        </p:grpSpPr>
        <p:sp>
          <p:nvSpPr>
            <p:cNvPr id="2896" name="Google Shape;2896;p11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897" name="Google Shape;2897;p119"/>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898" name="Google Shape;2898;p119"/>
          <p:cNvCxnSpPr>
            <a:stCxn id="2884" idx="5"/>
            <a:endCxn id="2896"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2899" name="Google Shape;2899;p119"/>
          <p:cNvGrpSpPr/>
          <p:nvPr/>
        </p:nvGrpSpPr>
        <p:grpSpPr>
          <a:xfrm>
            <a:off x="6012160" y="4797152"/>
            <a:ext cx="519593" cy="792088"/>
            <a:chOff x="4138132" y="3284984"/>
            <a:chExt cx="519593" cy="792088"/>
          </a:xfrm>
        </p:grpSpPr>
        <p:sp>
          <p:nvSpPr>
            <p:cNvPr id="2900" name="Google Shape;2900;p11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901" name="Google Shape;2901;p119"/>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02" name="Google Shape;2902;p119"/>
          <p:cNvCxnSpPr>
            <a:stCxn id="2864" idx="4"/>
            <a:endCxn id="2900" idx="7"/>
          </p:cNvCxnSpPr>
          <p:nvPr/>
        </p:nvCxnSpPr>
        <p:spPr>
          <a:xfrm flipH="1">
            <a:off x="6450424" y="4638369"/>
            <a:ext cx="469500" cy="564900"/>
          </a:xfrm>
          <a:prstGeom prst="straightConnector1">
            <a:avLst/>
          </a:prstGeom>
          <a:noFill/>
          <a:ln cap="flat" cmpd="sng" w="9525">
            <a:solidFill>
              <a:schemeClr val="dk2"/>
            </a:solidFill>
            <a:prstDash val="solid"/>
            <a:round/>
            <a:headEnd len="sm" w="sm" type="none"/>
            <a:tailEnd len="med" w="med" type="stealth"/>
          </a:ln>
        </p:spPr>
      </p:cxnSp>
      <p:sp>
        <p:nvSpPr>
          <p:cNvPr id="2903" name="Google Shape;2903;p119"/>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9, 8, 5, 6, 11, </a:t>
            </a:r>
            <a:r>
              <a:rPr lang="en-US">
                <a:solidFill>
                  <a:srgbClr val="FF0000"/>
                </a:solidFill>
                <a:latin typeface="Calibri"/>
                <a:ea typeface="Calibri"/>
                <a:cs typeface="Calibri"/>
                <a:sym typeface="Calibri"/>
              </a:rPr>
              <a:t>13</a:t>
            </a:r>
            <a:endParaRPr/>
          </a:p>
        </p:txBody>
      </p:sp>
      <p:grpSp>
        <p:nvGrpSpPr>
          <p:cNvPr id="2904" name="Google Shape;2904;p119"/>
          <p:cNvGrpSpPr/>
          <p:nvPr/>
        </p:nvGrpSpPr>
        <p:grpSpPr>
          <a:xfrm>
            <a:off x="755576" y="1829966"/>
            <a:ext cx="3949230" cy="777321"/>
            <a:chOff x="755576" y="2291639"/>
            <a:chExt cx="3949230" cy="777321"/>
          </a:xfrm>
        </p:grpSpPr>
        <p:grpSp>
          <p:nvGrpSpPr>
            <p:cNvPr id="2905" name="Google Shape;2905;p119"/>
            <p:cNvGrpSpPr/>
            <p:nvPr/>
          </p:nvGrpSpPr>
          <p:grpSpPr>
            <a:xfrm>
              <a:off x="755576" y="2426445"/>
              <a:ext cx="1186550" cy="525310"/>
              <a:chOff x="2665943" y="2154697"/>
              <a:chExt cx="1186550" cy="525310"/>
            </a:xfrm>
          </p:grpSpPr>
          <p:sp>
            <p:nvSpPr>
              <p:cNvPr id="2906" name="Google Shape;2906;p119"/>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7" name="Google Shape;2907;p119"/>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908" name="Google Shape;2908;p119"/>
            <p:cNvGrpSpPr/>
            <p:nvPr/>
          </p:nvGrpSpPr>
          <p:grpSpPr>
            <a:xfrm>
              <a:off x="2079955" y="2291639"/>
              <a:ext cx="519593" cy="777321"/>
              <a:chOff x="4355296" y="3299751"/>
              <a:chExt cx="519593" cy="777321"/>
            </a:xfrm>
          </p:grpSpPr>
          <p:sp>
            <p:nvSpPr>
              <p:cNvPr id="2909" name="Google Shape;2909;p119"/>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2910" name="Google Shape;2910;p119"/>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911" name="Google Shape;2911;p119"/>
            <p:cNvCxnSpPr>
              <a:stCxn id="2909" idx="6"/>
              <a:endCxn id="2867" idx="2"/>
            </p:cNvCxnSpPr>
            <p:nvPr/>
          </p:nvCxnSpPr>
          <p:spPr>
            <a:xfrm flipH="1" rot="10800000">
              <a:off x="2590406" y="2836186"/>
              <a:ext cx="2114400" cy="6600"/>
            </a:xfrm>
            <a:prstGeom prst="straightConnector1">
              <a:avLst/>
            </a:prstGeom>
            <a:noFill/>
            <a:ln cap="flat" cmpd="sng" w="9525">
              <a:solidFill>
                <a:srgbClr val="FF0000"/>
              </a:solidFill>
              <a:prstDash val="dash"/>
              <a:round/>
              <a:headEnd len="sm" w="sm" type="none"/>
              <a:tailEnd len="med" w="med" type="stealth"/>
            </a:ln>
          </p:spPr>
        </p:cxnSp>
      </p:grpSp>
      <p:sp>
        <p:nvSpPr>
          <p:cNvPr id="2912" name="Google Shape;2912;p119"/>
          <p:cNvSpPr txBox="1"/>
          <p:nvPr/>
        </p:nvSpPr>
        <p:spPr>
          <a:xfrm>
            <a:off x="2829739" y="2034560"/>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13&gt;7</a:t>
            </a:r>
            <a:endParaRPr sz="1800">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6" name="Shape 2916"/>
        <p:cNvGrpSpPr/>
        <p:nvPr/>
      </p:nvGrpSpPr>
      <p:grpSpPr>
        <a:xfrm>
          <a:off x="0" y="0"/>
          <a:ext cx="0" cy="0"/>
          <a:chOff x="0" y="0"/>
          <a:chExt cx="0" cy="0"/>
        </a:xfrm>
      </p:grpSpPr>
      <p:sp>
        <p:nvSpPr>
          <p:cNvPr id="2917" name="Google Shape;2917;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918" name="Google Shape;2918;p120"/>
          <p:cNvGrpSpPr/>
          <p:nvPr/>
        </p:nvGrpSpPr>
        <p:grpSpPr>
          <a:xfrm>
            <a:off x="1907704" y="4800683"/>
            <a:ext cx="556171" cy="777321"/>
            <a:chOff x="4309576" y="3299751"/>
            <a:chExt cx="556171" cy="777321"/>
          </a:xfrm>
        </p:grpSpPr>
        <p:sp>
          <p:nvSpPr>
            <p:cNvPr id="2919" name="Google Shape;2919;p12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920" name="Google Shape;2920;p120"/>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921" name="Google Shape;2921;p120"/>
          <p:cNvGrpSpPr/>
          <p:nvPr/>
        </p:nvGrpSpPr>
        <p:grpSpPr>
          <a:xfrm>
            <a:off x="6669843" y="3861048"/>
            <a:ext cx="566453" cy="777321"/>
            <a:chOff x="4365586" y="3299751"/>
            <a:chExt cx="566453" cy="777321"/>
          </a:xfrm>
        </p:grpSpPr>
        <p:sp>
          <p:nvSpPr>
            <p:cNvPr id="2922" name="Google Shape;2922;p12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923" name="Google Shape;2923;p120"/>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2924" name="Google Shape;2924;p120"/>
          <p:cNvGrpSpPr/>
          <p:nvPr/>
        </p:nvGrpSpPr>
        <p:grpSpPr>
          <a:xfrm>
            <a:off x="4685485" y="1779123"/>
            <a:ext cx="519593" cy="821680"/>
            <a:chOff x="4346154" y="3255392"/>
            <a:chExt cx="519593" cy="821680"/>
          </a:xfrm>
        </p:grpSpPr>
        <p:sp>
          <p:nvSpPr>
            <p:cNvPr id="2925" name="Google Shape;2925;p12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926" name="Google Shape;2926;p120"/>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27" name="Google Shape;2927;p120"/>
          <p:cNvCxnSpPr>
            <a:stCxn id="2928" idx="7"/>
            <a:endCxn id="2925"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2929" name="Google Shape;2929;p120"/>
          <p:cNvCxnSpPr>
            <a:stCxn id="2925" idx="5"/>
            <a:endCxn id="2930"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2931" name="Google Shape;2931;p120"/>
          <p:cNvGrpSpPr/>
          <p:nvPr/>
        </p:nvGrpSpPr>
        <p:grpSpPr>
          <a:xfrm>
            <a:off x="2699792" y="3761521"/>
            <a:ext cx="544741" cy="868755"/>
            <a:chOff x="4321006" y="3208317"/>
            <a:chExt cx="544741" cy="868755"/>
          </a:xfrm>
        </p:grpSpPr>
        <p:sp>
          <p:nvSpPr>
            <p:cNvPr id="2932" name="Google Shape;2932;p12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933" name="Google Shape;2933;p120"/>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934" name="Google Shape;2934;p120"/>
          <p:cNvCxnSpPr>
            <a:stCxn id="2919" idx="7"/>
            <a:endCxn id="2932"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2935" name="Google Shape;2935;p120"/>
          <p:cNvGrpSpPr/>
          <p:nvPr/>
        </p:nvGrpSpPr>
        <p:grpSpPr>
          <a:xfrm>
            <a:off x="3491880" y="2646829"/>
            <a:ext cx="520733" cy="834471"/>
            <a:chOff x="4365586" y="3242601"/>
            <a:chExt cx="520733" cy="834471"/>
          </a:xfrm>
        </p:grpSpPr>
        <p:sp>
          <p:nvSpPr>
            <p:cNvPr id="2928" name="Google Shape;2928;p12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936" name="Google Shape;2936;p120"/>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37" name="Google Shape;2937;p120"/>
          <p:cNvCxnSpPr>
            <a:stCxn id="2932" idx="0"/>
            <a:endCxn id="2928"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2938" name="Google Shape;2938;p120"/>
          <p:cNvGrpSpPr/>
          <p:nvPr/>
        </p:nvGrpSpPr>
        <p:grpSpPr>
          <a:xfrm>
            <a:off x="3563888" y="4756388"/>
            <a:ext cx="520733" cy="823041"/>
            <a:chOff x="4365586" y="3254031"/>
            <a:chExt cx="520733" cy="823041"/>
          </a:xfrm>
        </p:grpSpPr>
        <p:sp>
          <p:nvSpPr>
            <p:cNvPr id="2939" name="Google Shape;2939;p12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940" name="Google Shape;2940;p120"/>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41" name="Google Shape;2941;p120"/>
          <p:cNvCxnSpPr>
            <a:stCxn id="2928" idx="5"/>
            <a:endCxn id="2942"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2943" name="Google Shape;2943;p120"/>
          <p:cNvGrpSpPr/>
          <p:nvPr/>
        </p:nvGrpSpPr>
        <p:grpSpPr>
          <a:xfrm>
            <a:off x="5796136" y="2602622"/>
            <a:ext cx="532842" cy="879620"/>
            <a:chOff x="4149562" y="3197452"/>
            <a:chExt cx="532842" cy="879620"/>
          </a:xfrm>
        </p:grpSpPr>
        <p:sp>
          <p:nvSpPr>
            <p:cNvPr id="2930" name="Google Shape;2930;p120"/>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944" name="Google Shape;2944;p120"/>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945" name="Google Shape;2945;p120"/>
          <p:cNvCxnSpPr>
            <a:stCxn id="2930" idx="5"/>
            <a:endCxn id="2922"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2946" name="Google Shape;2946;p120"/>
          <p:cNvGrpSpPr/>
          <p:nvPr/>
        </p:nvGrpSpPr>
        <p:grpSpPr>
          <a:xfrm>
            <a:off x="5201107" y="3785612"/>
            <a:ext cx="523021" cy="849238"/>
            <a:chOff x="4126702" y="3227834"/>
            <a:chExt cx="523021" cy="849238"/>
          </a:xfrm>
        </p:grpSpPr>
        <p:sp>
          <p:nvSpPr>
            <p:cNvPr id="2947" name="Google Shape;2947;p120"/>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948" name="Google Shape;2948;p120"/>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49" name="Google Shape;2949;p120"/>
          <p:cNvCxnSpPr>
            <a:stCxn id="2930" idx="3"/>
            <a:endCxn id="2947"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2950" name="Google Shape;2950;p120"/>
          <p:cNvGrpSpPr/>
          <p:nvPr/>
        </p:nvGrpSpPr>
        <p:grpSpPr>
          <a:xfrm>
            <a:off x="4211960" y="3755243"/>
            <a:ext cx="520733" cy="880191"/>
            <a:chOff x="4365586" y="3196881"/>
            <a:chExt cx="520733" cy="880191"/>
          </a:xfrm>
        </p:grpSpPr>
        <p:sp>
          <p:nvSpPr>
            <p:cNvPr id="2942" name="Google Shape;2942;p12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951" name="Google Shape;2951;p120"/>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52" name="Google Shape;2952;p120"/>
          <p:cNvCxnSpPr>
            <a:stCxn id="2942" idx="3"/>
            <a:endCxn id="2939"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2953" name="Google Shape;2953;p120"/>
          <p:cNvGrpSpPr/>
          <p:nvPr/>
        </p:nvGrpSpPr>
        <p:grpSpPr>
          <a:xfrm>
            <a:off x="4999937" y="4759434"/>
            <a:ext cx="520733" cy="823041"/>
            <a:chOff x="4365586" y="3254031"/>
            <a:chExt cx="520733" cy="823041"/>
          </a:xfrm>
        </p:grpSpPr>
        <p:sp>
          <p:nvSpPr>
            <p:cNvPr id="2954" name="Google Shape;2954;p12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955" name="Google Shape;2955;p120"/>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56" name="Google Shape;2956;p120"/>
          <p:cNvCxnSpPr>
            <a:stCxn id="2942" idx="5"/>
            <a:endCxn id="2954"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2957" name="Google Shape;2957;p120"/>
          <p:cNvGrpSpPr/>
          <p:nvPr/>
        </p:nvGrpSpPr>
        <p:grpSpPr>
          <a:xfrm>
            <a:off x="6012160" y="4797152"/>
            <a:ext cx="519593" cy="792088"/>
            <a:chOff x="4138132" y="3284984"/>
            <a:chExt cx="519593" cy="792088"/>
          </a:xfrm>
        </p:grpSpPr>
        <p:sp>
          <p:nvSpPr>
            <p:cNvPr id="2958" name="Google Shape;2958;p120"/>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2959" name="Google Shape;2959;p120"/>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60" name="Google Shape;2960;p120"/>
          <p:cNvCxnSpPr>
            <a:stCxn id="2922" idx="4"/>
            <a:endCxn id="2958" idx="7"/>
          </p:cNvCxnSpPr>
          <p:nvPr/>
        </p:nvCxnSpPr>
        <p:spPr>
          <a:xfrm flipH="1">
            <a:off x="6450424" y="4638369"/>
            <a:ext cx="469500" cy="564900"/>
          </a:xfrm>
          <a:prstGeom prst="straightConnector1">
            <a:avLst/>
          </a:prstGeom>
          <a:noFill/>
          <a:ln cap="flat" cmpd="sng" w="9525">
            <a:solidFill>
              <a:schemeClr val="dk2"/>
            </a:solidFill>
            <a:prstDash val="solid"/>
            <a:round/>
            <a:headEnd len="sm" w="sm" type="none"/>
            <a:tailEnd len="med" w="med" type="stealth"/>
          </a:ln>
        </p:spPr>
      </p:cxnSp>
      <p:sp>
        <p:nvSpPr>
          <p:cNvPr id="2961" name="Google Shape;2961;p120"/>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9, 8, 5, 6, 11, </a:t>
            </a:r>
            <a:r>
              <a:rPr lang="en-US">
                <a:solidFill>
                  <a:srgbClr val="FF0000"/>
                </a:solidFill>
                <a:latin typeface="Calibri"/>
                <a:ea typeface="Calibri"/>
                <a:cs typeface="Calibri"/>
                <a:sym typeface="Calibri"/>
              </a:rPr>
              <a:t>13</a:t>
            </a:r>
            <a:endParaRPr/>
          </a:p>
        </p:txBody>
      </p:sp>
      <p:grpSp>
        <p:nvGrpSpPr>
          <p:cNvPr id="2962" name="Google Shape;2962;p120"/>
          <p:cNvGrpSpPr/>
          <p:nvPr/>
        </p:nvGrpSpPr>
        <p:grpSpPr>
          <a:xfrm>
            <a:off x="755576" y="1829966"/>
            <a:ext cx="5040630" cy="1426247"/>
            <a:chOff x="755576" y="2291639"/>
            <a:chExt cx="5040630" cy="1426247"/>
          </a:xfrm>
        </p:grpSpPr>
        <p:grpSp>
          <p:nvGrpSpPr>
            <p:cNvPr id="2963" name="Google Shape;2963;p120"/>
            <p:cNvGrpSpPr/>
            <p:nvPr/>
          </p:nvGrpSpPr>
          <p:grpSpPr>
            <a:xfrm>
              <a:off x="755576" y="2426445"/>
              <a:ext cx="1186550" cy="525310"/>
              <a:chOff x="2665943" y="2154697"/>
              <a:chExt cx="1186550" cy="525310"/>
            </a:xfrm>
          </p:grpSpPr>
          <p:sp>
            <p:nvSpPr>
              <p:cNvPr id="2964" name="Google Shape;2964;p120"/>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5" name="Google Shape;2965;p120"/>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966" name="Google Shape;2966;p120"/>
            <p:cNvGrpSpPr/>
            <p:nvPr/>
          </p:nvGrpSpPr>
          <p:grpSpPr>
            <a:xfrm>
              <a:off x="2079955" y="2291639"/>
              <a:ext cx="519593" cy="777321"/>
              <a:chOff x="4355296" y="3299751"/>
              <a:chExt cx="519593" cy="777321"/>
            </a:xfrm>
          </p:grpSpPr>
          <p:sp>
            <p:nvSpPr>
              <p:cNvPr id="2967" name="Google Shape;2967;p120"/>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2968" name="Google Shape;2968;p120"/>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969" name="Google Shape;2969;p120"/>
            <p:cNvCxnSpPr>
              <a:stCxn id="2967" idx="6"/>
              <a:endCxn id="2930" idx="2"/>
            </p:cNvCxnSpPr>
            <p:nvPr/>
          </p:nvCxnSpPr>
          <p:spPr>
            <a:xfrm>
              <a:off x="2590406" y="2842786"/>
              <a:ext cx="3205800" cy="875100"/>
            </a:xfrm>
            <a:prstGeom prst="straightConnector1">
              <a:avLst/>
            </a:prstGeom>
            <a:noFill/>
            <a:ln cap="flat" cmpd="sng" w="9525">
              <a:solidFill>
                <a:srgbClr val="FF0000"/>
              </a:solidFill>
              <a:prstDash val="dash"/>
              <a:round/>
              <a:headEnd len="sm" w="sm" type="none"/>
              <a:tailEnd len="med" w="med" type="stealth"/>
            </a:ln>
          </p:spPr>
        </p:cxnSp>
      </p:grpSp>
      <p:sp>
        <p:nvSpPr>
          <p:cNvPr id="2970" name="Google Shape;2970;p120"/>
          <p:cNvSpPr txBox="1"/>
          <p:nvPr/>
        </p:nvSpPr>
        <p:spPr>
          <a:xfrm>
            <a:off x="2829739" y="214985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13&gt;9</a:t>
            </a:r>
            <a:endParaRPr sz="1800">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4" name="Shape 2974"/>
        <p:cNvGrpSpPr/>
        <p:nvPr/>
      </p:nvGrpSpPr>
      <p:grpSpPr>
        <a:xfrm>
          <a:off x="0" y="0"/>
          <a:ext cx="0" cy="0"/>
          <a:chOff x="0" y="0"/>
          <a:chExt cx="0" cy="0"/>
        </a:xfrm>
      </p:grpSpPr>
      <p:sp>
        <p:nvSpPr>
          <p:cNvPr id="2975" name="Google Shape;2975;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976" name="Google Shape;2976;p121"/>
          <p:cNvGrpSpPr/>
          <p:nvPr/>
        </p:nvGrpSpPr>
        <p:grpSpPr>
          <a:xfrm>
            <a:off x="1907704" y="4800683"/>
            <a:ext cx="556171" cy="777321"/>
            <a:chOff x="4309576" y="3299751"/>
            <a:chExt cx="556171" cy="777321"/>
          </a:xfrm>
        </p:grpSpPr>
        <p:sp>
          <p:nvSpPr>
            <p:cNvPr id="2977" name="Google Shape;2977;p12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978" name="Google Shape;2978;p121"/>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979" name="Google Shape;2979;p121"/>
          <p:cNvGrpSpPr/>
          <p:nvPr/>
        </p:nvGrpSpPr>
        <p:grpSpPr>
          <a:xfrm>
            <a:off x="6669843" y="3861048"/>
            <a:ext cx="566453" cy="777321"/>
            <a:chOff x="4365586" y="3299751"/>
            <a:chExt cx="566453" cy="777321"/>
          </a:xfrm>
        </p:grpSpPr>
        <p:sp>
          <p:nvSpPr>
            <p:cNvPr id="2980" name="Google Shape;2980;p121"/>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981" name="Google Shape;2981;p121"/>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2982" name="Google Shape;2982;p121"/>
          <p:cNvGrpSpPr/>
          <p:nvPr/>
        </p:nvGrpSpPr>
        <p:grpSpPr>
          <a:xfrm>
            <a:off x="4685485" y="1779123"/>
            <a:ext cx="519593" cy="821680"/>
            <a:chOff x="4346154" y="3255392"/>
            <a:chExt cx="519593" cy="821680"/>
          </a:xfrm>
        </p:grpSpPr>
        <p:sp>
          <p:nvSpPr>
            <p:cNvPr id="2983" name="Google Shape;2983;p12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984" name="Google Shape;2984;p121"/>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85" name="Google Shape;2985;p121"/>
          <p:cNvCxnSpPr>
            <a:stCxn id="2986" idx="7"/>
            <a:endCxn id="2983"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2987" name="Google Shape;2987;p121"/>
          <p:cNvCxnSpPr>
            <a:stCxn id="2983" idx="5"/>
            <a:endCxn id="2988"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2989" name="Google Shape;2989;p121"/>
          <p:cNvGrpSpPr/>
          <p:nvPr/>
        </p:nvGrpSpPr>
        <p:grpSpPr>
          <a:xfrm>
            <a:off x="2699792" y="3761521"/>
            <a:ext cx="544741" cy="868755"/>
            <a:chOff x="4321006" y="3208317"/>
            <a:chExt cx="544741" cy="868755"/>
          </a:xfrm>
        </p:grpSpPr>
        <p:sp>
          <p:nvSpPr>
            <p:cNvPr id="2990" name="Google Shape;2990;p12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991" name="Google Shape;2991;p121"/>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992" name="Google Shape;2992;p121"/>
          <p:cNvCxnSpPr>
            <a:stCxn id="2977" idx="7"/>
            <a:endCxn id="2990"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2993" name="Google Shape;2993;p121"/>
          <p:cNvGrpSpPr/>
          <p:nvPr/>
        </p:nvGrpSpPr>
        <p:grpSpPr>
          <a:xfrm>
            <a:off x="3491880" y="2646829"/>
            <a:ext cx="520733" cy="834471"/>
            <a:chOff x="4365586" y="3242601"/>
            <a:chExt cx="520733" cy="834471"/>
          </a:xfrm>
        </p:grpSpPr>
        <p:sp>
          <p:nvSpPr>
            <p:cNvPr id="2986" name="Google Shape;2986;p12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994" name="Google Shape;2994;p121"/>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95" name="Google Shape;2995;p121"/>
          <p:cNvCxnSpPr>
            <a:stCxn id="2990" idx="0"/>
            <a:endCxn id="2986"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2996" name="Google Shape;2996;p121"/>
          <p:cNvGrpSpPr/>
          <p:nvPr/>
        </p:nvGrpSpPr>
        <p:grpSpPr>
          <a:xfrm>
            <a:off x="3563888" y="4756388"/>
            <a:ext cx="520733" cy="823041"/>
            <a:chOff x="4365586" y="3254031"/>
            <a:chExt cx="520733" cy="823041"/>
          </a:xfrm>
        </p:grpSpPr>
        <p:sp>
          <p:nvSpPr>
            <p:cNvPr id="2997" name="Google Shape;2997;p12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998" name="Google Shape;2998;p121"/>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999" name="Google Shape;2999;p121"/>
          <p:cNvCxnSpPr>
            <a:stCxn id="2986" idx="5"/>
            <a:endCxn id="3000"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001" name="Google Shape;3001;p121"/>
          <p:cNvGrpSpPr/>
          <p:nvPr/>
        </p:nvGrpSpPr>
        <p:grpSpPr>
          <a:xfrm>
            <a:off x="5796136" y="2602622"/>
            <a:ext cx="532842" cy="879620"/>
            <a:chOff x="4149562" y="3197452"/>
            <a:chExt cx="532842" cy="879620"/>
          </a:xfrm>
        </p:grpSpPr>
        <p:sp>
          <p:nvSpPr>
            <p:cNvPr id="2988" name="Google Shape;2988;p121"/>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002" name="Google Shape;3002;p121"/>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003" name="Google Shape;3003;p121"/>
          <p:cNvCxnSpPr>
            <a:stCxn id="2988" idx="5"/>
            <a:endCxn id="2980"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004" name="Google Shape;3004;p121"/>
          <p:cNvGrpSpPr/>
          <p:nvPr/>
        </p:nvGrpSpPr>
        <p:grpSpPr>
          <a:xfrm>
            <a:off x="5201107" y="3785612"/>
            <a:ext cx="523021" cy="849238"/>
            <a:chOff x="4126702" y="3227834"/>
            <a:chExt cx="523021" cy="849238"/>
          </a:xfrm>
        </p:grpSpPr>
        <p:sp>
          <p:nvSpPr>
            <p:cNvPr id="3005" name="Google Shape;3005;p121"/>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006" name="Google Shape;3006;p121"/>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07" name="Google Shape;3007;p121"/>
          <p:cNvCxnSpPr>
            <a:stCxn id="2988" idx="3"/>
            <a:endCxn id="3005"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008" name="Google Shape;3008;p121"/>
          <p:cNvGrpSpPr/>
          <p:nvPr/>
        </p:nvGrpSpPr>
        <p:grpSpPr>
          <a:xfrm>
            <a:off x="4211960" y="3755243"/>
            <a:ext cx="520733" cy="880191"/>
            <a:chOff x="4365586" y="3196881"/>
            <a:chExt cx="520733" cy="880191"/>
          </a:xfrm>
        </p:grpSpPr>
        <p:sp>
          <p:nvSpPr>
            <p:cNvPr id="3000" name="Google Shape;3000;p12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009" name="Google Shape;3009;p121"/>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10" name="Google Shape;3010;p121"/>
          <p:cNvCxnSpPr>
            <a:stCxn id="3000" idx="3"/>
            <a:endCxn id="2997"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011" name="Google Shape;3011;p121"/>
          <p:cNvGrpSpPr/>
          <p:nvPr/>
        </p:nvGrpSpPr>
        <p:grpSpPr>
          <a:xfrm>
            <a:off x="4999937" y="4759434"/>
            <a:ext cx="520733" cy="823041"/>
            <a:chOff x="4365586" y="3254031"/>
            <a:chExt cx="520733" cy="823041"/>
          </a:xfrm>
        </p:grpSpPr>
        <p:sp>
          <p:nvSpPr>
            <p:cNvPr id="3012" name="Google Shape;3012;p12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3013" name="Google Shape;3013;p121"/>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14" name="Google Shape;3014;p121"/>
          <p:cNvCxnSpPr>
            <a:stCxn id="3000" idx="5"/>
            <a:endCxn id="3012"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3015" name="Google Shape;3015;p121"/>
          <p:cNvGrpSpPr/>
          <p:nvPr/>
        </p:nvGrpSpPr>
        <p:grpSpPr>
          <a:xfrm>
            <a:off x="6012160" y="4797152"/>
            <a:ext cx="519593" cy="792088"/>
            <a:chOff x="4138132" y="3284984"/>
            <a:chExt cx="519593" cy="792088"/>
          </a:xfrm>
        </p:grpSpPr>
        <p:sp>
          <p:nvSpPr>
            <p:cNvPr id="3016" name="Google Shape;3016;p121"/>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017" name="Google Shape;3017;p121"/>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18" name="Google Shape;3018;p121"/>
          <p:cNvCxnSpPr>
            <a:stCxn id="2980" idx="4"/>
            <a:endCxn id="3016" idx="7"/>
          </p:cNvCxnSpPr>
          <p:nvPr/>
        </p:nvCxnSpPr>
        <p:spPr>
          <a:xfrm flipH="1">
            <a:off x="6450424" y="4638369"/>
            <a:ext cx="469500" cy="564900"/>
          </a:xfrm>
          <a:prstGeom prst="straightConnector1">
            <a:avLst/>
          </a:prstGeom>
          <a:noFill/>
          <a:ln cap="flat" cmpd="sng" w="9525">
            <a:solidFill>
              <a:schemeClr val="dk2"/>
            </a:solidFill>
            <a:prstDash val="solid"/>
            <a:round/>
            <a:headEnd len="sm" w="sm" type="none"/>
            <a:tailEnd len="med" w="med" type="stealth"/>
          </a:ln>
        </p:spPr>
      </p:cxnSp>
      <p:sp>
        <p:nvSpPr>
          <p:cNvPr id="3019" name="Google Shape;3019;p121"/>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9, 8, 5, 6, 11, </a:t>
            </a:r>
            <a:r>
              <a:rPr lang="en-US">
                <a:solidFill>
                  <a:srgbClr val="FF0000"/>
                </a:solidFill>
                <a:latin typeface="Calibri"/>
                <a:ea typeface="Calibri"/>
                <a:cs typeface="Calibri"/>
                <a:sym typeface="Calibri"/>
              </a:rPr>
              <a:t>13</a:t>
            </a:r>
            <a:endParaRPr/>
          </a:p>
        </p:txBody>
      </p:sp>
      <p:grpSp>
        <p:nvGrpSpPr>
          <p:cNvPr id="3020" name="Google Shape;3020;p121"/>
          <p:cNvGrpSpPr/>
          <p:nvPr/>
        </p:nvGrpSpPr>
        <p:grpSpPr>
          <a:xfrm>
            <a:off x="755576" y="1829966"/>
            <a:ext cx="5914230" cy="2582147"/>
            <a:chOff x="755576" y="2291639"/>
            <a:chExt cx="5914230" cy="2582147"/>
          </a:xfrm>
        </p:grpSpPr>
        <p:grpSp>
          <p:nvGrpSpPr>
            <p:cNvPr id="3021" name="Google Shape;3021;p121"/>
            <p:cNvGrpSpPr/>
            <p:nvPr/>
          </p:nvGrpSpPr>
          <p:grpSpPr>
            <a:xfrm>
              <a:off x="755576" y="2426445"/>
              <a:ext cx="1186550" cy="525310"/>
              <a:chOff x="2665943" y="2154697"/>
              <a:chExt cx="1186550" cy="525310"/>
            </a:xfrm>
          </p:grpSpPr>
          <p:sp>
            <p:nvSpPr>
              <p:cNvPr id="3022" name="Google Shape;3022;p121"/>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3" name="Google Shape;3023;p121"/>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3024" name="Google Shape;3024;p121"/>
            <p:cNvGrpSpPr/>
            <p:nvPr/>
          </p:nvGrpSpPr>
          <p:grpSpPr>
            <a:xfrm>
              <a:off x="2079955" y="2291639"/>
              <a:ext cx="519593" cy="777321"/>
              <a:chOff x="4355296" y="3299751"/>
              <a:chExt cx="519593" cy="777321"/>
            </a:xfrm>
          </p:grpSpPr>
          <p:sp>
            <p:nvSpPr>
              <p:cNvPr id="3025" name="Google Shape;3025;p121"/>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026" name="Google Shape;3026;p121"/>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027" name="Google Shape;3027;p121"/>
            <p:cNvCxnSpPr>
              <a:stCxn id="3025" idx="6"/>
              <a:endCxn id="2980" idx="2"/>
            </p:cNvCxnSpPr>
            <p:nvPr/>
          </p:nvCxnSpPr>
          <p:spPr>
            <a:xfrm>
              <a:off x="2590406" y="2842786"/>
              <a:ext cx="4079400" cy="2031000"/>
            </a:xfrm>
            <a:prstGeom prst="straightConnector1">
              <a:avLst/>
            </a:prstGeom>
            <a:noFill/>
            <a:ln cap="flat" cmpd="sng" w="9525">
              <a:solidFill>
                <a:srgbClr val="FF0000"/>
              </a:solidFill>
              <a:prstDash val="dash"/>
              <a:round/>
              <a:headEnd len="sm" w="sm" type="none"/>
              <a:tailEnd len="med" w="med" type="stealth"/>
            </a:ln>
          </p:spPr>
        </p:cxnSp>
      </p:grpSp>
      <p:sp>
        <p:nvSpPr>
          <p:cNvPr id="3028" name="Google Shape;3028;p121"/>
          <p:cNvSpPr txBox="1"/>
          <p:nvPr/>
        </p:nvSpPr>
        <p:spPr>
          <a:xfrm>
            <a:off x="2829739" y="214985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13&lt;15</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115616" y="0"/>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latin typeface="Calibri"/>
              <a:ea typeface="Calibri"/>
              <a:cs typeface="Calibri"/>
              <a:sym typeface="Calibri"/>
            </a:endParaRPr>
          </a:p>
        </p:txBody>
      </p:sp>
      <p:sp>
        <p:nvSpPr>
          <p:cNvPr id="349" name="Google Shape;349;p23"/>
          <p:cNvSpPr txBox="1"/>
          <p:nvPr>
            <p:ph idx="1" type="body"/>
          </p:nvPr>
        </p:nvSpPr>
        <p:spPr>
          <a:xfrm>
            <a:off x="323528" y="764704"/>
            <a:ext cx="8712968" cy="6230212"/>
          </a:xfrm>
          <a:prstGeom prst="rect">
            <a:avLst/>
          </a:prstGeom>
          <a:noFill/>
          <a:ln>
            <a:noFill/>
          </a:ln>
        </p:spPr>
        <p:txBody>
          <a:bodyPr anchorCtr="0" anchor="t" bIns="45700" lIns="91425" spcFirstLastPara="1" rIns="91425" wrap="square" tIns="45700">
            <a:normAutofit/>
          </a:bodyPr>
          <a:lstStyle/>
          <a:p>
            <a:pPr indent="534988" lvl="0" marL="0" rtl="0" algn="just">
              <a:lnSpc>
                <a:spcPct val="90000"/>
              </a:lnSpc>
              <a:spcBef>
                <a:spcPts val="0"/>
              </a:spcBef>
              <a:spcAft>
                <a:spcPts val="0"/>
              </a:spcAft>
              <a:buClr>
                <a:schemeClr val="dk1"/>
              </a:buClr>
              <a:buSzPts val="2300"/>
              <a:buNone/>
            </a:pPr>
            <a:r>
              <a:rPr lang="en-US" sz="2300">
                <a:latin typeface="Calibri"/>
                <a:ea typeface="Calibri"/>
                <a:cs typeface="Calibri"/>
                <a:sym typeface="Calibri"/>
              </a:rPr>
              <a:t>Бинарное дерево — это иерархическая структура данных, в которой каждый узел имеет значение (оно же является в данном случае и ключом) и ссылки на левого и правого потомка. Узел, находящийся на самом верхнем уровне (не являющийся чьим либо потомком) называется корнем. Узлы, не имеющие потомков (оба потомка которых равны NULL) называются листьями.</a:t>
            </a:r>
            <a:endParaRPr/>
          </a:p>
          <a:p>
            <a:pPr indent="534988" lvl="0" marL="0" rtl="0" algn="just">
              <a:lnSpc>
                <a:spcPct val="90000"/>
              </a:lnSpc>
              <a:spcBef>
                <a:spcPts val="460"/>
              </a:spcBef>
              <a:spcAft>
                <a:spcPts val="0"/>
              </a:spcAft>
              <a:buClr>
                <a:schemeClr val="dk1"/>
              </a:buClr>
              <a:buSzPts val="2300"/>
              <a:buNone/>
            </a:pPr>
            <a:r>
              <a:rPr lang="en-US" sz="2300">
                <a:latin typeface="Calibri"/>
                <a:ea typeface="Calibri"/>
                <a:cs typeface="Calibri"/>
                <a:sym typeface="Calibri"/>
              </a:rPr>
              <a:t>Бинарное дерево поиска — это бинарное дерево, обладающее дополнительными свойствами: значение левого потомка меньше значения родителя, а значение правого потомка больше значения родителя для каждого узла дерева. То есть, данные в бинарном дереве поиска хранятся в отсортированном виде. </a:t>
            </a:r>
            <a:endParaRPr sz="2300">
              <a:latin typeface="Calibri"/>
              <a:ea typeface="Calibri"/>
              <a:cs typeface="Calibri"/>
              <a:sym typeface="Calibri"/>
            </a:endParaRPr>
          </a:p>
          <a:p>
            <a:pPr indent="534988" lvl="0" marL="0" rtl="0" algn="just">
              <a:lnSpc>
                <a:spcPct val="90000"/>
              </a:lnSpc>
              <a:spcBef>
                <a:spcPts val="460"/>
              </a:spcBef>
              <a:spcAft>
                <a:spcPts val="0"/>
              </a:spcAft>
              <a:buClr>
                <a:schemeClr val="dk1"/>
              </a:buClr>
              <a:buSzPts val="2300"/>
              <a:buNone/>
            </a:pPr>
            <a:r>
              <a:rPr lang="en-US" sz="2300">
                <a:latin typeface="Calibri"/>
                <a:ea typeface="Calibri"/>
                <a:cs typeface="Calibri"/>
                <a:sym typeface="Calibri"/>
              </a:rPr>
              <a:t>При каждой операции вставки нового или удаления существующего узла отсортированный порядок дерева сохраняется. При поиске элемента сравнивается искомое значение с корнем. Если искомое больше корня, то поиск продолжается в правом потомке корня, если меньше, то в левом, если равно, то значение найдено и поиск прекращается.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2" name="Shape 3032"/>
        <p:cNvGrpSpPr/>
        <p:nvPr/>
      </p:nvGrpSpPr>
      <p:grpSpPr>
        <a:xfrm>
          <a:off x="0" y="0"/>
          <a:ext cx="0" cy="0"/>
          <a:chOff x="0" y="0"/>
          <a:chExt cx="0" cy="0"/>
        </a:xfrm>
      </p:grpSpPr>
      <p:sp>
        <p:nvSpPr>
          <p:cNvPr id="3033" name="Google Shape;3033;p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3034" name="Google Shape;3034;p122"/>
          <p:cNvGrpSpPr/>
          <p:nvPr/>
        </p:nvGrpSpPr>
        <p:grpSpPr>
          <a:xfrm>
            <a:off x="1907704" y="4800683"/>
            <a:ext cx="556171" cy="777321"/>
            <a:chOff x="4309576" y="3299751"/>
            <a:chExt cx="556171" cy="777321"/>
          </a:xfrm>
        </p:grpSpPr>
        <p:sp>
          <p:nvSpPr>
            <p:cNvPr id="3035" name="Google Shape;3035;p12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036" name="Google Shape;3036;p122"/>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037" name="Google Shape;3037;p122"/>
          <p:cNvGrpSpPr/>
          <p:nvPr/>
        </p:nvGrpSpPr>
        <p:grpSpPr>
          <a:xfrm>
            <a:off x="6669843" y="3861048"/>
            <a:ext cx="566453" cy="777321"/>
            <a:chOff x="4365586" y="3299751"/>
            <a:chExt cx="566453" cy="777321"/>
          </a:xfrm>
        </p:grpSpPr>
        <p:sp>
          <p:nvSpPr>
            <p:cNvPr id="3038" name="Google Shape;3038;p12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3039" name="Google Shape;3039;p122"/>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3040" name="Google Shape;3040;p122"/>
          <p:cNvGrpSpPr/>
          <p:nvPr/>
        </p:nvGrpSpPr>
        <p:grpSpPr>
          <a:xfrm>
            <a:off x="4685485" y="1779123"/>
            <a:ext cx="519593" cy="821680"/>
            <a:chOff x="4346154" y="3255392"/>
            <a:chExt cx="519593" cy="821680"/>
          </a:xfrm>
        </p:grpSpPr>
        <p:sp>
          <p:nvSpPr>
            <p:cNvPr id="3041" name="Google Shape;3041;p12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042" name="Google Shape;3042;p122"/>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43" name="Google Shape;3043;p122"/>
          <p:cNvCxnSpPr>
            <a:stCxn id="3044" idx="7"/>
            <a:endCxn id="3041"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045" name="Google Shape;3045;p122"/>
          <p:cNvCxnSpPr>
            <a:stCxn id="3041" idx="5"/>
            <a:endCxn id="3046"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047" name="Google Shape;3047;p122"/>
          <p:cNvGrpSpPr/>
          <p:nvPr/>
        </p:nvGrpSpPr>
        <p:grpSpPr>
          <a:xfrm>
            <a:off x="2699792" y="3761521"/>
            <a:ext cx="544741" cy="868755"/>
            <a:chOff x="4321006" y="3208317"/>
            <a:chExt cx="544741" cy="868755"/>
          </a:xfrm>
        </p:grpSpPr>
        <p:sp>
          <p:nvSpPr>
            <p:cNvPr id="3048" name="Google Shape;3048;p12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049" name="Google Shape;3049;p122"/>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050" name="Google Shape;3050;p122"/>
          <p:cNvCxnSpPr>
            <a:stCxn id="3035" idx="7"/>
            <a:endCxn id="3048"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3051" name="Google Shape;3051;p122"/>
          <p:cNvGrpSpPr/>
          <p:nvPr/>
        </p:nvGrpSpPr>
        <p:grpSpPr>
          <a:xfrm>
            <a:off x="3491880" y="2646829"/>
            <a:ext cx="520733" cy="834471"/>
            <a:chOff x="4365586" y="3242601"/>
            <a:chExt cx="520733" cy="834471"/>
          </a:xfrm>
        </p:grpSpPr>
        <p:sp>
          <p:nvSpPr>
            <p:cNvPr id="3044" name="Google Shape;3044;p12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052" name="Google Shape;3052;p122"/>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53" name="Google Shape;3053;p122"/>
          <p:cNvCxnSpPr>
            <a:stCxn id="3048" idx="0"/>
            <a:endCxn id="3044"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054" name="Google Shape;3054;p122"/>
          <p:cNvGrpSpPr/>
          <p:nvPr/>
        </p:nvGrpSpPr>
        <p:grpSpPr>
          <a:xfrm>
            <a:off x="3563888" y="4756388"/>
            <a:ext cx="520733" cy="823041"/>
            <a:chOff x="4365586" y="3254031"/>
            <a:chExt cx="520733" cy="823041"/>
          </a:xfrm>
        </p:grpSpPr>
        <p:sp>
          <p:nvSpPr>
            <p:cNvPr id="3055" name="Google Shape;3055;p12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056" name="Google Shape;3056;p122"/>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57" name="Google Shape;3057;p122"/>
          <p:cNvCxnSpPr>
            <a:stCxn id="3044" idx="5"/>
            <a:endCxn id="3058"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059" name="Google Shape;3059;p122"/>
          <p:cNvGrpSpPr/>
          <p:nvPr/>
        </p:nvGrpSpPr>
        <p:grpSpPr>
          <a:xfrm>
            <a:off x="5796136" y="2602622"/>
            <a:ext cx="532842" cy="879620"/>
            <a:chOff x="4149562" y="3197452"/>
            <a:chExt cx="532842" cy="879620"/>
          </a:xfrm>
        </p:grpSpPr>
        <p:sp>
          <p:nvSpPr>
            <p:cNvPr id="3046" name="Google Shape;3046;p122"/>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060" name="Google Shape;3060;p122"/>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061" name="Google Shape;3061;p122"/>
          <p:cNvCxnSpPr>
            <a:stCxn id="3046" idx="5"/>
            <a:endCxn id="3038"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062" name="Google Shape;3062;p122"/>
          <p:cNvGrpSpPr/>
          <p:nvPr/>
        </p:nvGrpSpPr>
        <p:grpSpPr>
          <a:xfrm>
            <a:off x="5201107" y="3785612"/>
            <a:ext cx="523021" cy="849238"/>
            <a:chOff x="4126702" y="3227834"/>
            <a:chExt cx="523021" cy="849238"/>
          </a:xfrm>
        </p:grpSpPr>
        <p:sp>
          <p:nvSpPr>
            <p:cNvPr id="3063" name="Google Shape;3063;p122"/>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064" name="Google Shape;3064;p122"/>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65" name="Google Shape;3065;p122"/>
          <p:cNvCxnSpPr>
            <a:stCxn id="3046" idx="3"/>
            <a:endCxn id="3063"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066" name="Google Shape;3066;p122"/>
          <p:cNvGrpSpPr/>
          <p:nvPr/>
        </p:nvGrpSpPr>
        <p:grpSpPr>
          <a:xfrm>
            <a:off x="4211960" y="3755243"/>
            <a:ext cx="520733" cy="880191"/>
            <a:chOff x="4365586" y="3196881"/>
            <a:chExt cx="520733" cy="880191"/>
          </a:xfrm>
        </p:grpSpPr>
        <p:sp>
          <p:nvSpPr>
            <p:cNvPr id="3058" name="Google Shape;3058;p12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067" name="Google Shape;3067;p122"/>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68" name="Google Shape;3068;p122"/>
          <p:cNvCxnSpPr>
            <a:stCxn id="3058" idx="3"/>
            <a:endCxn id="3055"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069" name="Google Shape;3069;p122"/>
          <p:cNvGrpSpPr/>
          <p:nvPr/>
        </p:nvGrpSpPr>
        <p:grpSpPr>
          <a:xfrm>
            <a:off x="4999937" y="4759434"/>
            <a:ext cx="520733" cy="823041"/>
            <a:chOff x="4365586" y="3254031"/>
            <a:chExt cx="520733" cy="823041"/>
          </a:xfrm>
        </p:grpSpPr>
        <p:sp>
          <p:nvSpPr>
            <p:cNvPr id="3070" name="Google Shape;3070;p12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3071" name="Google Shape;3071;p122"/>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72" name="Google Shape;3072;p122"/>
          <p:cNvCxnSpPr>
            <a:stCxn id="3058" idx="5"/>
            <a:endCxn id="3070"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3073" name="Google Shape;3073;p122"/>
          <p:cNvGrpSpPr/>
          <p:nvPr/>
        </p:nvGrpSpPr>
        <p:grpSpPr>
          <a:xfrm>
            <a:off x="6012160" y="4797152"/>
            <a:ext cx="519593" cy="792088"/>
            <a:chOff x="4138132" y="3284984"/>
            <a:chExt cx="519593" cy="792088"/>
          </a:xfrm>
        </p:grpSpPr>
        <p:sp>
          <p:nvSpPr>
            <p:cNvPr id="3074" name="Google Shape;3074;p122"/>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075" name="Google Shape;3075;p122"/>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076" name="Google Shape;3076;p122"/>
          <p:cNvCxnSpPr>
            <a:stCxn id="3038" idx="4"/>
            <a:endCxn id="3074" idx="7"/>
          </p:cNvCxnSpPr>
          <p:nvPr/>
        </p:nvCxnSpPr>
        <p:spPr>
          <a:xfrm flipH="1">
            <a:off x="6450424" y="4638369"/>
            <a:ext cx="469500" cy="564900"/>
          </a:xfrm>
          <a:prstGeom prst="straightConnector1">
            <a:avLst/>
          </a:prstGeom>
          <a:noFill/>
          <a:ln cap="flat" cmpd="sng" w="9525">
            <a:solidFill>
              <a:schemeClr val="dk2"/>
            </a:solidFill>
            <a:prstDash val="solid"/>
            <a:round/>
            <a:headEnd len="sm" w="sm" type="none"/>
            <a:tailEnd len="med" w="med" type="stealth"/>
          </a:ln>
        </p:spPr>
      </p:cxnSp>
      <p:sp>
        <p:nvSpPr>
          <p:cNvPr id="3077" name="Google Shape;3077;p122"/>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9, 8, 5, 6, 11, </a:t>
            </a:r>
            <a:r>
              <a:rPr lang="en-US">
                <a:solidFill>
                  <a:srgbClr val="FF0000"/>
                </a:solidFill>
                <a:latin typeface="Calibri"/>
                <a:ea typeface="Calibri"/>
                <a:cs typeface="Calibri"/>
                <a:sym typeface="Calibri"/>
              </a:rPr>
              <a:t>13</a:t>
            </a:r>
            <a:endParaRPr/>
          </a:p>
        </p:txBody>
      </p:sp>
      <p:grpSp>
        <p:nvGrpSpPr>
          <p:cNvPr id="3078" name="Google Shape;3078;p122"/>
          <p:cNvGrpSpPr/>
          <p:nvPr/>
        </p:nvGrpSpPr>
        <p:grpSpPr>
          <a:xfrm>
            <a:off x="755576" y="1829966"/>
            <a:ext cx="5341183" cy="3373276"/>
            <a:chOff x="755576" y="2291639"/>
            <a:chExt cx="5341183" cy="3373276"/>
          </a:xfrm>
        </p:grpSpPr>
        <p:grpSp>
          <p:nvGrpSpPr>
            <p:cNvPr id="3079" name="Google Shape;3079;p122"/>
            <p:cNvGrpSpPr/>
            <p:nvPr/>
          </p:nvGrpSpPr>
          <p:grpSpPr>
            <a:xfrm>
              <a:off x="755576" y="2426445"/>
              <a:ext cx="1186550" cy="525310"/>
              <a:chOff x="2665943" y="2154697"/>
              <a:chExt cx="1186550" cy="525310"/>
            </a:xfrm>
          </p:grpSpPr>
          <p:sp>
            <p:nvSpPr>
              <p:cNvPr id="3080" name="Google Shape;3080;p122"/>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1" name="Google Shape;3081;p122"/>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3082" name="Google Shape;3082;p122"/>
            <p:cNvGrpSpPr/>
            <p:nvPr/>
          </p:nvGrpSpPr>
          <p:grpSpPr>
            <a:xfrm>
              <a:off x="2079955" y="2291639"/>
              <a:ext cx="519593" cy="777321"/>
              <a:chOff x="4355296" y="3299751"/>
              <a:chExt cx="519593" cy="777321"/>
            </a:xfrm>
          </p:grpSpPr>
          <p:sp>
            <p:nvSpPr>
              <p:cNvPr id="3083" name="Google Shape;3083;p122"/>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084" name="Google Shape;3084;p122"/>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085" name="Google Shape;3085;p122"/>
            <p:cNvCxnSpPr>
              <a:stCxn id="3083" idx="5"/>
              <a:endCxn id="3074" idx="1"/>
            </p:cNvCxnSpPr>
            <p:nvPr/>
          </p:nvCxnSpPr>
          <p:spPr>
            <a:xfrm>
              <a:off x="2517159" y="3002715"/>
              <a:ext cx="3579600" cy="2662200"/>
            </a:xfrm>
            <a:prstGeom prst="straightConnector1">
              <a:avLst/>
            </a:prstGeom>
            <a:noFill/>
            <a:ln cap="flat" cmpd="sng" w="9525">
              <a:solidFill>
                <a:srgbClr val="FF0000"/>
              </a:solidFill>
              <a:prstDash val="dash"/>
              <a:round/>
              <a:headEnd len="sm" w="sm" type="none"/>
              <a:tailEnd len="med" w="med" type="stealth"/>
            </a:ln>
          </p:spPr>
        </p:cxnSp>
      </p:grpSp>
      <p:sp>
        <p:nvSpPr>
          <p:cNvPr id="3086" name="Google Shape;3086;p122"/>
          <p:cNvSpPr txBox="1"/>
          <p:nvPr/>
        </p:nvSpPr>
        <p:spPr>
          <a:xfrm>
            <a:off x="2663787" y="2411596"/>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13&gt;11</a:t>
            </a:r>
            <a:endParaRPr sz="1800">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0" name="Shape 3090"/>
        <p:cNvGrpSpPr/>
        <p:nvPr/>
      </p:nvGrpSpPr>
      <p:grpSpPr>
        <a:xfrm>
          <a:off x="0" y="0"/>
          <a:ext cx="0" cy="0"/>
          <a:chOff x="0" y="0"/>
          <a:chExt cx="0" cy="0"/>
        </a:xfrm>
      </p:grpSpPr>
      <p:sp>
        <p:nvSpPr>
          <p:cNvPr id="3091" name="Google Shape;3091;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3092" name="Google Shape;3092;p123"/>
          <p:cNvGrpSpPr/>
          <p:nvPr/>
        </p:nvGrpSpPr>
        <p:grpSpPr>
          <a:xfrm>
            <a:off x="1907704" y="4800683"/>
            <a:ext cx="556171" cy="777321"/>
            <a:chOff x="4309576" y="3299751"/>
            <a:chExt cx="556171" cy="777321"/>
          </a:xfrm>
        </p:grpSpPr>
        <p:sp>
          <p:nvSpPr>
            <p:cNvPr id="3093" name="Google Shape;3093;p12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094" name="Google Shape;3094;p123"/>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095" name="Google Shape;3095;p123"/>
          <p:cNvGrpSpPr/>
          <p:nvPr/>
        </p:nvGrpSpPr>
        <p:grpSpPr>
          <a:xfrm>
            <a:off x="6669843" y="3861048"/>
            <a:ext cx="566453" cy="777321"/>
            <a:chOff x="4365586" y="3299751"/>
            <a:chExt cx="566453" cy="777321"/>
          </a:xfrm>
        </p:grpSpPr>
        <p:sp>
          <p:nvSpPr>
            <p:cNvPr id="3096" name="Google Shape;3096;p12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3097" name="Google Shape;3097;p123"/>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3098" name="Google Shape;3098;p123"/>
          <p:cNvGrpSpPr/>
          <p:nvPr/>
        </p:nvGrpSpPr>
        <p:grpSpPr>
          <a:xfrm>
            <a:off x="4685485" y="1779123"/>
            <a:ext cx="519593" cy="821680"/>
            <a:chOff x="4346154" y="3255392"/>
            <a:chExt cx="519593" cy="821680"/>
          </a:xfrm>
        </p:grpSpPr>
        <p:sp>
          <p:nvSpPr>
            <p:cNvPr id="3099" name="Google Shape;3099;p12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100" name="Google Shape;3100;p123"/>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01" name="Google Shape;3101;p123"/>
          <p:cNvCxnSpPr>
            <a:stCxn id="3102" idx="7"/>
            <a:endCxn id="3099"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103" name="Google Shape;3103;p123"/>
          <p:cNvCxnSpPr>
            <a:stCxn id="3099" idx="5"/>
            <a:endCxn id="3104"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105" name="Google Shape;3105;p123"/>
          <p:cNvGrpSpPr/>
          <p:nvPr/>
        </p:nvGrpSpPr>
        <p:grpSpPr>
          <a:xfrm>
            <a:off x="2699792" y="3761521"/>
            <a:ext cx="544741" cy="868755"/>
            <a:chOff x="4321006" y="3208317"/>
            <a:chExt cx="544741" cy="868755"/>
          </a:xfrm>
        </p:grpSpPr>
        <p:sp>
          <p:nvSpPr>
            <p:cNvPr id="3106" name="Google Shape;3106;p12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107" name="Google Shape;3107;p123"/>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108" name="Google Shape;3108;p123"/>
          <p:cNvCxnSpPr>
            <a:stCxn id="3093" idx="7"/>
            <a:endCxn id="3106"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3109" name="Google Shape;3109;p123"/>
          <p:cNvGrpSpPr/>
          <p:nvPr/>
        </p:nvGrpSpPr>
        <p:grpSpPr>
          <a:xfrm>
            <a:off x="3491880" y="2646829"/>
            <a:ext cx="520733" cy="834471"/>
            <a:chOff x="4365586" y="3242601"/>
            <a:chExt cx="520733" cy="834471"/>
          </a:xfrm>
        </p:grpSpPr>
        <p:sp>
          <p:nvSpPr>
            <p:cNvPr id="3102" name="Google Shape;3102;p12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110" name="Google Shape;3110;p123"/>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11" name="Google Shape;3111;p123"/>
          <p:cNvCxnSpPr>
            <a:stCxn id="3106" idx="0"/>
            <a:endCxn id="3102"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112" name="Google Shape;3112;p123"/>
          <p:cNvGrpSpPr/>
          <p:nvPr/>
        </p:nvGrpSpPr>
        <p:grpSpPr>
          <a:xfrm>
            <a:off x="3563888" y="4756388"/>
            <a:ext cx="520733" cy="823041"/>
            <a:chOff x="4365586" y="3254031"/>
            <a:chExt cx="520733" cy="823041"/>
          </a:xfrm>
        </p:grpSpPr>
        <p:sp>
          <p:nvSpPr>
            <p:cNvPr id="3113" name="Google Shape;3113;p12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114" name="Google Shape;3114;p123"/>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15" name="Google Shape;3115;p123"/>
          <p:cNvCxnSpPr>
            <a:stCxn id="3102" idx="5"/>
            <a:endCxn id="3116"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117" name="Google Shape;3117;p123"/>
          <p:cNvGrpSpPr/>
          <p:nvPr/>
        </p:nvGrpSpPr>
        <p:grpSpPr>
          <a:xfrm>
            <a:off x="5796136" y="2602622"/>
            <a:ext cx="532842" cy="879620"/>
            <a:chOff x="4149562" y="3197452"/>
            <a:chExt cx="532842" cy="879620"/>
          </a:xfrm>
        </p:grpSpPr>
        <p:sp>
          <p:nvSpPr>
            <p:cNvPr id="3104" name="Google Shape;3104;p123"/>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118" name="Google Shape;3118;p123"/>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119" name="Google Shape;3119;p123"/>
          <p:cNvCxnSpPr>
            <a:stCxn id="3104" idx="5"/>
            <a:endCxn id="3096"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120" name="Google Shape;3120;p123"/>
          <p:cNvGrpSpPr/>
          <p:nvPr/>
        </p:nvGrpSpPr>
        <p:grpSpPr>
          <a:xfrm>
            <a:off x="5201107" y="3785612"/>
            <a:ext cx="523021" cy="849238"/>
            <a:chOff x="4126702" y="3227834"/>
            <a:chExt cx="523021" cy="849238"/>
          </a:xfrm>
        </p:grpSpPr>
        <p:sp>
          <p:nvSpPr>
            <p:cNvPr id="3121" name="Google Shape;3121;p123"/>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122" name="Google Shape;3122;p123"/>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23" name="Google Shape;3123;p123"/>
          <p:cNvCxnSpPr>
            <a:stCxn id="3104" idx="3"/>
            <a:endCxn id="3121"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124" name="Google Shape;3124;p123"/>
          <p:cNvGrpSpPr/>
          <p:nvPr/>
        </p:nvGrpSpPr>
        <p:grpSpPr>
          <a:xfrm>
            <a:off x="4211960" y="3755243"/>
            <a:ext cx="520733" cy="880191"/>
            <a:chOff x="4365586" y="3196881"/>
            <a:chExt cx="520733" cy="880191"/>
          </a:xfrm>
        </p:grpSpPr>
        <p:sp>
          <p:nvSpPr>
            <p:cNvPr id="3116" name="Google Shape;3116;p12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125" name="Google Shape;3125;p123"/>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26" name="Google Shape;3126;p123"/>
          <p:cNvCxnSpPr>
            <a:stCxn id="3116" idx="3"/>
            <a:endCxn id="3113"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127" name="Google Shape;3127;p123"/>
          <p:cNvGrpSpPr/>
          <p:nvPr/>
        </p:nvGrpSpPr>
        <p:grpSpPr>
          <a:xfrm>
            <a:off x="4999937" y="4759434"/>
            <a:ext cx="520733" cy="823041"/>
            <a:chOff x="4365586" y="3254031"/>
            <a:chExt cx="520733" cy="823041"/>
          </a:xfrm>
        </p:grpSpPr>
        <p:sp>
          <p:nvSpPr>
            <p:cNvPr id="3128" name="Google Shape;3128;p12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3129" name="Google Shape;3129;p123"/>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30" name="Google Shape;3130;p123"/>
          <p:cNvCxnSpPr>
            <a:stCxn id="3116" idx="5"/>
            <a:endCxn id="3128"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3131" name="Google Shape;3131;p123"/>
          <p:cNvGrpSpPr/>
          <p:nvPr/>
        </p:nvGrpSpPr>
        <p:grpSpPr>
          <a:xfrm>
            <a:off x="6012160" y="4797152"/>
            <a:ext cx="519593" cy="792088"/>
            <a:chOff x="4138132" y="3284984"/>
            <a:chExt cx="519593" cy="792088"/>
          </a:xfrm>
        </p:grpSpPr>
        <p:sp>
          <p:nvSpPr>
            <p:cNvPr id="3132" name="Google Shape;3132;p123"/>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133" name="Google Shape;3133;p123"/>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34" name="Google Shape;3134;p123"/>
          <p:cNvCxnSpPr>
            <a:stCxn id="3096" idx="4"/>
            <a:endCxn id="3132" idx="7"/>
          </p:cNvCxnSpPr>
          <p:nvPr/>
        </p:nvCxnSpPr>
        <p:spPr>
          <a:xfrm flipH="1">
            <a:off x="6450424" y="4638369"/>
            <a:ext cx="469500" cy="564900"/>
          </a:xfrm>
          <a:prstGeom prst="straightConnector1">
            <a:avLst/>
          </a:prstGeom>
          <a:noFill/>
          <a:ln cap="flat" cmpd="sng" w="9525">
            <a:solidFill>
              <a:schemeClr val="dk2"/>
            </a:solidFill>
            <a:prstDash val="solid"/>
            <a:round/>
            <a:headEnd len="sm" w="sm" type="none"/>
            <a:tailEnd len="med" w="med" type="stealth"/>
          </a:ln>
        </p:spPr>
      </p:cxnSp>
      <p:sp>
        <p:nvSpPr>
          <p:cNvPr id="3135" name="Google Shape;3135;p123"/>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9, 8, 5, 6, 11, </a:t>
            </a:r>
            <a:r>
              <a:rPr lang="en-US">
                <a:solidFill>
                  <a:srgbClr val="FF0000"/>
                </a:solidFill>
                <a:latin typeface="Calibri"/>
                <a:ea typeface="Calibri"/>
                <a:cs typeface="Calibri"/>
                <a:sym typeface="Calibri"/>
              </a:rPr>
              <a:t>13</a:t>
            </a:r>
            <a:endParaRPr/>
          </a:p>
        </p:txBody>
      </p:sp>
      <p:grpSp>
        <p:nvGrpSpPr>
          <p:cNvPr id="3136" name="Google Shape;3136;p123"/>
          <p:cNvGrpSpPr/>
          <p:nvPr/>
        </p:nvGrpSpPr>
        <p:grpSpPr>
          <a:xfrm>
            <a:off x="755576" y="1829966"/>
            <a:ext cx="6116683" cy="4253176"/>
            <a:chOff x="755576" y="2291639"/>
            <a:chExt cx="6116683" cy="4253176"/>
          </a:xfrm>
        </p:grpSpPr>
        <p:grpSp>
          <p:nvGrpSpPr>
            <p:cNvPr id="3137" name="Google Shape;3137;p123"/>
            <p:cNvGrpSpPr/>
            <p:nvPr/>
          </p:nvGrpSpPr>
          <p:grpSpPr>
            <a:xfrm>
              <a:off x="755576" y="2426445"/>
              <a:ext cx="1186550" cy="525310"/>
              <a:chOff x="2665943" y="2154697"/>
              <a:chExt cx="1186550" cy="525310"/>
            </a:xfrm>
          </p:grpSpPr>
          <p:sp>
            <p:nvSpPr>
              <p:cNvPr id="3138" name="Google Shape;3138;p123"/>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9" name="Google Shape;3139;p123"/>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3140" name="Google Shape;3140;p123"/>
            <p:cNvGrpSpPr/>
            <p:nvPr/>
          </p:nvGrpSpPr>
          <p:grpSpPr>
            <a:xfrm>
              <a:off x="2079955" y="2291639"/>
              <a:ext cx="519593" cy="777321"/>
              <a:chOff x="4355296" y="3299751"/>
              <a:chExt cx="519593" cy="777321"/>
            </a:xfrm>
          </p:grpSpPr>
          <p:sp>
            <p:nvSpPr>
              <p:cNvPr id="3141" name="Google Shape;3141;p123"/>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142" name="Google Shape;3142;p123"/>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143" name="Google Shape;3143;p123"/>
            <p:cNvCxnSpPr>
              <a:stCxn id="3141" idx="5"/>
              <a:endCxn id="3144" idx="2"/>
            </p:cNvCxnSpPr>
            <p:nvPr/>
          </p:nvCxnSpPr>
          <p:spPr>
            <a:xfrm>
              <a:off x="2517159" y="3002715"/>
              <a:ext cx="4355100" cy="3542100"/>
            </a:xfrm>
            <a:prstGeom prst="straightConnector1">
              <a:avLst/>
            </a:prstGeom>
            <a:noFill/>
            <a:ln cap="flat" cmpd="sng" w="9525">
              <a:solidFill>
                <a:srgbClr val="00B050"/>
              </a:solidFill>
              <a:prstDash val="dash"/>
              <a:round/>
              <a:headEnd len="sm" w="sm" type="none"/>
              <a:tailEnd len="med" w="med" type="stealth"/>
            </a:ln>
          </p:spPr>
        </p:cxnSp>
      </p:grpSp>
      <p:grpSp>
        <p:nvGrpSpPr>
          <p:cNvPr id="3145" name="Google Shape;3145;p123"/>
          <p:cNvGrpSpPr/>
          <p:nvPr/>
        </p:nvGrpSpPr>
        <p:grpSpPr>
          <a:xfrm>
            <a:off x="6860719" y="5517232"/>
            <a:ext cx="519593" cy="792088"/>
            <a:chOff x="4138132" y="3284984"/>
            <a:chExt cx="519593" cy="792088"/>
          </a:xfrm>
        </p:grpSpPr>
        <p:sp>
          <p:nvSpPr>
            <p:cNvPr id="3144" name="Google Shape;3144;p123"/>
            <p:cNvSpPr/>
            <p:nvPr/>
          </p:nvSpPr>
          <p:spPr>
            <a:xfrm>
              <a:off x="4149562" y="3624724"/>
              <a:ext cx="500161" cy="452348"/>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146" name="Google Shape;3146;p123"/>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147" name="Google Shape;3147;p123"/>
          <p:cNvCxnSpPr>
            <a:stCxn id="3132" idx="5"/>
            <a:endCxn id="3144" idx="1"/>
          </p:cNvCxnSpPr>
          <p:nvPr/>
        </p:nvCxnSpPr>
        <p:spPr>
          <a:xfrm>
            <a:off x="6450504" y="5522995"/>
            <a:ext cx="495000" cy="400200"/>
          </a:xfrm>
          <a:prstGeom prst="straightConnector1">
            <a:avLst/>
          </a:prstGeom>
          <a:noFill/>
          <a:ln cap="flat" cmpd="sng" w="9525">
            <a:solidFill>
              <a:srgbClr val="00B050"/>
            </a:solidFill>
            <a:prstDash val="solid"/>
            <a:round/>
            <a:headEnd len="sm" w="sm" type="none"/>
            <a:tailEnd len="med" w="med" type="stealth"/>
          </a:ln>
        </p:spPr>
      </p:cxn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1" name="Shape 3151"/>
        <p:cNvGrpSpPr/>
        <p:nvPr/>
      </p:nvGrpSpPr>
      <p:grpSpPr>
        <a:xfrm>
          <a:off x="0" y="0"/>
          <a:ext cx="0" cy="0"/>
          <a:chOff x="0" y="0"/>
          <a:chExt cx="0" cy="0"/>
        </a:xfrm>
      </p:grpSpPr>
      <p:sp>
        <p:nvSpPr>
          <p:cNvPr id="3152" name="Google Shape;3152;p1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3153" name="Google Shape;3153;p124"/>
          <p:cNvGrpSpPr/>
          <p:nvPr/>
        </p:nvGrpSpPr>
        <p:grpSpPr>
          <a:xfrm>
            <a:off x="1907704" y="4800683"/>
            <a:ext cx="556171" cy="777321"/>
            <a:chOff x="4309576" y="3299751"/>
            <a:chExt cx="556171" cy="777321"/>
          </a:xfrm>
        </p:grpSpPr>
        <p:sp>
          <p:nvSpPr>
            <p:cNvPr id="3154" name="Google Shape;3154;p12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155" name="Google Shape;3155;p124"/>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156" name="Google Shape;3156;p124"/>
          <p:cNvGrpSpPr/>
          <p:nvPr/>
        </p:nvGrpSpPr>
        <p:grpSpPr>
          <a:xfrm>
            <a:off x="6669843" y="3861048"/>
            <a:ext cx="566453" cy="777321"/>
            <a:chOff x="4365586" y="3299751"/>
            <a:chExt cx="566453" cy="777321"/>
          </a:xfrm>
        </p:grpSpPr>
        <p:sp>
          <p:nvSpPr>
            <p:cNvPr id="3157" name="Google Shape;3157;p12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3158" name="Google Shape;3158;p124"/>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grpSp>
        <p:nvGrpSpPr>
          <p:cNvPr id="3159" name="Google Shape;3159;p124"/>
          <p:cNvGrpSpPr/>
          <p:nvPr/>
        </p:nvGrpSpPr>
        <p:grpSpPr>
          <a:xfrm>
            <a:off x="4685485" y="1779123"/>
            <a:ext cx="519593" cy="821680"/>
            <a:chOff x="4346154" y="3255392"/>
            <a:chExt cx="519593" cy="821680"/>
          </a:xfrm>
        </p:grpSpPr>
        <p:sp>
          <p:nvSpPr>
            <p:cNvPr id="3160" name="Google Shape;3160;p12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161" name="Google Shape;3161;p124"/>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162" name="Google Shape;3162;p124"/>
          <p:cNvCxnSpPr>
            <a:stCxn id="3163" idx="7"/>
            <a:endCxn id="3160"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164" name="Google Shape;3164;p124"/>
          <p:cNvCxnSpPr>
            <a:stCxn id="3160" idx="5"/>
            <a:endCxn id="3165"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166" name="Google Shape;3166;p124"/>
          <p:cNvGrpSpPr/>
          <p:nvPr/>
        </p:nvGrpSpPr>
        <p:grpSpPr>
          <a:xfrm>
            <a:off x="2699792" y="3761521"/>
            <a:ext cx="544741" cy="868755"/>
            <a:chOff x="4321006" y="3208317"/>
            <a:chExt cx="544741" cy="868755"/>
          </a:xfrm>
        </p:grpSpPr>
        <p:sp>
          <p:nvSpPr>
            <p:cNvPr id="3167" name="Google Shape;3167;p12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168" name="Google Shape;3168;p124"/>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169" name="Google Shape;3169;p124"/>
          <p:cNvCxnSpPr>
            <a:stCxn id="3154" idx="7"/>
            <a:endCxn id="3167"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3170" name="Google Shape;3170;p124"/>
          <p:cNvGrpSpPr/>
          <p:nvPr/>
        </p:nvGrpSpPr>
        <p:grpSpPr>
          <a:xfrm>
            <a:off x="3491880" y="2646829"/>
            <a:ext cx="520733" cy="834471"/>
            <a:chOff x="4365586" y="3242601"/>
            <a:chExt cx="520733" cy="834471"/>
          </a:xfrm>
        </p:grpSpPr>
        <p:sp>
          <p:nvSpPr>
            <p:cNvPr id="3163" name="Google Shape;3163;p12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171" name="Google Shape;3171;p124"/>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72" name="Google Shape;3172;p124"/>
          <p:cNvCxnSpPr>
            <a:stCxn id="3167" idx="0"/>
            <a:endCxn id="3163"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173" name="Google Shape;3173;p124"/>
          <p:cNvGrpSpPr/>
          <p:nvPr/>
        </p:nvGrpSpPr>
        <p:grpSpPr>
          <a:xfrm>
            <a:off x="3563888" y="4756388"/>
            <a:ext cx="520733" cy="823041"/>
            <a:chOff x="4365586" y="3254031"/>
            <a:chExt cx="520733" cy="823041"/>
          </a:xfrm>
        </p:grpSpPr>
        <p:sp>
          <p:nvSpPr>
            <p:cNvPr id="3174" name="Google Shape;3174;p12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175" name="Google Shape;3175;p124"/>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76" name="Google Shape;3176;p124"/>
          <p:cNvCxnSpPr>
            <a:stCxn id="3163" idx="5"/>
            <a:endCxn id="3177"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178" name="Google Shape;3178;p124"/>
          <p:cNvGrpSpPr/>
          <p:nvPr/>
        </p:nvGrpSpPr>
        <p:grpSpPr>
          <a:xfrm>
            <a:off x="5796136" y="2602622"/>
            <a:ext cx="532842" cy="879620"/>
            <a:chOff x="4149562" y="3197452"/>
            <a:chExt cx="532842" cy="879620"/>
          </a:xfrm>
        </p:grpSpPr>
        <p:sp>
          <p:nvSpPr>
            <p:cNvPr id="3165" name="Google Shape;3165;p124"/>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179" name="Google Shape;3179;p124"/>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cxnSp>
        <p:nvCxnSpPr>
          <p:cNvPr id="3180" name="Google Shape;3180;p124"/>
          <p:cNvCxnSpPr>
            <a:stCxn id="3165" idx="5"/>
            <a:endCxn id="3157"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181" name="Google Shape;3181;p124"/>
          <p:cNvGrpSpPr/>
          <p:nvPr/>
        </p:nvGrpSpPr>
        <p:grpSpPr>
          <a:xfrm>
            <a:off x="5201107" y="3785612"/>
            <a:ext cx="523021" cy="849238"/>
            <a:chOff x="4126702" y="3227834"/>
            <a:chExt cx="523021" cy="849238"/>
          </a:xfrm>
        </p:grpSpPr>
        <p:sp>
          <p:nvSpPr>
            <p:cNvPr id="3182" name="Google Shape;3182;p124"/>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183" name="Google Shape;3183;p124"/>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84" name="Google Shape;3184;p124"/>
          <p:cNvCxnSpPr>
            <a:stCxn id="3165" idx="3"/>
            <a:endCxn id="3182"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185" name="Google Shape;3185;p124"/>
          <p:cNvGrpSpPr/>
          <p:nvPr/>
        </p:nvGrpSpPr>
        <p:grpSpPr>
          <a:xfrm>
            <a:off x="4211960" y="3755243"/>
            <a:ext cx="520733" cy="880191"/>
            <a:chOff x="4365586" y="3196881"/>
            <a:chExt cx="520733" cy="880191"/>
          </a:xfrm>
        </p:grpSpPr>
        <p:sp>
          <p:nvSpPr>
            <p:cNvPr id="3177" name="Google Shape;3177;p12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186" name="Google Shape;3186;p124"/>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87" name="Google Shape;3187;p124"/>
          <p:cNvCxnSpPr>
            <a:stCxn id="3177" idx="3"/>
            <a:endCxn id="3174"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188" name="Google Shape;3188;p124"/>
          <p:cNvGrpSpPr/>
          <p:nvPr/>
        </p:nvGrpSpPr>
        <p:grpSpPr>
          <a:xfrm>
            <a:off x="4999937" y="4759434"/>
            <a:ext cx="520733" cy="823041"/>
            <a:chOff x="4365586" y="3254031"/>
            <a:chExt cx="520733" cy="823041"/>
          </a:xfrm>
        </p:grpSpPr>
        <p:sp>
          <p:nvSpPr>
            <p:cNvPr id="3189" name="Google Shape;3189;p12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3190" name="Google Shape;3190;p124"/>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91" name="Google Shape;3191;p124"/>
          <p:cNvCxnSpPr>
            <a:stCxn id="3177" idx="5"/>
            <a:endCxn id="3189"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3192" name="Google Shape;3192;p124"/>
          <p:cNvGrpSpPr/>
          <p:nvPr/>
        </p:nvGrpSpPr>
        <p:grpSpPr>
          <a:xfrm>
            <a:off x="6012160" y="4797152"/>
            <a:ext cx="519593" cy="792088"/>
            <a:chOff x="4138132" y="3284984"/>
            <a:chExt cx="519593" cy="792088"/>
          </a:xfrm>
        </p:grpSpPr>
        <p:sp>
          <p:nvSpPr>
            <p:cNvPr id="3193" name="Google Shape;3193;p124"/>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194" name="Google Shape;3194;p124"/>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195" name="Google Shape;3195;p124"/>
          <p:cNvCxnSpPr>
            <a:stCxn id="3157" idx="4"/>
            <a:endCxn id="3193" idx="7"/>
          </p:cNvCxnSpPr>
          <p:nvPr/>
        </p:nvCxnSpPr>
        <p:spPr>
          <a:xfrm flipH="1">
            <a:off x="6450424" y="4638369"/>
            <a:ext cx="469500" cy="564900"/>
          </a:xfrm>
          <a:prstGeom prst="straightConnector1">
            <a:avLst/>
          </a:prstGeom>
          <a:noFill/>
          <a:ln cap="flat" cmpd="sng" w="9525">
            <a:solidFill>
              <a:srgbClr val="FF0000"/>
            </a:solidFill>
            <a:prstDash val="solid"/>
            <a:round/>
            <a:headEnd len="sm" w="sm" type="none"/>
            <a:tailEnd len="med" w="med" type="stealth"/>
          </a:ln>
        </p:spPr>
      </p:cxnSp>
      <p:grpSp>
        <p:nvGrpSpPr>
          <p:cNvPr id="3196" name="Google Shape;3196;p124"/>
          <p:cNvGrpSpPr/>
          <p:nvPr/>
        </p:nvGrpSpPr>
        <p:grpSpPr>
          <a:xfrm>
            <a:off x="6860719" y="5517232"/>
            <a:ext cx="519593" cy="792088"/>
            <a:chOff x="4138132" y="3284984"/>
            <a:chExt cx="519593" cy="792088"/>
          </a:xfrm>
        </p:grpSpPr>
        <p:sp>
          <p:nvSpPr>
            <p:cNvPr id="3197" name="Google Shape;3197;p124"/>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198" name="Google Shape;3198;p124"/>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199" name="Google Shape;3199;p124"/>
          <p:cNvCxnSpPr>
            <a:stCxn id="3193" idx="5"/>
            <a:endCxn id="3197" idx="1"/>
          </p:cNvCxnSpPr>
          <p:nvPr/>
        </p:nvCxnSpPr>
        <p:spPr>
          <a:xfrm>
            <a:off x="6450504" y="5522995"/>
            <a:ext cx="495000" cy="400200"/>
          </a:xfrm>
          <a:prstGeom prst="straightConnector1">
            <a:avLst/>
          </a:prstGeom>
          <a:noFill/>
          <a:ln cap="flat" cmpd="sng" w="9525">
            <a:solidFill>
              <a:srgbClr val="FF0000"/>
            </a:solidFill>
            <a:prstDash val="solid"/>
            <a:round/>
            <a:headEnd len="sm" w="sm" type="none"/>
            <a:tailEnd len="med" w="med" type="stealth"/>
          </a:ln>
        </p:spPr>
      </p:cxnSp>
      <p:sp>
        <p:nvSpPr>
          <p:cNvPr id="3200" name="Google Shape;3200;p124"/>
          <p:cNvSpPr txBox="1"/>
          <p:nvPr/>
        </p:nvSpPr>
        <p:spPr>
          <a:xfrm>
            <a:off x="538744" y="1791370"/>
            <a:ext cx="33123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Разбалансировка в узле 15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Выполняем LR-поворот.</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4" name="Shape 3204"/>
        <p:cNvGrpSpPr/>
        <p:nvPr/>
      </p:nvGrpSpPr>
      <p:grpSpPr>
        <a:xfrm>
          <a:off x="0" y="0"/>
          <a:ext cx="0" cy="0"/>
          <a:chOff x="0" y="0"/>
          <a:chExt cx="0" cy="0"/>
        </a:xfrm>
      </p:grpSpPr>
      <p:sp>
        <p:nvSpPr>
          <p:cNvPr id="3205" name="Google Shape;3205;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3206" name="Google Shape;3206;p125"/>
          <p:cNvGrpSpPr/>
          <p:nvPr/>
        </p:nvGrpSpPr>
        <p:grpSpPr>
          <a:xfrm>
            <a:off x="1907704" y="1779123"/>
            <a:ext cx="6120680" cy="3810117"/>
            <a:chOff x="1907704" y="1779123"/>
            <a:chExt cx="6120680" cy="3810117"/>
          </a:xfrm>
        </p:grpSpPr>
        <p:grpSp>
          <p:nvGrpSpPr>
            <p:cNvPr id="3207" name="Google Shape;3207;p125"/>
            <p:cNvGrpSpPr/>
            <p:nvPr/>
          </p:nvGrpSpPr>
          <p:grpSpPr>
            <a:xfrm>
              <a:off x="1907704" y="4800683"/>
              <a:ext cx="556171" cy="777321"/>
              <a:chOff x="4309576" y="3299751"/>
              <a:chExt cx="556171" cy="777321"/>
            </a:xfrm>
          </p:grpSpPr>
          <p:sp>
            <p:nvSpPr>
              <p:cNvPr id="3208" name="Google Shape;3208;p12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209" name="Google Shape;3209;p125"/>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210" name="Google Shape;3210;p125"/>
            <p:cNvGrpSpPr/>
            <p:nvPr/>
          </p:nvGrpSpPr>
          <p:grpSpPr>
            <a:xfrm>
              <a:off x="6669843" y="3861048"/>
              <a:ext cx="566453" cy="777321"/>
              <a:chOff x="4365586" y="3299751"/>
              <a:chExt cx="566453" cy="777321"/>
            </a:xfrm>
          </p:grpSpPr>
          <p:sp>
            <p:nvSpPr>
              <p:cNvPr id="3211" name="Google Shape;3211;p12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212" name="Google Shape;3212;p125"/>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213" name="Google Shape;3213;p125"/>
            <p:cNvGrpSpPr/>
            <p:nvPr/>
          </p:nvGrpSpPr>
          <p:grpSpPr>
            <a:xfrm>
              <a:off x="4685485" y="1779123"/>
              <a:ext cx="519593" cy="821680"/>
              <a:chOff x="4346154" y="3255392"/>
              <a:chExt cx="519593" cy="821680"/>
            </a:xfrm>
          </p:grpSpPr>
          <p:sp>
            <p:nvSpPr>
              <p:cNvPr id="3214" name="Google Shape;3214;p12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215" name="Google Shape;3215;p125"/>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16" name="Google Shape;3216;p125"/>
            <p:cNvCxnSpPr>
              <a:stCxn id="3217" idx="7"/>
              <a:endCxn id="3214"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218" name="Google Shape;3218;p125"/>
            <p:cNvCxnSpPr>
              <a:stCxn id="3214" idx="5"/>
              <a:endCxn id="3219"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220" name="Google Shape;3220;p125"/>
            <p:cNvGrpSpPr/>
            <p:nvPr/>
          </p:nvGrpSpPr>
          <p:grpSpPr>
            <a:xfrm>
              <a:off x="2699792" y="3761521"/>
              <a:ext cx="544741" cy="868755"/>
              <a:chOff x="4321006" y="3208317"/>
              <a:chExt cx="544741" cy="868755"/>
            </a:xfrm>
          </p:grpSpPr>
          <p:sp>
            <p:nvSpPr>
              <p:cNvPr id="3221" name="Google Shape;3221;p12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222" name="Google Shape;3222;p125"/>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223" name="Google Shape;3223;p125"/>
            <p:cNvCxnSpPr>
              <a:stCxn id="3208" idx="7"/>
              <a:endCxn id="3221"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3224" name="Google Shape;3224;p125"/>
            <p:cNvGrpSpPr/>
            <p:nvPr/>
          </p:nvGrpSpPr>
          <p:grpSpPr>
            <a:xfrm>
              <a:off x="3491880" y="2646829"/>
              <a:ext cx="520733" cy="834471"/>
              <a:chOff x="4365586" y="3242601"/>
              <a:chExt cx="520733" cy="834471"/>
            </a:xfrm>
          </p:grpSpPr>
          <p:sp>
            <p:nvSpPr>
              <p:cNvPr id="3217" name="Google Shape;3217;p12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225" name="Google Shape;3225;p125"/>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26" name="Google Shape;3226;p125"/>
            <p:cNvCxnSpPr>
              <a:stCxn id="3221" idx="0"/>
              <a:endCxn id="3217"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227" name="Google Shape;3227;p125"/>
            <p:cNvGrpSpPr/>
            <p:nvPr/>
          </p:nvGrpSpPr>
          <p:grpSpPr>
            <a:xfrm>
              <a:off x="3563888" y="4756388"/>
              <a:ext cx="520733" cy="823041"/>
              <a:chOff x="4365586" y="3254031"/>
              <a:chExt cx="520733" cy="823041"/>
            </a:xfrm>
          </p:grpSpPr>
          <p:sp>
            <p:nvSpPr>
              <p:cNvPr id="3228" name="Google Shape;3228;p12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229" name="Google Shape;3229;p125"/>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30" name="Google Shape;3230;p125"/>
            <p:cNvCxnSpPr>
              <a:stCxn id="3217" idx="5"/>
              <a:endCxn id="3231"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232" name="Google Shape;3232;p125"/>
            <p:cNvGrpSpPr/>
            <p:nvPr/>
          </p:nvGrpSpPr>
          <p:grpSpPr>
            <a:xfrm>
              <a:off x="5796136" y="2602622"/>
              <a:ext cx="532842" cy="879620"/>
              <a:chOff x="4149562" y="3197452"/>
              <a:chExt cx="532842" cy="879620"/>
            </a:xfrm>
          </p:grpSpPr>
          <p:sp>
            <p:nvSpPr>
              <p:cNvPr id="3219" name="Google Shape;3219;p125"/>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233" name="Google Shape;3233;p125"/>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234" name="Google Shape;3234;p125"/>
            <p:cNvCxnSpPr>
              <a:stCxn id="3219" idx="5"/>
              <a:endCxn id="3211"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235" name="Google Shape;3235;p125"/>
            <p:cNvGrpSpPr/>
            <p:nvPr/>
          </p:nvGrpSpPr>
          <p:grpSpPr>
            <a:xfrm>
              <a:off x="5201107" y="3785612"/>
              <a:ext cx="523021" cy="849238"/>
              <a:chOff x="4126702" y="3227834"/>
              <a:chExt cx="523021" cy="849238"/>
            </a:xfrm>
          </p:grpSpPr>
          <p:sp>
            <p:nvSpPr>
              <p:cNvPr id="3236" name="Google Shape;3236;p125"/>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237" name="Google Shape;3237;p125"/>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38" name="Google Shape;3238;p125"/>
            <p:cNvCxnSpPr>
              <a:stCxn id="3219" idx="3"/>
              <a:endCxn id="3236"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239" name="Google Shape;3239;p125"/>
            <p:cNvGrpSpPr/>
            <p:nvPr/>
          </p:nvGrpSpPr>
          <p:grpSpPr>
            <a:xfrm>
              <a:off x="4211960" y="3755243"/>
              <a:ext cx="520733" cy="880191"/>
              <a:chOff x="4365586" y="3196881"/>
              <a:chExt cx="520733" cy="880191"/>
            </a:xfrm>
          </p:grpSpPr>
          <p:sp>
            <p:nvSpPr>
              <p:cNvPr id="3231" name="Google Shape;3231;p12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240" name="Google Shape;3240;p125"/>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41" name="Google Shape;3241;p125"/>
            <p:cNvCxnSpPr>
              <a:stCxn id="3231" idx="3"/>
              <a:endCxn id="3228"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242" name="Google Shape;3242;p125"/>
            <p:cNvGrpSpPr/>
            <p:nvPr/>
          </p:nvGrpSpPr>
          <p:grpSpPr>
            <a:xfrm>
              <a:off x="4999937" y="4759434"/>
              <a:ext cx="520733" cy="823041"/>
              <a:chOff x="4365586" y="3254031"/>
              <a:chExt cx="520733" cy="823041"/>
            </a:xfrm>
          </p:grpSpPr>
          <p:sp>
            <p:nvSpPr>
              <p:cNvPr id="3243" name="Google Shape;3243;p12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3244" name="Google Shape;3244;p125"/>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45" name="Google Shape;3245;p125"/>
            <p:cNvCxnSpPr>
              <a:stCxn id="3231" idx="5"/>
              <a:endCxn id="3243"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3246" name="Google Shape;3246;p125"/>
            <p:cNvGrpSpPr/>
            <p:nvPr/>
          </p:nvGrpSpPr>
          <p:grpSpPr>
            <a:xfrm>
              <a:off x="6012160" y="4797152"/>
              <a:ext cx="519593" cy="792088"/>
              <a:chOff x="4138132" y="3284984"/>
              <a:chExt cx="519593" cy="792088"/>
            </a:xfrm>
          </p:grpSpPr>
          <p:sp>
            <p:nvSpPr>
              <p:cNvPr id="3247" name="Google Shape;3247;p125"/>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248" name="Google Shape;3248;p125"/>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49" name="Google Shape;3249;p125"/>
            <p:cNvCxnSpPr>
              <a:stCxn id="3211" idx="3"/>
              <a:endCxn id="3247" idx="7"/>
            </p:cNvCxnSpPr>
            <p:nvPr/>
          </p:nvCxnSpPr>
          <p:spPr>
            <a:xfrm flipH="1">
              <a:off x="6450590" y="4572124"/>
              <a:ext cx="292500" cy="630900"/>
            </a:xfrm>
            <a:prstGeom prst="straightConnector1">
              <a:avLst/>
            </a:prstGeom>
            <a:noFill/>
            <a:ln cap="flat" cmpd="sng" w="9525">
              <a:solidFill>
                <a:schemeClr val="dk2"/>
              </a:solidFill>
              <a:prstDash val="solid"/>
              <a:round/>
              <a:headEnd len="sm" w="sm" type="none"/>
              <a:tailEnd len="med" w="med" type="stealth"/>
            </a:ln>
          </p:spPr>
        </p:cxnSp>
        <p:grpSp>
          <p:nvGrpSpPr>
            <p:cNvPr id="3250" name="Google Shape;3250;p125"/>
            <p:cNvGrpSpPr/>
            <p:nvPr/>
          </p:nvGrpSpPr>
          <p:grpSpPr>
            <a:xfrm>
              <a:off x="7508791" y="4797152"/>
              <a:ext cx="519593" cy="792088"/>
              <a:chOff x="4138132" y="3284984"/>
              <a:chExt cx="519593" cy="792088"/>
            </a:xfrm>
          </p:grpSpPr>
          <p:sp>
            <p:nvSpPr>
              <p:cNvPr id="3251" name="Google Shape;3251;p125"/>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sz="1400">
                  <a:solidFill>
                    <a:schemeClr val="dk1"/>
                  </a:solidFill>
                  <a:latin typeface="Calibri"/>
                  <a:ea typeface="Calibri"/>
                  <a:cs typeface="Calibri"/>
                  <a:sym typeface="Calibri"/>
                </a:endParaRPr>
              </a:p>
            </p:txBody>
          </p:sp>
          <p:sp>
            <p:nvSpPr>
              <p:cNvPr id="3252" name="Google Shape;3252;p125"/>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53" name="Google Shape;3253;p125"/>
            <p:cNvCxnSpPr>
              <a:stCxn id="3211" idx="5"/>
              <a:endCxn id="3251" idx="1"/>
            </p:cNvCxnSpPr>
            <p:nvPr/>
          </p:nvCxnSpPr>
          <p:spPr>
            <a:xfrm>
              <a:off x="7096757" y="4572124"/>
              <a:ext cx="496800" cy="630900"/>
            </a:xfrm>
            <a:prstGeom prst="straightConnector1">
              <a:avLst/>
            </a:prstGeom>
            <a:noFill/>
            <a:ln cap="flat" cmpd="sng" w="9525">
              <a:solidFill>
                <a:schemeClr val="dk2"/>
              </a:solidFill>
              <a:prstDash val="solid"/>
              <a:round/>
              <a:headEnd len="sm" w="sm" type="none"/>
              <a:tailEnd len="med" w="med" type="stealth"/>
            </a:ln>
          </p:spPr>
        </p:cxnSp>
      </p:grpSp>
      <p:sp>
        <p:nvSpPr>
          <p:cNvPr id="3254" name="Google Shape;3254;p125"/>
          <p:cNvSpPr txBox="1"/>
          <p:nvPr/>
        </p:nvSpPr>
        <p:spPr>
          <a:xfrm>
            <a:off x="1187624" y="1484784"/>
            <a:ext cx="7488832" cy="8076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SzPts val="2400"/>
              <a:buFont typeface="Noto Sans Symbols"/>
              <a:buNone/>
            </a:pPr>
            <a:r>
              <a:rPr lang="en-US" sz="2400">
                <a:solidFill>
                  <a:schemeClr val="dk1"/>
                </a:solidFill>
                <a:latin typeface="Calibri"/>
                <a:ea typeface="Calibri"/>
                <a:cs typeface="Calibri"/>
                <a:sym typeface="Calibri"/>
              </a:rPr>
              <a:t>1, 15, 7, 2, 3, 4,</a:t>
            </a:r>
            <a:r>
              <a:rPr lang="en-US" sz="2400">
                <a:solidFill>
                  <a:srgbClr val="FF0000"/>
                </a:solidFill>
                <a:latin typeface="Calibri"/>
                <a:ea typeface="Calibri"/>
                <a:cs typeface="Calibri"/>
                <a:sym typeface="Calibri"/>
              </a:rPr>
              <a:t> </a:t>
            </a:r>
            <a:r>
              <a:rPr lang="en-US" sz="2400">
                <a:solidFill>
                  <a:schemeClr val="dk1"/>
                </a:solidFill>
                <a:latin typeface="Calibri"/>
                <a:ea typeface="Calibri"/>
                <a:cs typeface="Calibri"/>
                <a:sym typeface="Calibri"/>
              </a:rPr>
              <a:t>9, 8, 5, 6, 11, 13. Построение завершено.</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8" name="Shape 3258"/>
        <p:cNvGrpSpPr/>
        <p:nvPr/>
      </p:nvGrpSpPr>
      <p:grpSpPr>
        <a:xfrm>
          <a:off x="0" y="0"/>
          <a:ext cx="0" cy="0"/>
          <a:chOff x="0" y="0"/>
          <a:chExt cx="0" cy="0"/>
        </a:xfrm>
      </p:grpSpPr>
      <p:sp>
        <p:nvSpPr>
          <p:cNvPr id="3259" name="Google Shape;3259;p126"/>
          <p:cNvSpPr txBox="1"/>
          <p:nvPr>
            <p:ph idx="1" type="body"/>
          </p:nvPr>
        </p:nvSpPr>
        <p:spPr>
          <a:xfrm>
            <a:off x="395536" y="1159034"/>
            <a:ext cx="8246630" cy="187220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Алгоритм удаления узла из АВЛ-дерева схож с алгоритмом удаления узла из обычного бинарного дерева поиска, с единственным отличием: в АВЛ-дереве, после удаления узла может потребоваться дополнительная балансировка. </a:t>
            </a:r>
            <a:endParaRPr/>
          </a:p>
          <a:p>
            <a:pPr indent="0" lvl="0" marL="0" rtl="0" algn="just">
              <a:spcBef>
                <a:spcPts val="360"/>
              </a:spcBef>
              <a:spcAft>
                <a:spcPts val="0"/>
              </a:spcAft>
              <a:buClr>
                <a:schemeClr val="dk1"/>
              </a:buClr>
              <a:buSzPts val="1800"/>
              <a:buNone/>
            </a:pPr>
            <a:r>
              <a:rPr lang="en-US" sz="1800">
                <a:solidFill>
                  <a:schemeClr val="dk1"/>
                </a:solidFill>
                <a:latin typeface="Calibri"/>
                <a:ea typeface="Calibri"/>
                <a:cs typeface="Calibri"/>
                <a:sym typeface="Calibri"/>
              </a:rPr>
              <a:t>Существует 4 основных ситуации, возникающих при удаления узла из АВЛ – дерева, рассмотрим первую из них:</a:t>
            </a:r>
            <a:endParaRPr/>
          </a:p>
          <a:p>
            <a:pPr indent="0" lvl="0" marL="0" rtl="0" algn="just">
              <a:spcBef>
                <a:spcPts val="360"/>
              </a:spcBef>
              <a:spcAft>
                <a:spcPts val="0"/>
              </a:spcAft>
              <a:buClr>
                <a:schemeClr val="dk1"/>
              </a:buClr>
              <a:buSzPts val="1800"/>
              <a:buNone/>
            </a:pPr>
            <a:r>
              <a:rPr b="1" lang="en-US" sz="1800">
                <a:solidFill>
                  <a:schemeClr val="dk1"/>
                </a:solidFill>
                <a:latin typeface="Calibri"/>
                <a:ea typeface="Calibri"/>
                <a:cs typeface="Calibri"/>
                <a:sym typeface="Calibri"/>
              </a:rPr>
              <a:t>Случай 1: Удаление листа</a:t>
            </a:r>
            <a:endParaRPr/>
          </a:p>
        </p:txBody>
      </p:sp>
      <p:grpSp>
        <p:nvGrpSpPr>
          <p:cNvPr id="3260" name="Google Shape;3260;p126"/>
          <p:cNvGrpSpPr/>
          <p:nvPr/>
        </p:nvGrpSpPr>
        <p:grpSpPr>
          <a:xfrm>
            <a:off x="1625145" y="2534874"/>
            <a:ext cx="6120680" cy="3810117"/>
            <a:chOff x="1907704" y="1779123"/>
            <a:chExt cx="6120680" cy="3810117"/>
          </a:xfrm>
        </p:grpSpPr>
        <p:grpSp>
          <p:nvGrpSpPr>
            <p:cNvPr id="3261" name="Google Shape;3261;p126"/>
            <p:cNvGrpSpPr/>
            <p:nvPr/>
          </p:nvGrpSpPr>
          <p:grpSpPr>
            <a:xfrm>
              <a:off x="1907704" y="4800683"/>
              <a:ext cx="556171" cy="777321"/>
              <a:chOff x="4309576" y="3299751"/>
              <a:chExt cx="556171" cy="777321"/>
            </a:xfrm>
          </p:grpSpPr>
          <p:sp>
            <p:nvSpPr>
              <p:cNvPr id="3262" name="Google Shape;3262;p12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263" name="Google Shape;3263;p126"/>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264" name="Google Shape;3264;p126"/>
            <p:cNvGrpSpPr/>
            <p:nvPr/>
          </p:nvGrpSpPr>
          <p:grpSpPr>
            <a:xfrm>
              <a:off x="6669843" y="3861048"/>
              <a:ext cx="566453" cy="777321"/>
              <a:chOff x="4365586" y="3299751"/>
              <a:chExt cx="566453" cy="777321"/>
            </a:xfrm>
          </p:grpSpPr>
          <p:sp>
            <p:nvSpPr>
              <p:cNvPr id="3265" name="Google Shape;3265;p12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266" name="Google Shape;3266;p126"/>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267" name="Google Shape;3267;p126"/>
            <p:cNvGrpSpPr/>
            <p:nvPr/>
          </p:nvGrpSpPr>
          <p:grpSpPr>
            <a:xfrm>
              <a:off x="4685485" y="1779123"/>
              <a:ext cx="519593" cy="821680"/>
              <a:chOff x="4346154" y="3255392"/>
              <a:chExt cx="519593" cy="821680"/>
            </a:xfrm>
          </p:grpSpPr>
          <p:sp>
            <p:nvSpPr>
              <p:cNvPr id="3268" name="Google Shape;3268;p12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269" name="Google Shape;3269;p126"/>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70" name="Google Shape;3270;p126"/>
            <p:cNvCxnSpPr>
              <a:stCxn id="3271" idx="7"/>
              <a:endCxn id="3268"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272" name="Google Shape;3272;p126"/>
            <p:cNvCxnSpPr>
              <a:stCxn id="3268" idx="5"/>
              <a:endCxn id="3273"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274" name="Google Shape;3274;p126"/>
            <p:cNvGrpSpPr/>
            <p:nvPr/>
          </p:nvGrpSpPr>
          <p:grpSpPr>
            <a:xfrm>
              <a:off x="2699792" y="3761521"/>
              <a:ext cx="544741" cy="868755"/>
              <a:chOff x="4321006" y="3208317"/>
              <a:chExt cx="544741" cy="868755"/>
            </a:xfrm>
          </p:grpSpPr>
          <p:sp>
            <p:nvSpPr>
              <p:cNvPr id="3275" name="Google Shape;3275;p12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276" name="Google Shape;3276;p126"/>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277" name="Google Shape;3277;p126"/>
            <p:cNvCxnSpPr>
              <a:stCxn id="3262" idx="7"/>
              <a:endCxn id="3275"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3278" name="Google Shape;3278;p126"/>
            <p:cNvGrpSpPr/>
            <p:nvPr/>
          </p:nvGrpSpPr>
          <p:grpSpPr>
            <a:xfrm>
              <a:off x="3491880" y="2646829"/>
              <a:ext cx="520733" cy="834471"/>
              <a:chOff x="4365586" y="3242601"/>
              <a:chExt cx="520733" cy="834471"/>
            </a:xfrm>
          </p:grpSpPr>
          <p:sp>
            <p:nvSpPr>
              <p:cNvPr id="3271" name="Google Shape;3271;p12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279" name="Google Shape;3279;p126"/>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80" name="Google Shape;3280;p126"/>
            <p:cNvCxnSpPr>
              <a:stCxn id="3275" idx="0"/>
              <a:endCxn id="3271"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281" name="Google Shape;3281;p126"/>
            <p:cNvGrpSpPr/>
            <p:nvPr/>
          </p:nvGrpSpPr>
          <p:grpSpPr>
            <a:xfrm>
              <a:off x="3563888" y="4756388"/>
              <a:ext cx="520733" cy="823041"/>
              <a:chOff x="4365586" y="3254031"/>
              <a:chExt cx="520733" cy="823041"/>
            </a:xfrm>
          </p:grpSpPr>
          <p:sp>
            <p:nvSpPr>
              <p:cNvPr id="3282" name="Google Shape;3282;p12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283" name="Google Shape;3283;p126"/>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84" name="Google Shape;3284;p126"/>
            <p:cNvCxnSpPr>
              <a:stCxn id="3271" idx="5"/>
              <a:endCxn id="3285"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286" name="Google Shape;3286;p126"/>
            <p:cNvGrpSpPr/>
            <p:nvPr/>
          </p:nvGrpSpPr>
          <p:grpSpPr>
            <a:xfrm>
              <a:off x="5796136" y="2602622"/>
              <a:ext cx="532842" cy="879620"/>
              <a:chOff x="4149562" y="3197452"/>
              <a:chExt cx="532842" cy="879620"/>
            </a:xfrm>
          </p:grpSpPr>
          <p:sp>
            <p:nvSpPr>
              <p:cNvPr id="3273" name="Google Shape;3273;p126"/>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287" name="Google Shape;3287;p126"/>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288" name="Google Shape;3288;p126"/>
            <p:cNvCxnSpPr>
              <a:stCxn id="3273" idx="5"/>
              <a:endCxn id="3265"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289" name="Google Shape;3289;p126"/>
            <p:cNvGrpSpPr/>
            <p:nvPr/>
          </p:nvGrpSpPr>
          <p:grpSpPr>
            <a:xfrm>
              <a:off x="5201107" y="3785612"/>
              <a:ext cx="523021" cy="849238"/>
              <a:chOff x="4126702" y="3227834"/>
              <a:chExt cx="523021" cy="849238"/>
            </a:xfrm>
          </p:grpSpPr>
          <p:sp>
            <p:nvSpPr>
              <p:cNvPr id="3290" name="Google Shape;3290;p126"/>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291" name="Google Shape;3291;p126"/>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92" name="Google Shape;3292;p126"/>
            <p:cNvCxnSpPr>
              <a:stCxn id="3273" idx="3"/>
              <a:endCxn id="3290"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293" name="Google Shape;3293;p126"/>
            <p:cNvGrpSpPr/>
            <p:nvPr/>
          </p:nvGrpSpPr>
          <p:grpSpPr>
            <a:xfrm>
              <a:off x="4211960" y="3755243"/>
              <a:ext cx="520733" cy="880191"/>
              <a:chOff x="4365586" y="3196881"/>
              <a:chExt cx="520733" cy="880191"/>
            </a:xfrm>
          </p:grpSpPr>
          <p:sp>
            <p:nvSpPr>
              <p:cNvPr id="3285" name="Google Shape;3285;p12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294" name="Google Shape;3294;p126"/>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95" name="Google Shape;3295;p126"/>
            <p:cNvCxnSpPr>
              <a:stCxn id="3285" idx="3"/>
              <a:endCxn id="3282"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296" name="Google Shape;3296;p126"/>
            <p:cNvGrpSpPr/>
            <p:nvPr/>
          </p:nvGrpSpPr>
          <p:grpSpPr>
            <a:xfrm>
              <a:off x="4999937" y="4759434"/>
              <a:ext cx="520733" cy="823041"/>
              <a:chOff x="4365586" y="3254031"/>
              <a:chExt cx="520733" cy="823041"/>
            </a:xfrm>
          </p:grpSpPr>
          <p:sp>
            <p:nvSpPr>
              <p:cNvPr id="3297" name="Google Shape;3297;p126"/>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3298" name="Google Shape;3298;p126"/>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299" name="Google Shape;3299;p126"/>
            <p:cNvCxnSpPr>
              <a:stCxn id="3285" idx="5"/>
              <a:endCxn id="3297"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3300" name="Google Shape;3300;p126"/>
            <p:cNvGrpSpPr/>
            <p:nvPr/>
          </p:nvGrpSpPr>
          <p:grpSpPr>
            <a:xfrm>
              <a:off x="6012160" y="4797152"/>
              <a:ext cx="519593" cy="792088"/>
              <a:chOff x="4138132" y="3284984"/>
              <a:chExt cx="519593" cy="792088"/>
            </a:xfrm>
          </p:grpSpPr>
          <p:sp>
            <p:nvSpPr>
              <p:cNvPr id="3301" name="Google Shape;3301;p126"/>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302" name="Google Shape;3302;p126"/>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03" name="Google Shape;3303;p126"/>
            <p:cNvCxnSpPr>
              <a:stCxn id="3265" idx="3"/>
              <a:endCxn id="3301" idx="7"/>
            </p:cNvCxnSpPr>
            <p:nvPr/>
          </p:nvCxnSpPr>
          <p:spPr>
            <a:xfrm flipH="1">
              <a:off x="6450590" y="4572124"/>
              <a:ext cx="292500" cy="630900"/>
            </a:xfrm>
            <a:prstGeom prst="straightConnector1">
              <a:avLst/>
            </a:prstGeom>
            <a:noFill/>
            <a:ln cap="flat" cmpd="sng" w="9525">
              <a:solidFill>
                <a:schemeClr val="dk2"/>
              </a:solidFill>
              <a:prstDash val="solid"/>
              <a:round/>
              <a:headEnd len="sm" w="sm" type="none"/>
              <a:tailEnd len="med" w="med" type="stealth"/>
            </a:ln>
          </p:spPr>
        </p:cxnSp>
        <p:grpSp>
          <p:nvGrpSpPr>
            <p:cNvPr id="3304" name="Google Shape;3304;p126"/>
            <p:cNvGrpSpPr/>
            <p:nvPr/>
          </p:nvGrpSpPr>
          <p:grpSpPr>
            <a:xfrm>
              <a:off x="7508791" y="4797152"/>
              <a:ext cx="519593" cy="792088"/>
              <a:chOff x="4138132" y="3284984"/>
              <a:chExt cx="519593" cy="792088"/>
            </a:xfrm>
          </p:grpSpPr>
          <p:sp>
            <p:nvSpPr>
              <p:cNvPr id="3305" name="Google Shape;3305;p126"/>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sz="1400">
                  <a:solidFill>
                    <a:schemeClr val="dk1"/>
                  </a:solidFill>
                  <a:latin typeface="Calibri"/>
                  <a:ea typeface="Calibri"/>
                  <a:cs typeface="Calibri"/>
                  <a:sym typeface="Calibri"/>
                </a:endParaRPr>
              </a:p>
            </p:txBody>
          </p:sp>
          <p:sp>
            <p:nvSpPr>
              <p:cNvPr id="3306" name="Google Shape;3306;p126"/>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07" name="Google Shape;3307;p126"/>
            <p:cNvCxnSpPr>
              <a:stCxn id="3265" idx="5"/>
              <a:endCxn id="3305" idx="1"/>
            </p:cNvCxnSpPr>
            <p:nvPr/>
          </p:nvCxnSpPr>
          <p:spPr>
            <a:xfrm>
              <a:off x="7096757" y="4572124"/>
              <a:ext cx="496800" cy="630900"/>
            </a:xfrm>
            <a:prstGeom prst="straightConnector1">
              <a:avLst/>
            </a:prstGeom>
            <a:noFill/>
            <a:ln cap="flat" cmpd="sng" w="9525">
              <a:solidFill>
                <a:schemeClr val="dk2"/>
              </a:solidFill>
              <a:prstDash val="solid"/>
              <a:round/>
              <a:headEnd len="sm" w="sm" type="none"/>
              <a:tailEnd len="med" w="med" type="stealth"/>
            </a:ln>
          </p:spPr>
        </p:cxnSp>
      </p:grpSp>
      <p:sp>
        <p:nvSpPr>
          <p:cNvPr id="3308" name="Google Shape;3308;p126"/>
          <p:cNvSpPr txBox="1"/>
          <p:nvPr>
            <p:ph type="title"/>
          </p:nvPr>
        </p:nvSpPr>
        <p:spPr>
          <a:xfrm>
            <a:off x="457200" y="482344"/>
            <a:ext cx="8229600" cy="642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Удаление узла из АВЛ-дерева</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2" name="Shape 3312"/>
        <p:cNvGrpSpPr/>
        <p:nvPr/>
      </p:nvGrpSpPr>
      <p:grpSpPr>
        <a:xfrm>
          <a:off x="0" y="0"/>
          <a:ext cx="0" cy="0"/>
          <a:chOff x="0" y="0"/>
          <a:chExt cx="0" cy="0"/>
        </a:xfrm>
      </p:grpSpPr>
      <p:sp>
        <p:nvSpPr>
          <p:cNvPr id="3313" name="Google Shape;3313;p127"/>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1)</a:t>
            </a:r>
            <a:endParaRPr/>
          </a:p>
        </p:txBody>
      </p:sp>
      <p:sp>
        <p:nvSpPr>
          <p:cNvPr id="3314" name="Google Shape;3314;p127"/>
          <p:cNvSpPr txBox="1"/>
          <p:nvPr>
            <p:ph idx="1" type="body"/>
          </p:nvPr>
        </p:nvSpPr>
        <p:spPr>
          <a:xfrm>
            <a:off x="372290" y="1598770"/>
            <a:ext cx="8246630" cy="82211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Если узел не имеет потомков, т.е. является листом, то он просто  удаляется, без каких-либо дополнительных операций. Удалим узел 6.</a:t>
            </a:r>
            <a:endParaRPr/>
          </a:p>
        </p:txBody>
      </p:sp>
      <p:grpSp>
        <p:nvGrpSpPr>
          <p:cNvPr id="3315" name="Google Shape;3315;p127"/>
          <p:cNvGrpSpPr/>
          <p:nvPr/>
        </p:nvGrpSpPr>
        <p:grpSpPr>
          <a:xfrm>
            <a:off x="1625145" y="2534400"/>
            <a:ext cx="6120680" cy="3810117"/>
            <a:chOff x="1907704" y="1779123"/>
            <a:chExt cx="6120680" cy="3810117"/>
          </a:xfrm>
        </p:grpSpPr>
        <p:grpSp>
          <p:nvGrpSpPr>
            <p:cNvPr id="3316" name="Google Shape;3316;p127"/>
            <p:cNvGrpSpPr/>
            <p:nvPr/>
          </p:nvGrpSpPr>
          <p:grpSpPr>
            <a:xfrm>
              <a:off x="1907704" y="4800683"/>
              <a:ext cx="556171" cy="777321"/>
              <a:chOff x="4309576" y="3299751"/>
              <a:chExt cx="556171" cy="777321"/>
            </a:xfrm>
          </p:grpSpPr>
          <p:sp>
            <p:nvSpPr>
              <p:cNvPr id="3317" name="Google Shape;3317;p12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318" name="Google Shape;3318;p127"/>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319" name="Google Shape;3319;p127"/>
            <p:cNvGrpSpPr/>
            <p:nvPr/>
          </p:nvGrpSpPr>
          <p:grpSpPr>
            <a:xfrm>
              <a:off x="6669843" y="3861048"/>
              <a:ext cx="566453" cy="777321"/>
              <a:chOff x="4365586" y="3299751"/>
              <a:chExt cx="566453" cy="777321"/>
            </a:xfrm>
          </p:grpSpPr>
          <p:sp>
            <p:nvSpPr>
              <p:cNvPr id="3320" name="Google Shape;3320;p12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321" name="Google Shape;3321;p127"/>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322" name="Google Shape;3322;p127"/>
            <p:cNvGrpSpPr/>
            <p:nvPr/>
          </p:nvGrpSpPr>
          <p:grpSpPr>
            <a:xfrm>
              <a:off x="4685485" y="1779123"/>
              <a:ext cx="519593" cy="821680"/>
              <a:chOff x="4346154" y="3255392"/>
              <a:chExt cx="519593" cy="821680"/>
            </a:xfrm>
          </p:grpSpPr>
          <p:sp>
            <p:nvSpPr>
              <p:cNvPr id="3323" name="Google Shape;3323;p12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324" name="Google Shape;3324;p127"/>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25" name="Google Shape;3325;p127"/>
            <p:cNvCxnSpPr>
              <a:stCxn id="3326" idx="7"/>
              <a:endCxn id="3323"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327" name="Google Shape;3327;p127"/>
            <p:cNvCxnSpPr>
              <a:stCxn id="3323" idx="5"/>
              <a:endCxn id="3328"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329" name="Google Shape;3329;p127"/>
            <p:cNvGrpSpPr/>
            <p:nvPr/>
          </p:nvGrpSpPr>
          <p:grpSpPr>
            <a:xfrm>
              <a:off x="2699792" y="3761521"/>
              <a:ext cx="544741" cy="868755"/>
              <a:chOff x="4321006" y="3208317"/>
              <a:chExt cx="544741" cy="868755"/>
            </a:xfrm>
          </p:grpSpPr>
          <p:sp>
            <p:nvSpPr>
              <p:cNvPr id="3330" name="Google Shape;3330;p12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331" name="Google Shape;3331;p127"/>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332" name="Google Shape;3332;p127"/>
            <p:cNvCxnSpPr>
              <a:stCxn id="3317" idx="7"/>
              <a:endCxn id="3330"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3333" name="Google Shape;3333;p127"/>
            <p:cNvGrpSpPr/>
            <p:nvPr/>
          </p:nvGrpSpPr>
          <p:grpSpPr>
            <a:xfrm>
              <a:off x="3491880" y="2646829"/>
              <a:ext cx="520733" cy="834471"/>
              <a:chOff x="4365586" y="3242601"/>
              <a:chExt cx="520733" cy="834471"/>
            </a:xfrm>
          </p:grpSpPr>
          <p:sp>
            <p:nvSpPr>
              <p:cNvPr id="3326" name="Google Shape;3326;p12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334" name="Google Shape;3334;p127"/>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35" name="Google Shape;3335;p127"/>
            <p:cNvCxnSpPr>
              <a:stCxn id="3330" idx="0"/>
              <a:endCxn id="3326"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336" name="Google Shape;3336;p127"/>
            <p:cNvGrpSpPr/>
            <p:nvPr/>
          </p:nvGrpSpPr>
          <p:grpSpPr>
            <a:xfrm>
              <a:off x="3563888" y="4756388"/>
              <a:ext cx="520733" cy="823041"/>
              <a:chOff x="4365586" y="3254031"/>
              <a:chExt cx="520733" cy="823041"/>
            </a:xfrm>
          </p:grpSpPr>
          <p:sp>
            <p:nvSpPr>
              <p:cNvPr id="3337" name="Google Shape;3337;p12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338" name="Google Shape;3338;p127"/>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39" name="Google Shape;3339;p127"/>
            <p:cNvCxnSpPr>
              <a:stCxn id="3326" idx="5"/>
              <a:endCxn id="3340"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341" name="Google Shape;3341;p127"/>
            <p:cNvGrpSpPr/>
            <p:nvPr/>
          </p:nvGrpSpPr>
          <p:grpSpPr>
            <a:xfrm>
              <a:off x="5796136" y="2602622"/>
              <a:ext cx="532842" cy="879620"/>
              <a:chOff x="4149562" y="3197452"/>
              <a:chExt cx="532842" cy="879620"/>
            </a:xfrm>
          </p:grpSpPr>
          <p:sp>
            <p:nvSpPr>
              <p:cNvPr id="3328" name="Google Shape;3328;p12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342" name="Google Shape;3342;p127"/>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343" name="Google Shape;3343;p127"/>
            <p:cNvCxnSpPr>
              <a:stCxn id="3328" idx="5"/>
              <a:endCxn id="3320"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344" name="Google Shape;3344;p127"/>
            <p:cNvGrpSpPr/>
            <p:nvPr/>
          </p:nvGrpSpPr>
          <p:grpSpPr>
            <a:xfrm>
              <a:off x="5201107" y="3785612"/>
              <a:ext cx="523021" cy="849238"/>
              <a:chOff x="4126702" y="3227834"/>
              <a:chExt cx="523021" cy="849238"/>
            </a:xfrm>
          </p:grpSpPr>
          <p:sp>
            <p:nvSpPr>
              <p:cNvPr id="3345" name="Google Shape;3345;p12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346" name="Google Shape;3346;p127"/>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47" name="Google Shape;3347;p127"/>
            <p:cNvCxnSpPr>
              <a:stCxn id="3328" idx="3"/>
              <a:endCxn id="3345"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348" name="Google Shape;3348;p127"/>
            <p:cNvGrpSpPr/>
            <p:nvPr/>
          </p:nvGrpSpPr>
          <p:grpSpPr>
            <a:xfrm>
              <a:off x="4211960" y="3755243"/>
              <a:ext cx="520733" cy="880191"/>
              <a:chOff x="4365586" y="3196881"/>
              <a:chExt cx="520733" cy="880191"/>
            </a:xfrm>
          </p:grpSpPr>
          <p:sp>
            <p:nvSpPr>
              <p:cNvPr id="3340" name="Google Shape;3340;p12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349" name="Google Shape;3349;p127"/>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50" name="Google Shape;3350;p127"/>
            <p:cNvCxnSpPr>
              <a:stCxn id="3340" idx="3"/>
              <a:endCxn id="3337"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351" name="Google Shape;3351;p127"/>
            <p:cNvGrpSpPr/>
            <p:nvPr/>
          </p:nvGrpSpPr>
          <p:grpSpPr>
            <a:xfrm>
              <a:off x="4999937" y="4759434"/>
              <a:ext cx="520733" cy="823041"/>
              <a:chOff x="4365586" y="3254031"/>
              <a:chExt cx="520733" cy="823041"/>
            </a:xfrm>
          </p:grpSpPr>
          <p:sp>
            <p:nvSpPr>
              <p:cNvPr id="3352" name="Google Shape;3352;p127"/>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3353" name="Google Shape;3353;p127"/>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54" name="Google Shape;3354;p127"/>
            <p:cNvCxnSpPr>
              <a:stCxn id="3340" idx="5"/>
              <a:endCxn id="3352" idx="1"/>
            </p:cNvCxnSpPr>
            <p:nvPr/>
          </p:nvCxnSpPr>
          <p:spPr>
            <a:xfrm>
              <a:off x="4638874" y="4569189"/>
              <a:ext cx="434400" cy="627300"/>
            </a:xfrm>
            <a:prstGeom prst="straightConnector1">
              <a:avLst/>
            </a:prstGeom>
            <a:noFill/>
            <a:ln cap="flat" cmpd="sng" w="9525">
              <a:solidFill>
                <a:schemeClr val="dk2"/>
              </a:solidFill>
              <a:prstDash val="solid"/>
              <a:round/>
              <a:headEnd len="sm" w="sm" type="none"/>
              <a:tailEnd len="med" w="med" type="stealth"/>
            </a:ln>
          </p:spPr>
        </p:cxnSp>
        <p:grpSp>
          <p:nvGrpSpPr>
            <p:cNvPr id="3355" name="Google Shape;3355;p127"/>
            <p:cNvGrpSpPr/>
            <p:nvPr/>
          </p:nvGrpSpPr>
          <p:grpSpPr>
            <a:xfrm>
              <a:off x="6012160" y="4797152"/>
              <a:ext cx="519593" cy="792088"/>
              <a:chOff x="4138132" y="3284984"/>
              <a:chExt cx="519593" cy="792088"/>
            </a:xfrm>
          </p:grpSpPr>
          <p:sp>
            <p:nvSpPr>
              <p:cNvPr id="3356" name="Google Shape;3356;p12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357" name="Google Shape;3357;p127"/>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58" name="Google Shape;3358;p127"/>
            <p:cNvCxnSpPr>
              <a:stCxn id="3320" idx="3"/>
              <a:endCxn id="3356" idx="7"/>
            </p:cNvCxnSpPr>
            <p:nvPr/>
          </p:nvCxnSpPr>
          <p:spPr>
            <a:xfrm flipH="1">
              <a:off x="6450590" y="4572124"/>
              <a:ext cx="292500" cy="630900"/>
            </a:xfrm>
            <a:prstGeom prst="straightConnector1">
              <a:avLst/>
            </a:prstGeom>
            <a:noFill/>
            <a:ln cap="flat" cmpd="sng" w="9525">
              <a:solidFill>
                <a:schemeClr val="dk2"/>
              </a:solidFill>
              <a:prstDash val="solid"/>
              <a:round/>
              <a:headEnd len="sm" w="sm" type="none"/>
              <a:tailEnd len="med" w="med" type="stealth"/>
            </a:ln>
          </p:spPr>
        </p:cxnSp>
        <p:grpSp>
          <p:nvGrpSpPr>
            <p:cNvPr id="3359" name="Google Shape;3359;p127"/>
            <p:cNvGrpSpPr/>
            <p:nvPr/>
          </p:nvGrpSpPr>
          <p:grpSpPr>
            <a:xfrm>
              <a:off x="7508791" y="4797152"/>
              <a:ext cx="519593" cy="792088"/>
              <a:chOff x="4138132" y="3284984"/>
              <a:chExt cx="519593" cy="792088"/>
            </a:xfrm>
          </p:grpSpPr>
          <p:sp>
            <p:nvSpPr>
              <p:cNvPr id="3360" name="Google Shape;3360;p12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sz="1400">
                  <a:solidFill>
                    <a:schemeClr val="dk1"/>
                  </a:solidFill>
                  <a:latin typeface="Calibri"/>
                  <a:ea typeface="Calibri"/>
                  <a:cs typeface="Calibri"/>
                  <a:sym typeface="Calibri"/>
                </a:endParaRPr>
              </a:p>
            </p:txBody>
          </p:sp>
          <p:sp>
            <p:nvSpPr>
              <p:cNvPr id="3361" name="Google Shape;3361;p127"/>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62" name="Google Shape;3362;p127"/>
            <p:cNvCxnSpPr>
              <a:stCxn id="3320" idx="5"/>
              <a:endCxn id="3360" idx="1"/>
            </p:cNvCxnSpPr>
            <p:nvPr/>
          </p:nvCxnSpPr>
          <p:spPr>
            <a:xfrm>
              <a:off x="7096757" y="4572124"/>
              <a:ext cx="496800" cy="630900"/>
            </a:xfrm>
            <a:prstGeom prst="straightConnector1">
              <a:avLst/>
            </a:prstGeom>
            <a:noFill/>
            <a:ln cap="flat" cmpd="sng" w="9525">
              <a:solidFill>
                <a:schemeClr val="dk2"/>
              </a:solidFill>
              <a:prstDash val="solid"/>
              <a:round/>
              <a:headEnd len="sm" w="sm" type="none"/>
              <a:tailEnd len="med" w="med" type="stealth"/>
            </a:ln>
          </p:spPr>
        </p:cxnSp>
      </p:grpSp>
      <p:grpSp>
        <p:nvGrpSpPr>
          <p:cNvPr id="3363" name="Google Shape;3363;p127"/>
          <p:cNvGrpSpPr/>
          <p:nvPr/>
        </p:nvGrpSpPr>
        <p:grpSpPr>
          <a:xfrm rot="2457144">
            <a:off x="4444572" y="5587257"/>
            <a:ext cx="1024257" cy="1126616"/>
            <a:chOff x="6683092" y="3032307"/>
            <a:chExt cx="754422" cy="720568"/>
          </a:xfrm>
        </p:grpSpPr>
        <p:cxnSp>
          <p:nvCxnSpPr>
            <p:cNvPr id="3364" name="Google Shape;3364;p127"/>
            <p:cNvCxnSpPr/>
            <p:nvPr/>
          </p:nvCxnSpPr>
          <p:spPr>
            <a:xfrm>
              <a:off x="7062553" y="3032307"/>
              <a:ext cx="0" cy="720568"/>
            </a:xfrm>
            <a:prstGeom prst="straightConnector1">
              <a:avLst/>
            </a:prstGeom>
            <a:noFill/>
            <a:ln cap="flat" cmpd="sng" w="9525">
              <a:solidFill>
                <a:srgbClr val="FF0000"/>
              </a:solidFill>
              <a:prstDash val="solid"/>
              <a:round/>
              <a:headEnd len="sm" w="sm" type="none"/>
              <a:tailEnd len="sm" w="sm" type="none"/>
            </a:ln>
          </p:spPr>
        </p:cxnSp>
        <p:cxnSp>
          <p:nvCxnSpPr>
            <p:cNvPr id="3365" name="Google Shape;3365;p127"/>
            <p:cNvCxnSpPr/>
            <p:nvPr/>
          </p:nvCxnSpPr>
          <p:spPr>
            <a:xfrm>
              <a:off x="6683092" y="3371850"/>
              <a:ext cx="754422" cy="0"/>
            </a:xfrm>
            <a:prstGeom prst="straightConnector1">
              <a:avLst/>
            </a:prstGeom>
            <a:noFill/>
            <a:ln cap="flat" cmpd="sng" w="9525">
              <a:solidFill>
                <a:srgbClr val="FF0000"/>
              </a:solidFill>
              <a:prstDash val="solid"/>
              <a:round/>
              <a:headEnd len="sm" w="sm" type="none"/>
              <a:tailEnd len="sm" w="sm" type="none"/>
            </a:ln>
          </p:spPr>
        </p:cxnSp>
      </p:gr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9" name="Shape 3369"/>
        <p:cNvGrpSpPr/>
        <p:nvPr/>
      </p:nvGrpSpPr>
      <p:grpSpPr>
        <a:xfrm>
          <a:off x="0" y="0"/>
          <a:ext cx="0" cy="0"/>
          <a:chOff x="0" y="0"/>
          <a:chExt cx="0" cy="0"/>
        </a:xfrm>
      </p:grpSpPr>
      <p:sp>
        <p:nvSpPr>
          <p:cNvPr id="3370" name="Google Shape;3370;p128"/>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2)</a:t>
            </a:r>
            <a:endParaRPr/>
          </a:p>
        </p:txBody>
      </p:sp>
      <p:sp>
        <p:nvSpPr>
          <p:cNvPr id="3371" name="Google Shape;3371;p128"/>
          <p:cNvSpPr txBox="1"/>
          <p:nvPr>
            <p:ph idx="1" type="body"/>
          </p:nvPr>
        </p:nvSpPr>
        <p:spPr>
          <a:xfrm>
            <a:off x="372290" y="1598770"/>
            <a:ext cx="8246630" cy="822118"/>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Если удаляемый узел имеет только одно поддерево, то потомственный ему узел, включая все поддерево просто переносится (перевешивается) на место удаляемого узла. Удалим узел 2.</a:t>
            </a:r>
            <a:endParaRPr/>
          </a:p>
        </p:txBody>
      </p:sp>
      <p:grpSp>
        <p:nvGrpSpPr>
          <p:cNvPr id="3372" name="Google Shape;3372;p128"/>
          <p:cNvGrpSpPr/>
          <p:nvPr/>
        </p:nvGrpSpPr>
        <p:grpSpPr>
          <a:xfrm>
            <a:off x="1625145" y="2534400"/>
            <a:ext cx="6120680" cy="3810117"/>
            <a:chOff x="1907704" y="1779123"/>
            <a:chExt cx="6120680" cy="3810117"/>
          </a:xfrm>
        </p:grpSpPr>
        <p:grpSp>
          <p:nvGrpSpPr>
            <p:cNvPr id="3373" name="Google Shape;3373;p128"/>
            <p:cNvGrpSpPr/>
            <p:nvPr/>
          </p:nvGrpSpPr>
          <p:grpSpPr>
            <a:xfrm>
              <a:off x="1907704" y="4800683"/>
              <a:ext cx="556171" cy="777321"/>
              <a:chOff x="4309576" y="3299751"/>
              <a:chExt cx="556171" cy="777321"/>
            </a:xfrm>
          </p:grpSpPr>
          <p:sp>
            <p:nvSpPr>
              <p:cNvPr id="3374" name="Google Shape;3374;p12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375" name="Google Shape;3375;p128"/>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376" name="Google Shape;3376;p128"/>
            <p:cNvGrpSpPr/>
            <p:nvPr/>
          </p:nvGrpSpPr>
          <p:grpSpPr>
            <a:xfrm>
              <a:off x="6669843" y="3861048"/>
              <a:ext cx="566453" cy="777321"/>
              <a:chOff x="4365586" y="3299751"/>
              <a:chExt cx="566453" cy="777321"/>
            </a:xfrm>
          </p:grpSpPr>
          <p:sp>
            <p:nvSpPr>
              <p:cNvPr id="3377" name="Google Shape;3377;p12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378" name="Google Shape;3378;p128"/>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379" name="Google Shape;3379;p128"/>
            <p:cNvGrpSpPr/>
            <p:nvPr/>
          </p:nvGrpSpPr>
          <p:grpSpPr>
            <a:xfrm>
              <a:off x="4685485" y="1779123"/>
              <a:ext cx="519593" cy="821680"/>
              <a:chOff x="4346154" y="3255392"/>
              <a:chExt cx="519593" cy="821680"/>
            </a:xfrm>
          </p:grpSpPr>
          <p:sp>
            <p:nvSpPr>
              <p:cNvPr id="3380" name="Google Shape;3380;p12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381" name="Google Shape;3381;p128"/>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82" name="Google Shape;3382;p128"/>
            <p:cNvCxnSpPr>
              <a:stCxn id="3383" idx="7"/>
              <a:endCxn id="3380"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384" name="Google Shape;3384;p128"/>
            <p:cNvCxnSpPr>
              <a:stCxn id="3380" idx="5"/>
              <a:endCxn id="3385"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386" name="Google Shape;3386;p128"/>
            <p:cNvGrpSpPr/>
            <p:nvPr/>
          </p:nvGrpSpPr>
          <p:grpSpPr>
            <a:xfrm>
              <a:off x="2699792" y="3761521"/>
              <a:ext cx="544741" cy="868755"/>
              <a:chOff x="4321006" y="3208317"/>
              <a:chExt cx="544741" cy="868755"/>
            </a:xfrm>
          </p:grpSpPr>
          <p:sp>
            <p:nvSpPr>
              <p:cNvPr id="3387" name="Google Shape;3387;p128"/>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388" name="Google Shape;3388;p128"/>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389" name="Google Shape;3389;p128"/>
            <p:cNvCxnSpPr>
              <a:stCxn id="3374" idx="7"/>
              <a:endCxn id="3387"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3390" name="Google Shape;3390;p128"/>
            <p:cNvGrpSpPr/>
            <p:nvPr/>
          </p:nvGrpSpPr>
          <p:grpSpPr>
            <a:xfrm>
              <a:off x="3491880" y="2646829"/>
              <a:ext cx="520733" cy="834471"/>
              <a:chOff x="4365586" y="3242601"/>
              <a:chExt cx="520733" cy="834471"/>
            </a:xfrm>
          </p:grpSpPr>
          <p:sp>
            <p:nvSpPr>
              <p:cNvPr id="3383" name="Google Shape;3383;p12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391" name="Google Shape;3391;p128"/>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92" name="Google Shape;3392;p128"/>
            <p:cNvCxnSpPr>
              <a:stCxn id="3387" idx="0"/>
              <a:endCxn id="3383"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393" name="Google Shape;3393;p128"/>
            <p:cNvGrpSpPr/>
            <p:nvPr/>
          </p:nvGrpSpPr>
          <p:grpSpPr>
            <a:xfrm>
              <a:off x="3563888" y="4756388"/>
              <a:ext cx="520733" cy="823041"/>
              <a:chOff x="4365586" y="3254031"/>
              <a:chExt cx="520733" cy="823041"/>
            </a:xfrm>
          </p:grpSpPr>
          <p:sp>
            <p:nvSpPr>
              <p:cNvPr id="3394" name="Google Shape;3394;p12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395" name="Google Shape;3395;p128"/>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396" name="Google Shape;3396;p128"/>
            <p:cNvCxnSpPr>
              <a:stCxn id="3383" idx="5"/>
              <a:endCxn id="3397"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398" name="Google Shape;3398;p128"/>
            <p:cNvGrpSpPr/>
            <p:nvPr/>
          </p:nvGrpSpPr>
          <p:grpSpPr>
            <a:xfrm>
              <a:off x="5796136" y="2602622"/>
              <a:ext cx="532842" cy="879620"/>
              <a:chOff x="4149562" y="3197452"/>
              <a:chExt cx="532842" cy="879620"/>
            </a:xfrm>
          </p:grpSpPr>
          <p:sp>
            <p:nvSpPr>
              <p:cNvPr id="3385" name="Google Shape;3385;p12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399" name="Google Shape;3399;p128"/>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400" name="Google Shape;3400;p128"/>
            <p:cNvCxnSpPr>
              <a:stCxn id="3385" idx="5"/>
              <a:endCxn id="3377"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401" name="Google Shape;3401;p128"/>
            <p:cNvGrpSpPr/>
            <p:nvPr/>
          </p:nvGrpSpPr>
          <p:grpSpPr>
            <a:xfrm>
              <a:off x="5201107" y="3785612"/>
              <a:ext cx="523021" cy="849238"/>
              <a:chOff x="4126702" y="3227834"/>
              <a:chExt cx="523021" cy="849238"/>
            </a:xfrm>
          </p:grpSpPr>
          <p:sp>
            <p:nvSpPr>
              <p:cNvPr id="3402" name="Google Shape;3402;p12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403" name="Google Shape;3403;p128"/>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04" name="Google Shape;3404;p128"/>
            <p:cNvCxnSpPr>
              <a:stCxn id="3385" idx="3"/>
              <a:endCxn id="3402"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405" name="Google Shape;3405;p128"/>
            <p:cNvGrpSpPr/>
            <p:nvPr/>
          </p:nvGrpSpPr>
          <p:grpSpPr>
            <a:xfrm>
              <a:off x="4211960" y="3755243"/>
              <a:ext cx="520733" cy="880191"/>
              <a:chOff x="4365586" y="3196881"/>
              <a:chExt cx="520733" cy="880191"/>
            </a:xfrm>
          </p:grpSpPr>
          <p:sp>
            <p:nvSpPr>
              <p:cNvPr id="3397" name="Google Shape;3397;p12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406" name="Google Shape;3406;p128"/>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407" name="Google Shape;3407;p128"/>
            <p:cNvCxnSpPr>
              <a:stCxn id="3397" idx="3"/>
              <a:endCxn id="3394"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408" name="Google Shape;3408;p128"/>
            <p:cNvGrpSpPr/>
            <p:nvPr/>
          </p:nvGrpSpPr>
          <p:grpSpPr>
            <a:xfrm>
              <a:off x="6012160" y="4797152"/>
              <a:ext cx="519593" cy="792088"/>
              <a:chOff x="4138132" y="3284984"/>
              <a:chExt cx="519593" cy="792088"/>
            </a:xfrm>
          </p:grpSpPr>
          <p:sp>
            <p:nvSpPr>
              <p:cNvPr id="3409" name="Google Shape;3409;p12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410" name="Google Shape;3410;p128"/>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11" name="Google Shape;3411;p128"/>
            <p:cNvCxnSpPr>
              <a:stCxn id="3377" idx="3"/>
              <a:endCxn id="3409" idx="7"/>
            </p:cNvCxnSpPr>
            <p:nvPr/>
          </p:nvCxnSpPr>
          <p:spPr>
            <a:xfrm flipH="1">
              <a:off x="6450590" y="4572124"/>
              <a:ext cx="292500" cy="630900"/>
            </a:xfrm>
            <a:prstGeom prst="straightConnector1">
              <a:avLst/>
            </a:prstGeom>
            <a:noFill/>
            <a:ln cap="flat" cmpd="sng" w="9525">
              <a:solidFill>
                <a:schemeClr val="dk2"/>
              </a:solidFill>
              <a:prstDash val="solid"/>
              <a:round/>
              <a:headEnd len="sm" w="sm" type="none"/>
              <a:tailEnd len="med" w="med" type="stealth"/>
            </a:ln>
          </p:spPr>
        </p:cxnSp>
        <p:grpSp>
          <p:nvGrpSpPr>
            <p:cNvPr id="3412" name="Google Shape;3412;p128"/>
            <p:cNvGrpSpPr/>
            <p:nvPr/>
          </p:nvGrpSpPr>
          <p:grpSpPr>
            <a:xfrm>
              <a:off x="7508791" y="4797152"/>
              <a:ext cx="519593" cy="792088"/>
              <a:chOff x="4138132" y="3284984"/>
              <a:chExt cx="519593" cy="792088"/>
            </a:xfrm>
          </p:grpSpPr>
          <p:sp>
            <p:nvSpPr>
              <p:cNvPr id="3413" name="Google Shape;3413;p12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sz="1400">
                  <a:solidFill>
                    <a:schemeClr val="dk1"/>
                  </a:solidFill>
                  <a:latin typeface="Calibri"/>
                  <a:ea typeface="Calibri"/>
                  <a:cs typeface="Calibri"/>
                  <a:sym typeface="Calibri"/>
                </a:endParaRPr>
              </a:p>
            </p:txBody>
          </p:sp>
          <p:sp>
            <p:nvSpPr>
              <p:cNvPr id="3414" name="Google Shape;3414;p128"/>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15" name="Google Shape;3415;p128"/>
            <p:cNvCxnSpPr>
              <a:stCxn id="3377" idx="5"/>
              <a:endCxn id="3413" idx="1"/>
            </p:cNvCxnSpPr>
            <p:nvPr/>
          </p:nvCxnSpPr>
          <p:spPr>
            <a:xfrm>
              <a:off x="7096757" y="4572124"/>
              <a:ext cx="496800" cy="630900"/>
            </a:xfrm>
            <a:prstGeom prst="straightConnector1">
              <a:avLst/>
            </a:prstGeom>
            <a:noFill/>
            <a:ln cap="flat" cmpd="sng" w="9525">
              <a:solidFill>
                <a:schemeClr val="dk2"/>
              </a:solidFill>
              <a:prstDash val="solid"/>
              <a:round/>
              <a:headEnd len="sm" w="sm" type="none"/>
              <a:tailEnd len="med" w="med" type="stealth"/>
            </a:ln>
          </p:spPr>
        </p:cxnSp>
      </p:gr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9" name="Shape 3419"/>
        <p:cNvGrpSpPr/>
        <p:nvPr/>
      </p:nvGrpSpPr>
      <p:grpSpPr>
        <a:xfrm>
          <a:off x="0" y="0"/>
          <a:ext cx="0" cy="0"/>
          <a:chOff x="0" y="0"/>
          <a:chExt cx="0" cy="0"/>
        </a:xfrm>
      </p:grpSpPr>
      <p:sp>
        <p:nvSpPr>
          <p:cNvPr id="3420" name="Google Shape;3420;p129"/>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2)</a:t>
            </a:r>
            <a:endParaRPr/>
          </a:p>
        </p:txBody>
      </p:sp>
      <p:sp>
        <p:nvSpPr>
          <p:cNvPr id="3421" name="Google Shape;3421;p129"/>
          <p:cNvSpPr txBox="1"/>
          <p:nvPr>
            <p:ph idx="1" type="body"/>
          </p:nvPr>
        </p:nvSpPr>
        <p:spPr>
          <a:xfrm>
            <a:off x="467544" y="2030818"/>
            <a:ext cx="8246630" cy="822118"/>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Удаляем узел 2 и переносим на его место узел 1.</a:t>
            </a:r>
            <a:endParaRPr/>
          </a:p>
        </p:txBody>
      </p:sp>
      <p:grpSp>
        <p:nvGrpSpPr>
          <p:cNvPr id="3422" name="Google Shape;3422;p129"/>
          <p:cNvGrpSpPr/>
          <p:nvPr/>
        </p:nvGrpSpPr>
        <p:grpSpPr>
          <a:xfrm>
            <a:off x="1625145" y="2534400"/>
            <a:ext cx="6120680" cy="3810117"/>
            <a:chOff x="1907704" y="1779123"/>
            <a:chExt cx="6120680" cy="3810117"/>
          </a:xfrm>
        </p:grpSpPr>
        <p:grpSp>
          <p:nvGrpSpPr>
            <p:cNvPr id="3423" name="Google Shape;3423;p129"/>
            <p:cNvGrpSpPr/>
            <p:nvPr/>
          </p:nvGrpSpPr>
          <p:grpSpPr>
            <a:xfrm>
              <a:off x="1907704" y="4800683"/>
              <a:ext cx="556171" cy="777321"/>
              <a:chOff x="4309576" y="3299751"/>
              <a:chExt cx="556171" cy="777321"/>
            </a:xfrm>
          </p:grpSpPr>
          <p:sp>
            <p:nvSpPr>
              <p:cNvPr id="3424" name="Google Shape;3424;p12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425" name="Google Shape;3425;p129"/>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426" name="Google Shape;3426;p129"/>
            <p:cNvGrpSpPr/>
            <p:nvPr/>
          </p:nvGrpSpPr>
          <p:grpSpPr>
            <a:xfrm>
              <a:off x="6669843" y="3861048"/>
              <a:ext cx="566453" cy="777321"/>
              <a:chOff x="4365586" y="3299751"/>
              <a:chExt cx="566453" cy="777321"/>
            </a:xfrm>
          </p:grpSpPr>
          <p:sp>
            <p:nvSpPr>
              <p:cNvPr id="3427" name="Google Shape;3427;p12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428" name="Google Shape;3428;p129"/>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429" name="Google Shape;3429;p129"/>
            <p:cNvGrpSpPr/>
            <p:nvPr/>
          </p:nvGrpSpPr>
          <p:grpSpPr>
            <a:xfrm>
              <a:off x="4685485" y="1779123"/>
              <a:ext cx="519593" cy="821680"/>
              <a:chOff x="4346154" y="3255392"/>
              <a:chExt cx="519593" cy="821680"/>
            </a:xfrm>
          </p:grpSpPr>
          <p:sp>
            <p:nvSpPr>
              <p:cNvPr id="3430" name="Google Shape;3430;p12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431" name="Google Shape;3431;p129"/>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32" name="Google Shape;3432;p129"/>
            <p:cNvCxnSpPr>
              <a:stCxn id="3433" idx="7"/>
              <a:endCxn id="3430"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434" name="Google Shape;3434;p129"/>
            <p:cNvCxnSpPr>
              <a:stCxn id="3430" idx="5"/>
              <a:endCxn id="3435"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436" name="Google Shape;3436;p129"/>
            <p:cNvGrpSpPr/>
            <p:nvPr/>
          </p:nvGrpSpPr>
          <p:grpSpPr>
            <a:xfrm>
              <a:off x="2699792" y="3761521"/>
              <a:ext cx="544741" cy="868755"/>
              <a:chOff x="4321006" y="3208317"/>
              <a:chExt cx="544741" cy="868755"/>
            </a:xfrm>
          </p:grpSpPr>
          <p:sp>
            <p:nvSpPr>
              <p:cNvPr id="3437" name="Google Shape;3437;p129"/>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438" name="Google Shape;3438;p129"/>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439" name="Google Shape;3439;p129"/>
            <p:cNvCxnSpPr>
              <a:stCxn id="3424" idx="7"/>
              <a:endCxn id="3437" idx="3"/>
            </p:cNvCxnSpPr>
            <p:nvPr/>
          </p:nvCxnSpPr>
          <p:spPr>
            <a:xfrm flipH="1" rot="10800000">
              <a:off x="2390628" y="4564001"/>
              <a:ext cx="426900" cy="627900"/>
            </a:xfrm>
            <a:prstGeom prst="straightConnector1">
              <a:avLst/>
            </a:prstGeom>
            <a:noFill/>
            <a:ln cap="flat" cmpd="sng" w="9525">
              <a:solidFill>
                <a:schemeClr val="dk2"/>
              </a:solidFill>
              <a:prstDash val="solid"/>
              <a:round/>
              <a:headEnd len="med" w="med" type="stealth"/>
              <a:tailEnd len="sm" w="sm" type="none"/>
            </a:ln>
          </p:spPr>
        </p:cxnSp>
        <p:grpSp>
          <p:nvGrpSpPr>
            <p:cNvPr id="3440" name="Google Shape;3440;p129"/>
            <p:cNvGrpSpPr/>
            <p:nvPr/>
          </p:nvGrpSpPr>
          <p:grpSpPr>
            <a:xfrm>
              <a:off x="3491880" y="2646829"/>
              <a:ext cx="520733" cy="834471"/>
              <a:chOff x="4365586" y="3242601"/>
              <a:chExt cx="520733" cy="834471"/>
            </a:xfrm>
          </p:grpSpPr>
          <p:sp>
            <p:nvSpPr>
              <p:cNvPr id="3433" name="Google Shape;3433;p12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441" name="Google Shape;3441;p129"/>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42" name="Google Shape;3442;p129"/>
            <p:cNvCxnSpPr>
              <a:stCxn id="3437" idx="0"/>
              <a:endCxn id="3433"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443" name="Google Shape;3443;p129"/>
            <p:cNvGrpSpPr/>
            <p:nvPr/>
          </p:nvGrpSpPr>
          <p:grpSpPr>
            <a:xfrm>
              <a:off x="3563888" y="4756388"/>
              <a:ext cx="520733" cy="823041"/>
              <a:chOff x="4365586" y="3254031"/>
              <a:chExt cx="520733" cy="823041"/>
            </a:xfrm>
          </p:grpSpPr>
          <p:sp>
            <p:nvSpPr>
              <p:cNvPr id="3444" name="Google Shape;3444;p12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445" name="Google Shape;3445;p129"/>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46" name="Google Shape;3446;p129"/>
            <p:cNvCxnSpPr>
              <a:stCxn id="3433" idx="5"/>
              <a:endCxn id="3447"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448" name="Google Shape;3448;p129"/>
            <p:cNvGrpSpPr/>
            <p:nvPr/>
          </p:nvGrpSpPr>
          <p:grpSpPr>
            <a:xfrm>
              <a:off x="5796136" y="2602622"/>
              <a:ext cx="532842" cy="879620"/>
              <a:chOff x="4149562" y="3197452"/>
              <a:chExt cx="532842" cy="879620"/>
            </a:xfrm>
          </p:grpSpPr>
          <p:sp>
            <p:nvSpPr>
              <p:cNvPr id="3435" name="Google Shape;3435;p12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449" name="Google Shape;3449;p129"/>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450" name="Google Shape;3450;p129"/>
            <p:cNvCxnSpPr>
              <a:stCxn id="3435" idx="5"/>
              <a:endCxn id="3427"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451" name="Google Shape;3451;p129"/>
            <p:cNvGrpSpPr/>
            <p:nvPr/>
          </p:nvGrpSpPr>
          <p:grpSpPr>
            <a:xfrm>
              <a:off x="5201107" y="3785612"/>
              <a:ext cx="523021" cy="849238"/>
              <a:chOff x="4126702" y="3227834"/>
              <a:chExt cx="523021" cy="849238"/>
            </a:xfrm>
          </p:grpSpPr>
          <p:sp>
            <p:nvSpPr>
              <p:cNvPr id="3452" name="Google Shape;3452;p12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453" name="Google Shape;3453;p129"/>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54" name="Google Shape;3454;p129"/>
            <p:cNvCxnSpPr>
              <a:stCxn id="3435" idx="3"/>
              <a:endCxn id="3452"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455" name="Google Shape;3455;p129"/>
            <p:cNvGrpSpPr/>
            <p:nvPr/>
          </p:nvGrpSpPr>
          <p:grpSpPr>
            <a:xfrm>
              <a:off x="4211960" y="3755243"/>
              <a:ext cx="520733" cy="880191"/>
              <a:chOff x="4365586" y="3196881"/>
              <a:chExt cx="520733" cy="880191"/>
            </a:xfrm>
          </p:grpSpPr>
          <p:sp>
            <p:nvSpPr>
              <p:cNvPr id="3447" name="Google Shape;3447;p12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456" name="Google Shape;3456;p129"/>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457" name="Google Shape;3457;p129"/>
            <p:cNvCxnSpPr>
              <a:stCxn id="3447" idx="3"/>
              <a:endCxn id="3444"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458" name="Google Shape;3458;p129"/>
            <p:cNvGrpSpPr/>
            <p:nvPr/>
          </p:nvGrpSpPr>
          <p:grpSpPr>
            <a:xfrm>
              <a:off x="6012160" y="4797152"/>
              <a:ext cx="519593" cy="792088"/>
              <a:chOff x="4138132" y="3284984"/>
              <a:chExt cx="519593" cy="792088"/>
            </a:xfrm>
          </p:grpSpPr>
          <p:sp>
            <p:nvSpPr>
              <p:cNvPr id="3459" name="Google Shape;3459;p12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460" name="Google Shape;3460;p129"/>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61" name="Google Shape;3461;p129"/>
            <p:cNvCxnSpPr>
              <a:stCxn id="3427" idx="3"/>
              <a:endCxn id="3459" idx="7"/>
            </p:cNvCxnSpPr>
            <p:nvPr/>
          </p:nvCxnSpPr>
          <p:spPr>
            <a:xfrm flipH="1">
              <a:off x="6450590" y="4572124"/>
              <a:ext cx="292500" cy="630900"/>
            </a:xfrm>
            <a:prstGeom prst="straightConnector1">
              <a:avLst/>
            </a:prstGeom>
            <a:noFill/>
            <a:ln cap="flat" cmpd="sng" w="9525">
              <a:solidFill>
                <a:schemeClr val="dk2"/>
              </a:solidFill>
              <a:prstDash val="solid"/>
              <a:round/>
              <a:headEnd len="sm" w="sm" type="none"/>
              <a:tailEnd len="med" w="med" type="stealth"/>
            </a:ln>
          </p:spPr>
        </p:cxnSp>
        <p:grpSp>
          <p:nvGrpSpPr>
            <p:cNvPr id="3462" name="Google Shape;3462;p129"/>
            <p:cNvGrpSpPr/>
            <p:nvPr/>
          </p:nvGrpSpPr>
          <p:grpSpPr>
            <a:xfrm>
              <a:off x="7508791" y="4797152"/>
              <a:ext cx="519593" cy="792088"/>
              <a:chOff x="4138132" y="3284984"/>
              <a:chExt cx="519593" cy="792088"/>
            </a:xfrm>
          </p:grpSpPr>
          <p:sp>
            <p:nvSpPr>
              <p:cNvPr id="3463" name="Google Shape;3463;p12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sz="1400">
                  <a:solidFill>
                    <a:schemeClr val="dk1"/>
                  </a:solidFill>
                  <a:latin typeface="Calibri"/>
                  <a:ea typeface="Calibri"/>
                  <a:cs typeface="Calibri"/>
                  <a:sym typeface="Calibri"/>
                </a:endParaRPr>
              </a:p>
            </p:txBody>
          </p:sp>
          <p:sp>
            <p:nvSpPr>
              <p:cNvPr id="3464" name="Google Shape;3464;p129"/>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65" name="Google Shape;3465;p129"/>
            <p:cNvCxnSpPr>
              <a:stCxn id="3427" idx="5"/>
              <a:endCxn id="3463" idx="1"/>
            </p:cNvCxnSpPr>
            <p:nvPr/>
          </p:nvCxnSpPr>
          <p:spPr>
            <a:xfrm>
              <a:off x="7096757" y="4572124"/>
              <a:ext cx="496800" cy="630900"/>
            </a:xfrm>
            <a:prstGeom prst="straightConnector1">
              <a:avLst/>
            </a:prstGeom>
            <a:noFill/>
            <a:ln cap="flat" cmpd="sng" w="9525">
              <a:solidFill>
                <a:schemeClr val="dk2"/>
              </a:solidFill>
              <a:prstDash val="solid"/>
              <a:round/>
              <a:headEnd len="sm" w="sm" type="none"/>
              <a:tailEnd len="med" w="med" type="stealth"/>
            </a:ln>
          </p:spPr>
        </p:cxnSp>
      </p:grpSp>
      <p:grpSp>
        <p:nvGrpSpPr>
          <p:cNvPr id="3466" name="Google Shape;3466;p129"/>
          <p:cNvGrpSpPr/>
          <p:nvPr/>
        </p:nvGrpSpPr>
        <p:grpSpPr>
          <a:xfrm rot="2457144">
            <a:off x="2176330" y="4627024"/>
            <a:ext cx="1024257" cy="1126616"/>
            <a:chOff x="6683092" y="3032307"/>
            <a:chExt cx="754422" cy="720568"/>
          </a:xfrm>
        </p:grpSpPr>
        <p:cxnSp>
          <p:nvCxnSpPr>
            <p:cNvPr id="3467" name="Google Shape;3467;p129"/>
            <p:cNvCxnSpPr/>
            <p:nvPr/>
          </p:nvCxnSpPr>
          <p:spPr>
            <a:xfrm>
              <a:off x="7062553" y="3032307"/>
              <a:ext cx="0" cy="720568"/>
            </a:xfrm>
            <a:prstGeom prst="straightConnector1">
              <a:avLst/>
            </a:prstGeom>
            <a:noFill/>
            <a:ln cap="flat" cmpd="sng" w="9525">
              <a:solidFill>
                <a:srgbClr val="FF0000"/>
              </a:solidFill>
              <a:prstDash val="solid"/>
              <a:round/>
              <a:headEnd len="sm" w="sm" type="none"/>
              <a:tailEnd len="sm" w="sm" type="none"/>
            </a:ln>
          </p:spPr>
        </p:cxnSp>
        <p:cxnSp>
          <p:nvCxnSpPr>
            <p:cNvPr id="3468" name="Google Shape;3468;p129"/>
            <p:cNvCxnSpPr/>
            <p:nvPr/>
          </p:nvCxnSpPr>
          <p:spPr>
            <a:xfrm>
              <a:off x="6683092" y="3371850"/>
              <a:ext cx="754422" cy="0"/>
            </a:xfrm>
            <a:prstGeom prst="straightConnector1">
              <a:avLst/>
            </a:prstGeom>
            <a:noFill/>
            <a:ln cap="flat" cmpd="sng" w="9525">
              <a:solidFill>
                <a:srgbClr val="FF0000"/>
              </a:solidFill>
              <a:prstDash val="solid"/>
              <a:round/>
              <a:headEnd len="sm" w="sm" type="none"/>
              <a:tailEnd len="sm" w="sm" type="none"/>
            </a:ln>
          </p:spPr>
        </p:cxnSp>
      </p:grpSp>
      <p:sp>
        <p:nvSpPr>
          <p:cNvPr id="3469" name="Google Shape;3469;p129"/>
          <p:cNvSpPr/>
          <p:nvPr/>
        </p:nvSpPr>
        <p:spPr>
          <a:xfrm>
            <a:off x="1771650" y="5109210"/>
            <a:ext cx="628650" cy="571500"/>
          </a:xfrm>
          <a:custGeom>
            <a:rect b="b" l="l" r="r" t="t"/>
            <a:pathLst>
              <a:path extrusionOk="0" h="571500" w="628650">
                <a:moveTo>
                  <a:pt x="0" y="571500"/>
                </a:moveTo>
                <a:cubicBezTo>
                  <a:pt x="73342" y="407670"/>
                  <a:pt x="146685" y="243840"/>
                  <a:pt x="251460" y="148590"/>
                </a:cubicBezTo>
                <a:cubicBezTo>
                  <a:pt x="356235" y="53340"/>
                  <a:pt x="492442" y="26670"/>
                  <a:pt x="628650" y="0"/>
                </a:cubicBezTo>
              </a:path>
            </a:pathLst>
          </a:cu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3" name="Shape 3473"/>
        <p:cNvGrpSpPr/>
        <p:nvPr/>
      </p:nvGrpSpPr>
      <p:grpSpPr>
        <a:xfrm>
          <a:off x="0" y="0"/>
          <a:ext cx="0" cy="0"/>
          <a:chOff x="0" y="0"/>
          <a:chExt cx="0" cy="0"/>
        </a:xfrm>
      </p:grpSpPr>
      <p:sp>
        <p:nvSpPr>
          <p:cNvPr id="3474" name="Google Shape;3474;p130"/>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3)</a:t>
            </a:r>
            <a:endParaRPr/>
          </a:p>
        </p:txBody>
      </p:sp>
      <p:sp>
        <p:nvSpPr>
          <p:cNvPr id="3475" name="Google Shape;3475;p130"/>
          <p:cNvSpPr txBox="1"/>
          <p:nvPr>
            <p:ph idx="1" type="body"/>
          </p:nvPr>
        </p:nvSpPr>
        <p:spPr>
          <a:xfrm>
            <a:off x="467544" y="1669946"/>
            <a:ext cx="8246630" cy="1130916"/>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Если удаляемый узел имеет два поддерева, то в левом поддереве, удаляемого узла, ищется узел с наибольшим значением (самый правый узел). Если найденный узел является листом, то он просто переносится на место удаляемого узла. Удалим узел 9.</a:t>
            </a:r>
            <a:endParaRPr/>
          </a:p>
          <a:p>
            <a:pPr indent="0" lvl="0" marL="0" rtl="0" algn="just">
              <a:spcBef>
                <a:spcPts val="360"/>
              </a:spcBef>
              <a:spcAft>
                <a:spcPts val="0"/>
              </a:spcAft>
              <a:buClr>
                <a:schemeClr val="dk1"/>
              </a:buClr>
              <a:buSzPts val="1800"/>
              <a:buNone/>
            </a:pPr>
            <a:r>
              <a:rPr lang="en-US" sz="1800">
                <a:solidFill>
                  <a:schemeClr val="dk1"/>
                </a:solidFill>
                <a:latin typeface="Calibri"/>
                <a:ea typeface="Calibri"/>
                <a:cs typeface="Calibri"/>
                <a:sym typeface="Calibri"/>
              </a:rPr>
              <a:t>.</a:t>
            </a:r>
            <a:endParaRPr/>
          </a:p>
        </p:txBody>
      </p:sp>
      <p:grpSp>
        <p:nvGrpSpPr>
          <p:cNvPr id="3476" name="Google Shape;3476;p130"/>
          <p:cNvGrpSpPr/>
          <p:nvPr/>
        </p:nvGrpSpPr>
        <p:grpSpPr>
          <a:xfrm>
            <a:off x="2417233" y="2534400"/>
            <a:ext cx="5328592" cy="3810117"/>
            <a:chOff x="2699792" y="1779123"/>
            <a:chExt cx="5328592" cy="3810117"/>
          </a:xfrm>
        </p:grpSpPr>
        <p:grpSp>
          <p:nvGrpSpPr>
            <p:cNvPr id="3477" name="Google Shape;3477;p130"/>
            <p:cNvGrpSpPr/>
            <p:nvPr/>
          </p:nvGrpSpPr>
          <p:grpSpPr>
            <a:xfrm>
              <a:off x="6669843" y="3861048"/>
              <a:ext cx="566453" cy="777321"/>
              <a:chOff x="4365586" y="3299751"/>
              <a:chExt cx="566453" cy="777321"/>
            </a:xfrm>
          </p:grpSpPr>
          <p:sp>
            <p:nvSpPr>
              <p:cNvPr id="3478" name="Google Shape;3478;p13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479" name="Google Shape;3479;p130"/>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480" name="Google Shape;3480;p130"/>
            <p:cNvGrpSpPr/>
            <p:nvPr/>
          </p:nvGrpSpPr>
          <p:grpSpPr>
            <a:xfrm>
              <a:off x="4685485" y="1779123"/>
              <a:ext cx="519593" cy="821680"/>
              <a:chOff x="4346154" y="3255392"/>
              <a:chExt cx="519593" cy="821680"/>
            </a:xfrm>
          </p:grpSpPr>
          <p:sp>
            <p:nvSpPr>
              <p:cNvPr id="3481" name="Google Shape;3481;p13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482" name="Google Shape;3482;p130"/>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83" name="Google Shape;3483;p130"/>
            <p:cNvCxnSpPr>
              <a:stCxn id="3484" idx="7"/>
              <a:endCxn id="3481"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485" name="Google Shape;3485;p130"/>
            <p:cNvCxnSpPr>
              <a:stCxn id="3481" idx="5"/>
              <a:endCxn id="3486"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487" name="Google Shape;3487;p130"/>
            <p:cNvGrpSpPr/>
            <p:nvPr/>
          </p:nvGrpSpPr>
          <p:grpSpPr>
            <a:xfrm>
              <a:off x="2699792" y="3761521"/>
              <a:ext cx="544741" cy="868755"/>
              <a:chOff x="4321006" y="3208317"/>
              <a:chExt cx="544741" cy="868755"/>
            </a:xfrm>
          </p:grpSpPr>
          <p:sp>
            <p:nvSpPr>
              <p:cNvPr id="3488" name="Google Shape;3488;p13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489" name="Google Shape;3489;p130"/>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3490" name="Google Shape;3490;p130"/>
            <p:cNvGrpSpPr/>
            <p:nvPr/>
          </p:nvGrpSpPr>
          <p:grpSpPr>
            <a:xfrm>
              <a:off x="3491880" y="2646829"/>
              <a:ext cx="520733" cy="834471"/>
              <a:chOff x="4365586" y="3242601"/>
              <a:chExt cx="520733" cy="834471"/>
            </a:xfrm>
          </p:grpSpPr>
          <p:sp>
            <p:nvSpPr>
              <p:cNvPr id="3484" name="Google Shape;3484;p13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491" name="Google Shape;3491;p130"/>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492" name="Google Shape;3492;p130"/>
            <p:cNvCxnSpPr>
              <a:stCxn id="3488" idx="0"/>
              <a:endCxn id="3484"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493" name="Google Shape;3493;p130"/>
            <p:cNvGrpSpPr/>
            <p:nvPr/>
          </p:nvGrpSpPr>
          <p:grpSpPr>
            <a:xfrm>
              <a:off x="3563888" y="4756388"/>
              <a:ext cx="520733" cy="823041"/>
              <a:chOff x="4365586" y="3254031"/>
              <a:chExt cx="520733" cy="823041"/>
            </a:xfrm>
          </p:grpSpPr>
          <p:sp>
            <p:nvSpPr>
              <p:cNvPr id="3494" name="Google Shape;3494;p13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495" name="Google Shape;3495;p130"/>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496" name="Google Shape;3496;p130"/>
            <p:cNvCxnSpPr>
              <a:stCxn id="3484" idx="5"/>
              <a:endCxn id="3497"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498" name="Google Shape;3498;p130"/>
            <p:cNvGrpSpPr/>
            <p:nvPr/>
          </p:nvGrpSpPr>
          <p:grpSpPr>
            <a:xfrm>
              <a:off x="5796136" y="2602622"/>
              <a:ext cx="532842" cy="879620"/>
              <a:chOff x="4149562" y="3197452"/>
              <a:chExt cx="532842" cy="879620"/>
            </a:xfrm>
          </p:grpSpPr>
          <p:sp>
            <p:nvSpPr>
              <p:cNvPr id="3486" name="Google Shape;3486;p130"/>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499" name="Google Shape;3499;p130"/>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500" name="Google Shape;3500;p130"/>
            <p:cNvCxnSpPr>
              <a:stCxn id="3486" idx="5"/>
              <a:endCxn id="3478"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501" name="Google Shape;3501;p130"/>
            <p:cNvGrpSpPr/>
            <p:nvPr/>
          </p:nvGrpSpPr>
          <p:grpSpPr>
            <a:xfrm>
              <a:off x="5201107" y="3785612"/>
              <a:ext cx="523021" cy="849238"/>
              <a:chOff x="4126702" y="3227834"/>
              <a:chExt cx="523021" cy="849238"/>
            </a:xfrm>
          </p:grpSpPr>
          <p:sp>
            <p:nvSpPr>
              <p:cNvPr id="3502" name="Google Shape;3502;p130"/>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503" name="Google Shape;3503;p130"/>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04" name="Google Shape;3504;p130"/>
            <p:cNvCxnSpPr>
              <a:stCxn id="3486" idx="3"/>
              <a:endCxn id="3502"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505" name="Google Shape;3505;p130"/>
            <p:cNvGrpSpPr/>
            <p:nvPr/>
          </p:nvGrpSpPr>
          <p:grpSpPr>
            <a:xfrm>
              <a:off x="4211960" y="3755243"/>
              <a:ext cx="520733" cy="880191"/>
              <a:chOff x="4365586" y="3196881"/>
              <a:chExt cx="520733" cy="880191"/>
            </a:xfrm>
          </p:grpSpPr>
          <p:sp>
            <p:nvSpPr>
              <p:cNvPr id="3497" name="Google Shape;3497;p13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506" name="Google Shape;3506;p130"/>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507" name="Google Shape;3507;p130"/>
            <p:cNvCxnSpPr>
              <a:stCxn id="3497" idx="3"/>
              <a:endCxn id="3494"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508" name="Google Shape;3508;p130"/>
            <p:cNvGrpSpPr/>
            <p:nvPr/>
          </p:nvGrpSpPr>
          <p:grpSpPr>
            <a:xfrm>
              <a:off x="6012160" y="4797152"/>
              <a:ext cx="519593" cy="792088"/>
              <a:chOff x="4138132" y="3284984"/>
              <a:chExt cx="519593" cy="792088"/>
            </a:xfrm>
          </p:grpSpPr>
          <p:sp>
            <p:nvSpPr>
              <p:cNvPr id="3509" name="Google Shape;3509;p130"/>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510" name="Google Shape;3510;p130"/>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11" name="Google Shape;3511;p130"/>
            <p:cNvCxnSpPr>
              <a:stCxn id="3478" idx="3"/>
              <a:endCxn id="3509" idx="7"/>
            </p:cNvCxnSpPr>
            <p:nvPr/>
          </p:nvCxnSpPr>
          <p:spPr>
            <a:xfrm flipH="1">
              <a:off x="6450590" y="4572124"/>
              <a:ext cx="292500" cy="630900"/>
            </a:xfrm>
            <a:prstGeom prst="straightConnector1">
              <a:avLst/>
            </a:prstGeom>
            <a:noFill/>
            <a:ln cap="flat" cmpd="sng" w="9525">
              <a:solidFill>
                <a:schemeClr val="dk2"/>
              </a:solidFill>
              <a:prstDash val="solid"/>
              <a:round/>
              <a:headEnd len="sm" w="sm" type="none"/>
              <a:tailEnd len="med" w="med" type="stealth"/>
            </a:ln>
          </p:spPr>
        </p:cxnSp>
        <p:grpSp>
          <p:nvGrpSpPr>
            <p:cNvPr id="3512" name="Google Shape;3512;p130"/>
            <p:cNvGrpSpPr/>
            <p:nvPr/>
          </p:nvGrpSpPr>
          <p:grpSpPr>
            <a:xfrm>
              <a:off x="7508791" y="4797152"/>
              <a:ext cx="519593" cy="792088"/>
              <a:chOff x="4138132" y="3284984"/>
              <a:chExt cx="519593" cy="792088"/>
            </a:xfrm>
          </p:grpSpPr>
          <p:sp>
            <p:nvSpPr>
              <p:cNvPr id="3513" name="Google Shape;3513;p130"/>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sz="1400">
                  <a:solidFill>
                    <a:schemeClr val="dk1"/>
                  </a:solidFill>
                  <a:latin typeface="Calibri"/>
                  <a:ea typeface="Calibri"/>
                  <a:cs typeface="Calibri"/>
                  <a:sym typeface="Calibri"/>
                </a:endParaRPr>
              </a:p>
            </p:txBody>
          </p:sp>
          <p:sp>
            <p:nvSpPr>
              <p:cNvPr id="3514" name="Google Shape;3514;p130"/>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15" name="Google Shape;3515;p130"/>
            <p:cNvCxnSpPr>
              <a:stCxn id="3478" idx="5"/>
              <a:endCxn id="3513" idx="1"/>
            </p:cNvCxnSpPr>
            <p:nvPr/>
          </p:nvCxnSpPr>
          <p:spPr>
            <a:xfrm>
              <a:off x="7096757" y="4572124"/>
              <a:ext cx="496800" cy="630900"/>
            </a:xfrm>
            <a:prstGeom prst="straightConnector1">
              <a:avLst/>
            </a:prstGeom>
            <a:noFill/>
            <a:ln cap="flat" cmpd="sng" w="9525">
              <a:solidFill>
                <a:schemeClr val="dk2"/>
              </a:solidFill>
              <a:prstDash val="solid"/>
              <a:round/>
              <a:headEnd len="sm" w="sm" type="none"/>
              <a:tailEnd len="med" w="med" type="stealth"/>
            </a:ln>
          </p:spPr>
        </p:cxnSp>
      </p:gr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9" name="Shape 3519"/>
        <p:cNvGrpSpPr/>
        <p:nvPr/>
      </p:nvGrpSpPr>
      <p:grpSpPr>
        <a:xfrm>
          <a:off x="0" y="0"/>
          <a:ext cx="0" cy="0"/>
          <a:chOff x="0" y="0"/>
          <a:chExt cx="0" cy="0"/>
        </a:xfrm>
      </p:grpSpPr>
      <p:sp>
        <p:nvSpPr>
          <p:cNvPr id="3520" name="Google Shape;3520;p131"/>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3)</a:t>
            </a:r>
            <a:endParaRPr/>
          </a:p>
        </p:txBody>
      </p:sp>
      <p:sp>
        <p:nvSpPr>
          <p:cNvPr id="3521" name="Google Shape;3521;p131"/>
          <p:cNvSpPr txBox="1"/>
          <p:nvPr>
            <p:ph idx="1" type="body"/>
          </p:nvPr>
        </p:nvSpPr>
        <p:spPr>
          <a:xfrm>
            <a:off x="467544" y="1669946"/>
            <a:ext cx="8246630" cy="75094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Самый правый узел в левом поддереве узла 9 - это 8. Узел 8 является листом, поэтому просто переносим узел 8 на место удаляемого узла 9.</a:t>
            </a:r>
            <a:endParaRPr/>
          </a:p>
          <a:p>
            <a:pPr indent="0" lvl="0" marL="0" rtl="0" algn="just">
              <a:spcBef>
                <a:spcPts val="360"/>
              </a:spcBef>
              <a:spcAft>
                <a:spcPts val="0"/>
              </a:spcAft>
              <a:buClr>
                <a:schemeClr val="dk1"/>
              </a:buClr>
              <a:buSzPts val="1800"/>
              <a:buNone/>
            </a:pPr>
            <a:r>
              <a:t/>
            </a:r>
            <a:endParaRPr sz="1800">
              <a:solidFill>
                <a:schemeClr val="dk1"/>
              </a:solidFill>
              <a:latin typeface="Calibri"/>
              <a:ea typeface="Calibri"/>
              <a:cs typeface="Calibri"/>
              <a:sym typeface="Calibri"/>
            </a:endParaRPr>
          </a:p>
        </p:txBody>
      </p:sp>
      <p:grpSp>
        <p:nvGrpSpPr>
          <p:cNvPr id="3522" name="Google Shape;3522;p131"/>
          <p:cNvGrpSpPr/>
          <p:nvPr/>
        </p:nvGrpSpPr>
        <p:grpSpPr>
          <a:xfrm>
            <a:off x="2417233" y="2534400"/>
            <a:ext cx="5328592" cy="3810117"/>
            <a:chOff x="2699792" y="1779123"/>
            <a:chExt cx="5328592" cy="3810117"/>
          </a:xfrm>
        </p:grpSpPr>
        <p:grpSp>
          <p:nvGrpSpPr>
            <p:cNvPr id="3523" name="Google Shape;3523;p131"/>
            <p:cNvGrpSpPr/>
            <p:nvPr/>
          </p:nvGrpSpPr>
          <p:grpSpPr>
            <a:xfrm>
              <a:off x="6669843" y="3861048"/>
              <a:ext cx="566453" cy="777321"/>
              <a:chOff x="4365586" y="3299751"/>
              <a:chExt cx="566453" cy="777321"/>
            </a:xfrm>
          </p:grpSpPr>
          <p:sp>
            <p:nvSpPr>
              <p:cNvPr id="3524" name="Google Shape;3524;p13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525" name="Google Shape;3525;p131"/>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526" name="Google Shape;3526;p131"/>
            <p:cNvGrpSpPr/>
            <p:nvPr/>
          </p:nvGrpSpPr>
          <p:grpSpPr>
            <a:xfrm>
              <a:off x="4685485" y="1779123"/>
              <a:ext cx="519593" cy="821680"/>
              <a:chOff x="4346154" y="3255392"/>
              <a:chExt cx="519593" cy="821680"/>
            </a:xfrm>
          </p:grpSpPr>
          <p:sp>
            <p:nvSpPr>
              <p:cNvPr id="3527" name="Google Shape;3527;p13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528" name="Google Shape;3528;p131"/>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29" name="Google Shape;3529;p131"/>
            <p:cNvCxnSpPr>
              <a:stCxn id="3530" idx="7"/>
              <a:endCxn id="3527"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531" name="Google Shape;3531;p131"/>
            <p:cNvCxnSpPr>
              <a:stCxn id="3527" idx="5"/>
              <a:endCxn id="3532"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533" name="Google Shape;3533;p131"/>
            <p:cNvGrpSpPr/>
            <p:nvPr/>
          </p:nvGrpSpPr>
          <p:grpSpPr>
            <a:xfrm>
              <a:off x="2699792" y="3761521"/>
              <a:ext cx="544741" cy="868755"/>
              <a:chOff x="4321006" y="3208317"/>
              <a:chExt cx="544741" cy="868755"/>
            </a:xfrm>
          </p:grpSpPr>
          <p:sp>
            <p:nvSpPr>
              <p:cNvPr id="3534" name="Google Shape;3534;p13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535" name="Google Shape;3535;p131"/>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3536" name="Google Shape;3536;p131"/>
            <p:cNvGrpSpPr/>
            <p:nvPr/>
          </p:nvGrpSpPr>
          <p:grpSpPr>
            <a:xfrm>
              <a:off x="3491880" y="2646829"/>
              <a:ext cx="520733" cy="834471"/>
              <a:chOff x="4365586" y="3242601"/>
              <a:chExt cx="520733" cy="834471"/>
            </a:xfrm>
          </p:grpSpPr>
          <p:sp>
            <p:nvSpPr>
              <p:cNvPr id="3530" name="Google Shape;3530;p13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537" name="Google Shape;3537;p131"/>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538" name="Google Shape;3538;p131"/>
            <p:cNvCxnSpPr>
              <a:stCxn id="3534" idx="0"/>
              <a:endCxn id="3530"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539" name="Google Shape;3539;p131"/>
            <p:cNvGrpSpPr/>
            <p:nvPr/>
          </p:nvGrpSpPr>
          <p:grpSpPr>
            <a:xfrm>
              <a:off x="3563888" y="4756388"/>
              <a:ext cx="520733" cy="823041"/>
              <a:chOff x="4365586" y="3254031"/>
              <a:chExt cx="520733" cy="823041"/>
            </a:xfrm>
          </p:grpSpPr>
          <p:sp>
            <p:nvSpPr>
              <p:cNvPr id="3540" name="Google Shape;3540;p13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541" name="Google Shape;3541;p131"/>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42" name="Google Shape;3542;p131"/>
            <p:cNvCxnSpPr>
              <a:stCxn id="3530" idx="5"/>
              <a:endCxn id="3543"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544" name="Google Shape;3544;p131"/>
            <p:cNvGrpSpPr/>
            <p:nvPr/>
          </p:nvGrpSpPr>
          <p:grpSpPr>
            <a:xfrm>
              <a:off x="5796136" y="2602622"/>
              <a:ext cx="532842" cy="879620"/>
              <a:chOff x="4149562" y="3197452"/>
              <a:chExt cx="532842" cy="879620"/>
            </a:xfrm>
          </p:grpSpPr>
          <p:sp>
            <p:nvSpPr>
              <p:cNvPr id="3532" name="Google Shape;3532;p131"/>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545" name="Google Shape;3545;p131"/>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3546" name="Google Shape;3546;p131"/>
            <p:cNvCxnSpPr>
              <a:stCxn id="3532" idx="5"/>
              <a:endCxn id="3524"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547" name="Google Shape;3547;p131"/>
            <p:cNvGrpSpPr/>
            <p:nvPr/>
          </p:nvGrpSpPr>
          <p:grpSpPr>
            <a:xfrm>
              <a:off x="5201107" y="3785612"/>
              <a:ext cx="523021" cy="849238"/>
              <a:chOff x="4126702" y="3227834"/>
              <a:chExt cx="523021" cy="849238"/>
            </a:xfrm>
          </p:grpSpPr>
          <p:sp>
            <p:nvSpPr>
              <p:cNvPr id="3548" name="Google Shape;3548;p131"/>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3549" name="Google Shape;3549;p131"/>
              <p:cNvSpPr txBox="1"/>
              <p:nvPr/>
            </p:nvSpPr>
            <p:spPr>
              <a:xfrm>
                <a:off x="4126702" y="32278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50" name="Google Shape;3550;p131"/>
            <p:cNvCxnSpPr>
              <a:stCxn id="3532" idx="3"/>
              <a:endCxn id="3548" idx="0"/>
            </p:cNvCxnSpPr>
            <p:nvPr/>
          </p:nvCxnSpPr>
          <p:spPr>
            <a:xfrm flipH="1">
              <a:off x="5473983" y="3415997"/>
              <a:ext cx="395400" cy="766500"/>
            </a:xfrm>
            <a:prstGeom prst="straightConnector1">
              <a:avLst/>
            </a:prstGeom>
            <a:noFill/>
            <a:ln cap="flat" cmpd="sng" w="9525">
              <a:solidFill>
                <a:schemeClr val="dk2"/>
              </a:solidFill>
              <a:prstDash val="solid"/>
              <a:round/>
              <a:headEnd len="sm" w="sm" type="none"/>
              <a:tailEnd len="med" w="med" type="stealth"/>
            </a:ln>
          </p:spPr>
        </p:cxnSp>
        <p:grpSp>
          <p:nvGrpSpPr>
            <p:cNvPr id="3551" name="Google Shape;3551;p131"/>
            <p:cNvGrpSpPr/>
            <p:nvPr/>
          </p:nvGrpSpPr>
          <p:grpSpPr>
            <a:xfrm>
              <a:off x="4211960" y="3755243"/>
              <a:ext cx="520733" cy="880191"/>
              <a:chOff x="4365586" y="3196881"/>
              <a:chExt cx="520733" cy="880191"/>
            </a:xfrm>
          </p:grpSpPr>
          <p:sp>
            <p:nvSpPr>
              <p:cNvPr id="3543" name="Google Shape;3543;p13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552" name="Google Shape;3552;p131"/>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553" name="Google Shape;3553;p131"/>
            <p:cNvCxnSpPr>
              <a:stCxn id="3543" idx="3"/>
              <a:endCxn id="3540"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554" name="Google Shape;3554;p131"/>
            <p:cNvGrpSpPr/>
            <p:nvPr/>
          </p:nvGrpSpPr>
          <p:grpSpPr>
            <a:xfrm>
              <a:off x="6012160" y="4797152"/>
              <a:ext cx="519593" cy="792088"/>
              <a:chOff x="4138132" y="3284984"/>
              <a:chExt cx="519593" cy="792088"/>
            </a:xfrm>
          </p:grpSpPr>
          <p:sp>
            <p:nvSpPr>
              <p:cNvPr id="3555" name="Google Shape;3555;p131"/>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556" name="Google Shape;3556;p131"/>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57" name="Google Shape;3557;p131"/>
            <p:cNvCxnSpPr>
              <a:stCxn id="3524" idx="3"/>
              <a:endCxn id="3555" idx="7"/>
            </p:cNvCxnSpPr>
            <p:nvPr/>
          </p:nvCxnSpPr>
          <p:spPr>
            <a:xfrm flipH="1">
              <a:off x="6450590" y="4572124"/>
              <a:ext cx="292500" cy="630900"/>
            </a:xfrm>
            <a:prstGeom prst="straightConnector1">
              <a:avLst/>
            </a:prstGeom>
            <a:noFill/>
            <a:ln cap="flat" cmpd="sng" w="9525">
              <a:solidFill>
                <a:schemeClr val="dk2"/>
              </a:solidFill>
              <a:prstDash val="solid"/>
              <a:round/>
              <a:headEnd len="sm" w="sm" type="none"/>
              <a:tailEnd len="med" w="med" type="stealth"/>
            </a:ln>
          </p:spPr>
        </p:cxnSp>
        <p:grpSp>
          <p:nvGrpSpPr>
            <p:cNvPr id="3558" name="Google Shape;3558;p131"/>
            <p:cNvGrpSpPr/>
            <p:nvPr/>
          </p:nvGrpSpPr>
          <p:grpSpPr>
            <a:xfrm>
              <a:off x="7508791" y="4797152"/>
              <a:ext cx="519593" cy="792088"/>
              <a:chOff x="4138132" y="3284984"/>
              <a:chExt cx="519593" cy="792088"/>
            </a:xfrm>
          </p:grpSpPr>
          <p:sp>
            <p:nvSpPr>
              <p:cNvPr id="3559" name="Google Shape;3559;p131"/>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sz="1400">
                  <a:solidFill>
                    <a:schemeClr val="dk1"/>
                  </a:solidFill>
                  <a:latin typeface="Calibri"/>
                  <a:ea typeface="Calibri"/>
                  <a:cs typeface="Calibri"/>
                  <a:sym typeface="Calibri"/>
                </a:endParaRPr>
              </a:p>
            </p:txBody>
          </p:sp>
          <p:sp>
            <p:nvSpPr>
              <p:cNvPr id="3560" name="Google Shape;3560;p131"/>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61" name="Google Shape;3561;p131"/>
            <p:cNvCxnSpPr>
              <a:stCxn id="3524" idx="5"/>
              <a:endCxn id="3559" idx="1"/>
            </p:cNvCxnSpPr>
            <p:nvPr/>
          </p:nvCxnSpPr>
          <p:spPr>
            <a:xfrm>
              <a:off x="7096757" y="4572124"/>
              <a:ext cx="496800" cy="630900"/>
            </a:xfrm>
            <a:prstGeom prst="straightConnector1">
              <a:avLst/>
            </a:prstGeom>
            <a:noFill/>
            <a:ln cap="flat" cmpd="sng" w="9525">
              <a:solidFill>
                <a:schemeClr val="dk2"/>
              </a:solidFill>
              <a:prstDash val="solid"/>
              <a:round/>
              <a:headEnd len="sm" w="sm" type="none"/>
              <a:tailEnd len="med" w="med" type="stealth"/>
            </a:ln>
          </p:spPr>
        </p:cxnSp>
      </p:grpSp>
      <p:grpSp>
        <p:nvGrpSpPr>
          <p:cNvPr id="3562" name="Google Shape;3562;p131"/>
          <p:cNvGrpSpPr/>
          <p:nvPr/>
        </p:nvGrpSpPr>
        <p:grpSpPr>
          <a:xfrm rot="2640125">
            <a:off x="5228902" y="3470897"/>
            <a:ext cx="1024257" cy="1126616"/>
            <a:chOff x="6683092" y="3032307"/>
            <a:chExt cx="754422" cy="720568"/>
          </a:xfrm>
        </p:grpSpPr>
        <p:cxnSp>
          <p:nvCxnSpPr>
            <p:cNvPr id="3563" name="Google Shape;3563;p131"/>
            <p:cNvCxnSpPr/>
            <p:nvPr/>
          </p:nvCxnSpPr>
          <p:spPr>
            <a:xfrm>
              <a:off x="7062553" y="3032307"/>
              <a:ext cx="0" cy="720568"/>
            </a:xfrm>
            <a:prstGeom prst="straightConnector1">
              <a:avLst/>
            </a:prstGeom>
            <a:noFill/>
            <a:ln cap="flat" cmpd="sng" w="9525">
              <a:solidFill>
                <a:srgbClr val="FF0000"/>
              </a:solidFill>
              <a:prstDash val="solid"/>
              <a:round/>
              <a:headEnd len="sm" w="sm" type="none"/>
              <a:tailEnd len="sm" w="sm" type="none"/>
            </a:ln>
          </p:spPr>
        </p:cxnSp>
        <p:cxnSp>
          <p:nvCxnSpPr>
            <p:cNvPr id="3564" name="Google Shape;3564;p131"/>
            <p:cNvCxnSpPr/>
            <p:nvPr/>
          </p:nvCxnSpPr>
          <p:spPr>
            <a:xfrm>
              <a:off x="6683092" y="3371850"/>
              <a:ext cx="754422" cy="0"/>
            </a:xfrm>
            <a:prstGeom prst="straightConnector1">
              <a:avLst/>
            </a:prstGeom>
            <a:noFill/>
            <a:ln cap="flat" cmpd="sng" w="9525">
              <a:solidFill>
                <a:srgbClr val="FF0000"/>
              </a:solidFill>
              <a:prstDash val="solid"/>
              <a:round/>
              <a:headEnd len="sm" w="sm" type="none"/>
              <a:tailEnd len="sm" w="sm" type="none"/>
            </a:ln>
          </p:spPr>
        </p:cxnSp>
      </p:grpSp>
      <p:sp>
        <p:nvSpPr>
          <p:cNvPr id="3565" name="Google Shape;3565;p131"/>
          <p:cNvSpPr/>
          <p:nvPr/>
        </p:nvSpPr>
        <p:spPr>
          <a:xfrm>
            <a:off x="5004048" y="4023340"/>
            <a:ext cx="472947" cy="868680"/>
          </a:xfrm>
          <a:custGeom>
            <a:rect b="b" l="l" r="r" t="t"/>
            <a:pathLst>
              <a:path extrusionOk="0" h="868680" w="388620">
                <a:moveTo>
                  <a:pt x="0" y="868680"/>
                </a:moveTo>
                <a:cubicBezTo>
                  <a:pt x="13335" y="655320"/>
                  <a:pt x="26670" y="441960"/>
                  <a:pt x="91440" y="297180"/>
                </a:cubicBezTo>
                <a:cubicBezTo>
                  <a:pt x="156210" y="152400"/>
                  <a:pt x="272415" y="76200"/>
                  <a:pt x="388620" y="0"/>
                </a:cubicBezTo>
              </a:path>
            </a:pathLst>
          </a:cu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115616" y="0"/>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355" name="Google Shape;355;p24"/>
          <p:cNvSpPr txBox="1"/>
          <p:nvPr>
            <p:ph idx="1" type="body"/>
          </p:nvPr>
        </p:nvSpPr>
        <p:spPr>
          <a:xfrm>
            <a:off x="251520" y="627788"/>
            <a:ext cx="8784976" cy="6230212"/>
          </a:xfrm>
          <a:prstGeom prst="rect">
            <a:avLst/>
          </a:prstGeom>
          <a:noFill/>
          <a:ln>
            <a:noFill/>
          </a:ln>
        </p:spPr>
        <p:txBody>
          <a:bodyPr anchorCtr="0" anchor="t" bIns="45700" lIns="91425" spcFirstLastPara="1" rIns="91425" wrap="square" tIns="45700">
            <a:normAutofit/>
          </a:bodyPr>
          <a:lstStyle/>
          <a:p>
            <a:pPr indent="534988" lvl="0" marL="0" rtl="0" algn="just">
              <a:spcBef>
                <a:spcPts val="0"/>
              </a:spcBef>
              <a:spcAft>
                <a:spcPts val="0"/>
              </a:spcAft>
              <a:buClr>
                <a:schemeClr val="dk1"/>
              </a:buClr>
              <a:buSzPts val="2200"/>
              <a:buNone/>
            </a:pPr>
            <a:r>
              <a:rPr lang="en-US" sz="2200">
                <a:latin typeface="Calibri"/>
                <a:ea typeface="Calibri"/>
                <a:cs typeface="Calibri"/>
                <a:sym typeface="Calibri"/>
              </a:rPr>
              <a:t>Бинарное дерево поиска– это один из способов сохранения отсортированного списка с возможностью постоянного добавления или удаления элементов из этого списка.</a:t>
            </a:r>
            <a:endParaRPr/>
          </a:p>
          <a:p>
            <a:pPr indent="534988" lvl="0" marL="0" rtl="0" algn="just">
              <a:spcBef>
                <a:spcPts val="440"/>
              </a:spcBef>
              <a:spcAft>
                <a:spcPts val="0"/>
              </a:spcAft>
              <a:buClr>
                <a:schemeClr val="dk1"/>
              </a:buClr>
              <a:buSzPts val="2200"/>
              <a:buNone/>
            </a:pPr>
            <a:r>
              <a:rPr lang="en-US" sz="2200">
                <a:latin typeface="Calibri"/>
                <a:ea typeface="Calibri"/>
                <a:cs typeface="Calibri"/>
                <a:sym typeface="Calibri"/>
              </a:rPr>
              <a:t>Бинарное дерево поиска является структурой данных, которое соблюдает три основных правила:</a:t>
            </a:r>
            <a:endParaRPr/>
          </a:p>
          <a:p>
            <a:pPr indent="534988" lvl="0" marL="0" rtl="0" algn="just">
              <a:spcBef>
                <a:spcPts val="440"/>
              </a:spcBef>
              <a:spcAft>
                <a:spcPts val="0"/>
              </a:spcAft>
              <a:buClr>
                <a:schemeClr val="dk1"/>
              </a:buClr>
              <a:buSzPts val="2200"/>
              <a:buNone/>
            </a:pPr>
            <a:r>
              <a:rPr lang="en-US" sz="2200">
                <a:latin typeface="Calibri"/>
                <a:ea typeface="Calibri"/>
                <a:cs typeface="Calibri"/>
                <a:sym typeface="Calibri"/>
              </a:rPr>
              <a:t>	1. </a:t>
            </a:r>
            <a:r>
              <a:rPr b="1" lang="en-US" sz="2200">
                <a:latin typeface="Calibri"/>
                <a:ea typeface="Calibri"/>
                <a:cs typeface="Calibri"/>
                <a:sym typeface="Calibri"/>
              </a:rPr>
              <a:t>Левое</a:t>
            </a:r>
            <a:r>
              <a:rPr lang="en-US" sz="2200">
                <a:latin typeface="Calibri"/>
                <a:ea typeface="Calibri"/>
                <a:cs typeface="Calibri"/>
                <a:sym typeface="Calibri"/>
              </a:rPr>
              <a:t> поддерево любой вершины может иметь значение, которое </a:t>
            </a:r>
            <a:r>
              <a:rPr b="1" lang="en-US" sz="2200">
                <a:latin typeface="Calibri"/>
                <a:ea typeface="Calibri"/>
                <a:cs typeface="Calibri"/>
                <a:sym typeface="Calibri"/>
              </a:rPr>
              <a:t>меньше</a:t>
            </a:r>
            <a:r>
              <a:rPr lang="en-US" sz="2200">
                <a:latin typeface="Calibri"/>
                <a:ea typeface="Calibri"/>
                <a:cs typeface="Calibri"/>
                <a:sym typeface="Calibri"/>
              </a:rPr>
              <a:t> или равно значению вершины</a:t>
            </a:r>
            <a:endParaRPr/>
          </a:p>
          <a:p>
            <a:pPr indent="0" lvl="0" marL="0" rtl="0" algn="just">
              <a:spcBef>
                <a:spcPts val="440"/>
              </a:spcBef>
              <a:spcAft>
                <a:spcPts val="0"/>
              </a:spcAft>
              <a:buClr>
                <a:schemeClr val="dk1"/>
              </a:buClr>
              <a:buSzPts val="2200"/>
              <a:buNone/>
            </a:pPr>
            <a:r>
              <a:rPr b="1" lang="en-US" sz="2200">
                <a:latin typeface="Calibri"/>
                <a:ea typeface="Calibri"/>
                <a:cs typeface="Calibri"/>
                <a:sym typeface="Calibri"/>
              </a:rPr>
              <a:t>	2. Правое</a:t>
            </a:r>
            <a:r>
              <a:rPr lang="en-US" sz="2200">
                <a:latin typeface="Calibri"/>
                <a:ea typeface="Calibri"/>
                <a:cs typeface="Calibri"/>
                <a:sym typeface="Calibri"/>
              </a:rPr>
              <a:t> поддерево любой вершины может иметь значение, которое </a:t>
            </a:r>
            <a:r>
              <a:rPr b="1" lang="en-US" sz="2200">
                <a:latin typeface="Calibri"/>
                <a:ea typeface="Calibri"/>
                <a:cs typeface="Calibri"/>
                <a:sym typeface="Calibri"/>
              </a:rPr>
              <a:t>больше</a:t>
            </a:r>
            <a:r>
              <a:rPr lang="en-US" sz="2200">
                <a:latin typeface="Calibri"/>
                <a:ea typeface="Calibri"/>
                <a:cs typeface="Calibri"/>
                <a:sym typeface="Calibri"/>
              </a:rPr>
              <a:t> или равно значению вершины</a:t>
            </a:r>
            <a:endParaRPr/>
          </a:p>
          <a:p>
            <a:pPr indent="0" lvl="0" marL="0" rtl="0" algn="just">
              <a:spcBef>
                <a:spcPts val="440"/>
              </a:spcBef>
              <a:spcAft>
                <a:spcPts val="0"/>
              </a:spcAft>
              <a:buClr>
                <a:schemeClr val="dk1"/>
              </a:buClr>
              <a:buSzPts val="2200"/>
              <a:buNone/>
            </a:pPr>
            <a:r>
              <a:rPr lang="en-US" sz="2200">
                <a:latin typeface="Calibri"/>
                <a:ea typeface="Calibri"/>
                <a:cs typeface="Calibri"/>
                <a:sym typeface="Calibri"/>
              </a:rPr>
              <a:t>	3. Правые и левые поддеревья всех вершин, так же являются бинарными деревьями поиска</a:t>
            </a:r>
            <a:endParaRPr/>
          </a:p>
          <a:p>
            <a:pPr indent="534988" lvl="0" marL="0" rtl="0" algn="just">
              <a:spcBef>
                <a:spcPts val="440"/>
              </a:spcBef>
              <a:spcAft>
                <a:spcPts val="0"/>
              </a:spcAft>
              <a:buClr>
                <a:schemeClr val="dk1"/>
              </a:buClr>
              <a:buSzPts val="2200"/>
              <a:buNone/>
            </a:pPr>
            <a:r>
              <a:rPr lang="en-US" sz="2200">
                <a:latin typeface="Calibri"/>
                <a:ea typeface="Calibri"/>
                <a:cs typeface="Calibri"/>
                <a:sym typeface="Calibri"/>
              </a:rPr>
              <a:t>Бинарное дерево ещё называют «Деревом программистов» и растёт оно сверху вниз.</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9" name="Shape 3569"/>
        <p:cNvGrpSpPr/>
        <p:nvPr/>
      </p:nvGrpSpPr>
      <p:grpSpPr>
        <a:xfrm>
          <a:off x="0" y="0"/>
          <a:ext cx="0" cy="0"/>
          <a:chOff x="0" y="0"/>
          <a:chExt cx="0" cy="0"/>
        </a:xfrm>
      </p:grpSpPr>
      <p:sp>
        <p:nvSpPr>
          <p:cNvPr id="3570" name="Google Shape;3570;p132"/>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3)</a:t>
            </a:r>
            <a:endParaRPr/>
          </a:p>
        </p:txBody>
      </p:sp>
      <p:sp>
        <p:nvSpPr>
          <p:cNvPr id="3571" name="Google Shape;3571;p132"/>
          <p:cNvSpPr txBox="1"/>
          <p:nvPr>
            <p:ph idx="1" type="body"/>
          </p:nvPr>
        </p:nvSpPr>
        <p:spPr>
          <a:xfrm>
            <a:off x="467544" y="1813962"/>
            <a:ext cx="8246630" cy="75094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Необходимо устранить разбалансировку в узле 8, выполнив RR-поворот.</a:t>
            </a:r>
            <a:endParaRPr/>
          </a:p>
          <a:p>
            <a:pPr indent="0" lvl="0" marL="0" rtl="0" algn="just">
              <a:spcBef>
                <a:spcPts val="360"/>
              </a:spcBef>
              <a:spcAft>
                <a:spcPts val="0"/>
              </a:spcAft>
              <a:buClr>
                <a:schemeClr val="dk1"/>
              </a:buClr>
              <a:buSzPts val="1800"/>
              <a:buNone/>
            </a:pPr>
            <a:r>
              <a:t/>
            </a:r>
            <a:endParaRPr sz="1800">
              <a:solidFill>
                <a:schemeClr val="dk1"/>
              </a:solidFill>
              <a:latin typeface="Calibri"/>
              <a:ea typeface="Calibri"/>
              <a:cs typeface="Calibri"/>
              <a:sym typeface="Calibri"/>
            </a:endParaRPr>
          </a:p>
        </p:txBody>
      </p:sp>
      <p:grpSp>
        <p:nvGrpSpPr>
          <p:cNvPr id="3572" name="Google Shape;3572;p132"/>
          <p:cNvGrpSpPr/>
          <p:nvPr/>
        </p:nvGrpSpPr>
        <p:grpSpPr>
          <a:xfrm>
            <a:off x="2417233" y="2534400"/>
            <a:ext cx="5328592" cy="3810117"/>
            <a:chOff x="2699792" y="1779123"/>
            <a:chExt cx="5328592" cy="3810117"/>
          </a:xfrm>
        </p:grpSpPr>
        <p:grpSp>
          <p:nvGrpSpPr>
            <p:cNvPr id="3573" name="Google Shape;3573;p132"/>
            <p:cNvGrpSpPr/>
            <p:nvPr/>
          </p:nvGrpSpPr>
          <p:grpSpPr>
            <a:xfrm>
              <a:off x="6669843" y="3861048"/>
              <a:ext cx="566453" cy="777321"/>
              <a:chOff x="4365586" y="3299751"/>
              <a:chExt cx="566453" cy="777321"/>
            </a:xfrm>
          </p:grpSpPr>
          <p:sp>
            <p:nvSpPr>
              <p:cNvPr id="3574" name="Google Shape;3574;p132"/>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sz="1600">
                  <a:solidFill>
                    <a:schemeClr val="dk1"/>
                  </a:solidFill>
                  <a:latin typeface="Calibri"/>
                  <a:ea typeface="Calibri"/>
                  <a:cs typeface="Calibri"/>
                  <a:sym typeface="Calibri"/>
                </a:endParaRPr>
              </a:p>
            </p:txBody>
          </p:sp>
          <p:sp>
            <p:nvSpPr>
              <p:cNvPr id="3575" name="Google Shape;3575;p132"/>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576" name="Google Shape;3576;p132"/>
            <p:cNvGrpSpPr/>
            <p:nvPr/>
          </p:nvGrpSpPr>
          <p:grpSpPr>
            <a:xfrm>
              <a:off x="4685485" y="1779123"/>
              <a:ext cx="519593" cy="821680"/>
              <a:chOff x="4346154" y="3255392"/>
              <a:chExt cx="519593" cy="821680"/>
            </a:xfrm>
          </p:grpSpPr>
          <p:sp>
            <p:nvSpPr>
              <p:cNvPr id="3577" name="Google Shape;3577;p13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578" name="Google Shape;3578;p132"/>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79" name="Google Shape;3579;p132"/>
            <p:cNvCxnSpPr>
              <a:stCxn id="3580" idx="7"/>
              <a:endCxn id="3577"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581" name="Google Shape;3581;p132"/>
            <p:cNvCxnSpPr>
              <a:stCxn id="3577" idx="5"/>
              <a:endCxn id="3582"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583" name="Google Shape;3583;p132"/>
            <p:cNvGrpSpPr/>
            <p:nvPr/>
          </p:nvGrpSpPr>
          <p:grpSpPr>
            <a:xfrm>
              <a:off x="2699792" y="3761521"/>
              <a:ext cx="544741" cy="868755"/>
              <a:chOff x="4321006" y="3208317"/>
              <a:chExt cx="544741" cy="868755"/>
            </a:xfrm>
          </p:grpSpPr>
          <p:sp>
            <p:nvSpPr>
              <p:cNvPr id="3584" name="Google Shape;3584;p13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585" name="Google Shape;3585;p132"/>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3586" name="Google Shape;3586;p132"/>
            <p:cNvGrpSpPr/>
            <p:nvPr/>
          </p:nvGrpSpPr>
          <p:grpSpPr>
            <a:xfrm>
              <a:off x="3491880" y="2646829"/>
              <a:ext cx="520733" cy="834471"/>
              <a:chOff x="4365586" y="3242601"/>
              <a:chExt cx="520733" cy="834471"/>
            </a:xfrm>
          </p:grpSpPr>
          <p:sp>
            <p:nvSpPr>
              <p:cNvPr id="3580" name="Google Shape;3580;p13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587" name="Google Shape;3587;p132"/>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588" name="Google Shape;3588;p132"/>
            <p:cNvCxnSpPr>
              <a:stCxn id="3584" idx="0"/>
              <a:endCxn id="3580"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589" name="Google Shape;3589;p132"/>
            <p:cNvGrpSpPr/>
            <p:nvPr/>
          </p:nvGrpSpPr>
          <p:grpSpPr>
            <a:xfrm>
              <a:off x="3563888" y="4756388"/>
              <a:ext cx="520733" cy="823041"/>
              <a:chOff x="4365586" y="3254031"/>
              <a:chExt cx="520733" cy="823041"/>
            </a:xfrm>
          </p:grpSpPr>
          <p:sp>
            <p:nvSpPr>
              <p:cNvPr id="3590" name="Google Shape;3590;p13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591" name="Google Shape;3591;p132"/>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592" name="Google Shape;3592;p132"/>
            <p:cNvCxnSpPr>
              <a:stCxn id="3580" idx="5"/>
              <a:endCxn id="3593"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594" name="Google Shape;3594;p132"/>
            <p:cNvGrpSpPr/>
            <p:nvPr/>
          </p:nvGrpSpPr>
          <p:grpSpPr>
            <a:xfrm>
              <a:off x="5796136" y="2602622"/>
              <a:ext cx="532842" cy="879620"/>
              <a:chOff x="4149562" y="3197452"/>
              <a:chExt cx="532842" cy="879620"/>
            </a:xfrm>
          </p:grpSpPr>
          <p:sp>
            <p:nvSpPr>
              <p:cNvPr id="3582" name="Google Shape;3582;p132"/>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3595" name="Google Shape;3595;p132"/>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grpSp>
        <p:cxnSp>
          <p:nvCxnSpPr>
            <p:cNvPr id="3596" name="Google Shape;3596;p132"/>
            <p:cNvCxnSpPr>
              <a:stCxn id="3582" idx="5"/>
              <a:endCxn id="3574" idx="0"/>
            </p:cNvCxnSpPr>
            <p:nvPr/>
          </p:nvCxnSpPr>
          <p:spPr>
            <a:xfrm>
              <a:off x="6223050" y="3415997"/>
              <a:ext cx="696900" cy="770100"/>
            </a:xfrm>
            <a:prstGeom prst="straightConnector1">
              <a:avLst/>
            </a:prstGeom>
            <a:noFill/>
            <a:ln cap="flat" cmpd="sng" w="9525">
              <a:solidFill>
                <a:srgbClr val="FF0000"/>
              </a:solidFill>
              <a:prstDash val="solid"/>
              <a:round/>
              <a:headEnd len="sm" w="sm" type="none"/>
              <a:tailEnd len="med" w="med" type="stealth"/>
            </a:ln>
          </p:spPr>
        </p:cxnSp>
        <p:grpSp>
          <p:nvGrpSpPr>
            <p:cNvPr id="3597" name="Google Shape;3597;p132"/>
            <p:cNvGrpSpPr/>
            <p:nvPr/>
          </p:nvGrpSpPr>
          <p:grpSpPr>
            <a:xfrm>
              <a:off x="4211960" y="3755243"/>
              <a:ext cx="520733" cy="880191"/>
              <a:chOff x="4365586" y="3196881"/>
              <a:chExt cx="520733" cy="880191"/>
            </a:xfrm>
          </p:grpSpPr>
          <p:sp>
            <p:nvSpPr>
              <p:cNvPr id="3593" name="Google Shape;3593;p13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598" name="Google Shape;3598;p132"/>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599" name="Google Shape;3599;p132"/>
            <p:cNvCxnSpPr>
              <a:stCxn id="3593" idx="3"/>
              <a:endCxn id="3590"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600" name="Google Shape;3600;p132"/>
            <p:cNvGrpSpPr/>
            <p:nvPr/>
          </p:nvGrpSpPr>
          <p:grpSpPr>
            <a:xfrm>
              <a:off x="6012160" y="4797152"/>
              <a:ext cx="519593" cy="792088"/>
              <a:chOff x="4138132" y="3284984"/>
              <a:chExt cx="519593" cy="792088"/>
            </a:xfrm>
          </p:grpSpPr>
          <p:sp>
            <p:nvSpPr>
              <p:cNvPr id="3601" name="Google Shape;3601;p132"/>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602" name="Google Shape;3602;p132"/>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603" name="Google Shape;3603;p132"/>
            <p:cNvCxnSpPr>
              <a:stCxn id="3574" idx="3"/>
              <a:endCxn id="3601" idx="7"/>
            </p:cNvCxnSpPr>
            <p:nvPr/>
          </p:nvCxnSpPr>
          <p:spPr>
            <a:xfrm flipH="1">
              <a:off x="6450590" y="4572124"/>
              <a:ext cx="292500" cy="630900"/>
            </a:xfrm>
            <a:prstGeom prst="straightConnector1">
              <a:avLst/>
            </a:prstGeom>
            <a:noFill/>
            <a:ln cap="flat" cmpd="sng" w="9525">
              <a:solidFill>
                <a:schemeClr val="dk2"/>
              </a:solidFill>
              <a:prstDash val="solid"/>
              <a:round/>
              <a:headEnd len="sm" w="sm" type="none"/>
              <a:tailEnd len="med" w="med" type="stealth"/>
            </a:ln>
          </p:spPr>
        </p:cxnSp>
        <p:grpSp>
          <p:nvGrpSpPr>
            <p:cNvPr id="3604" name="Google Shape;3604;p132"/>
            <p:cNvGrpSpPr/>
            <p:nvPr/>
          </p:nvGrpSpPr>
          <p:grpSpPr>
            <a:xfrm>
              <a:off x="7508791" y="4797152"/>
              <a:ext cx="519593" cy="792088"/>
              <a:chOff x="4138132" y="3284984"/>
              <a:chExt cx="519593" cy="792088"/>
            </a:xfrm>
          </p:grpSpPr>
          <p:sp>
            <p:nvSpPr>
              <p:cNvPr id="3605" name="Google Shape;3605;p132"/>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sz="1400">
                  <a:solidFill>
                    <a:schemeClr val="dk1"/>
                  </a:solidFill>
                  <a:latin typeface="Calibri"/>
                  <a:ea typeface="Calibri"/>
                  <a:cs typeface="Calibri"/>
                  <a:sym typeface="Calibri"/>
                </a:endParaRPr>
              </a:p>
            </p:txBody>
          </p:sp>
          <p:sp>
            <p:nvSpPr>
              <p:cNvPr id="3606" name="Google Shape;3606;p132"/>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607" name="Google Shape;3607;p132"/>
            <p:cNvCxnSpPr>
              <a:stCxn id="3574" idx="5"/>
              <a:endCxn id="3605" idx="1"/>
            </p:cNvCxnSpPr>
            <p:nvPr/>
          </p:nvCxnSpPr>
          <p:spPr>
            <a:xfrm>
              <a:off x="7096757" y="4572124"/>
              <a:ext cx="496800" cy="630900"/>
            </a:xfrm>
            <a:prstGeom prst="straightConnector1">
              <a:avLst/>
            </a:prstGeom>
            <a:noFill/>
            <a:ln cap="flat" cmpd="sng" w="9525">
              <a:solidFill>
                <a:srgbClr val="FF0000"/>
              </a:solidFill>
              <a:prstDash val="solid"/>
              <a:round/>
              <a:headEnd len="sm" w="sm" type="none"/>
              <a:tailEnd len="med" w="med" type="stealth"/>
            </a:ln>
          </p:spPr>
        </p:cxnSp>
      </p:gr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1" name="Shape 3611"/>
        <p:cNvGrpSpPr/>
        <p:nvPr/>
      </p:nvGrpSpPr>
      <p:grpSpPr>
        <a:xfrm>
          <a:off x="0" y="0"/>
          <a:ext cx="0" cy="0"/>
          <a:chOff x="0" y="0"/>
          <a:chExt cx="0" cy="0"/>
        </a:xfrm>
      </p:grpSpPr>
      <p:sp>
        <p:nvSpPr>
          <p:cNvPr id="3612" name="Google Shape;3612;p133"/>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4)</a:t>
            </a:r>
            <a:endParaRPr/>
          </a:p>
        </p:txBody>
      </p:sp>
      <p:sp>
        <p:nvSpPr>
          <p:cNvPr id="3613" name="Google Shape;3613;p133"/>
          <p:cNvSpPr txBox="1"/>
          <p:nvPr>
            <p:ph idx="1" type="body"/>
          </p:nvPr>
        </p:nvSpPr>
        <p:spPr>
          <a:xfrm>
            <a:off x="467544" y="1772816"/>
            <a:ext cx="8246630" cy="75094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Те же условия, что и в случае 3, только узел с наибольшим значением (самый правый узел) имеет левое поддерево (правое поддерево он не может иметь, т.к. он является самым правым). Рассмотрим этот случай на примере удаления узла 7.</a:t>
            </a:r>
            <a:endParaRPr/>
          </a:p>
          <a:p>
            <a:pPr indent="0" lvl="0" marL="0" rtl="0" algn="just">
              <a:spcBef>
                <a:spcPts val="360"/>
              </a:spcBef>
              <a:spcAft>
                <a:spcPts val="0"/>
              </a:spcAft>
              <a:buClr>
                <a:schemeClr val="dk1"/>
              </a:buClr>
              <a:buSzPts val="1800"/>
              <a:buNone/>
            </a:pPr>
            <a:r>
              <a:t/>
            </a:r>
            <a:endParaRPr sz="1800">
              <a:solidFill>
                <a:schemeClr val="dk1"/>
              </a:solidFill>
              <a:latin typeface="Calibri"/>
              <a:ea typeface="Calibri"/>
              <a:cs typeface="Calibri"/>
              <a:sym typeface="Calibri"/>
            </a:endParaRPr>
          </a:p>
        </p:txBody>
      </p:sp>
      <p:grpSp>
        <p:nvGrpSpPr>
          <p:cNvPr id="3614" name="Google Shape;3614;p133"/>
          <p:cNvGrpSpPr/>
          <p:nvPr/>
        </p:nvGrpSpPr>
        <p:grpSpPr>
          <a:xfrm>
            <a:off x="2417233" y="2534400"/>
            <a:ext cx="4536504" cy="3810117"/>
            <a:chOff x="2699792" y="1779123"/>
            <a:chExt cx="4536504" cy="3810117"/>
          </a:xfrm>
        </p:grpSpPr>
        <p:grpSp>
          <p:nvGrpSpPr>
            <p:cNvPr id="3615" name="Google Shape;3615;p133"/>
            <p:cNvGrpSpPr/>
            <p:nvPr/>
          </p:nvGrpSpPr>
          <p:grpSpPr>
            <a:xfrm>
              <a:off x="6669843" y="3861048"/>
              <a:ext cx="566453" cy="777321"/>
              <a:chOff x="4365586" y="3299751"/>
              <a:chExt cx="566453" cy="777321"/>
            </a:xfrm>
          </p:grpSpPr>
          <p:sp>
            <p:nvSpPr>
              <p:cNvPr id="3616" name="Google Shape;3616;p13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3617" name="Google Shape;3617;p133"/>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618" name="Google Shape;3618;p133"/>
            <p:cNvGrpSpPr/>
            <p:nvPr/>
          </p:nvGrpSpPr>
          <p:grpSpPr>
            <a:xfrm>
              <a:off x="4685485" y="1779123"/>
              <a:ext cx="519593" cy="821680"/>
              <a:chOff x="4346154" y="3255392"/>
              <a:chExt cx="519593" cy="821680"/>
            </a:xfrm>
          </p:grpSpPr>
          <p:sp>
            <p:nvSpPr>
              <p:cNvPr id="3619" name="Google Shape;3619;p133"/>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620" name="Google Shape;3620;p133"/>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621" name="Google Shape;3621;p133"/>
            <p:cNvCxnSpPr>
              <a:stCxn id="3622" idx="7"/>
              <a:endCxn id="3619"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623" name="Google Shape;3623;p133"/>
            <p:cNvCxnSpPr>
              <a:stCxn id="3619" idx="5"/>
              <a:endCxn id="3624"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625" name="Google Shape;3625;p133"/>
            <p:cNvGrpSpPr/>
            <p:nvPr/>
          </p:nvGrpSpPr>
          <p:grpSpPr>
            <a:xfrm>
              <a:off x="2699792" y="3761521"/>
              <a:ext cx="544741" cy="868755"/>
              <a:chOff x="4321006" y="3208317"/>
              <a:chExt cx="544741" cy="868755"/>
            </a:xfrm>
          </p:grpSpPr>
          <p:sp>
            <p:nvSpPr>
              <p:cNvPr id="3626" name="Google Shape;3626;p13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627" name="Google Shape;3627;p133"/>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3628" name="Google Shape;3628;p133"/>
            <p:cNvGrpSpPr/>
            <p:nvPr/>
          </p:nvGrpSpPr>
          <p:grpSpPr>
            <a:xfrm>
              <a:off x="3491880" y="2646829"/>
              <a:ext cx="520733" cy="834471"/>
              <a:chOff x="4365586" y="3242601"/>
              <a:chExt cx="520733" cy="834471"/>
            </a:xfrm>
          </p:grpSpPr>
          <p:sp>
            <p:nvSpPr>
              <p:cNvPr id="3622" name="Google Shape;3622;p13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629" name="Google Shape;3629;p133"/>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630" name="Google Shape;3630;p133"/>
            <p:cNvCxnSpPr>
              <a:stCxn id="3626" idx="0"/>
              <a:endCxn id="3622"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631" name="Google Shape;3631;p133"/>
            <p:cNvGrpSpPr/>
            <p:nvPr/>
          </p:nvGrpSpPr>
          <p:grpSpPr>
            <a:xfrm>
              <a:off x="3563888" y="4756388"/>
              <a:ext cx="520733" cy="823041"/>
              <a:chOff x="4365586" y="3254031"/>
              <a:chExt cx="520733" cy="823041"/>
            </a:xfrm>
          </p:grpSpPr>
          <p:sp>
            <p:nvSpPr>
              <p:cNvPr id="3632" name="Google Shape;3632;p13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633" name="Google Shape;3633;p133"/>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634" name="Google Shape;3634;p133"/>
            <p:cNvCxnSpPr>
              <a:stCxn id="3622" idx="5"/>
              <a:endCxn id="3635"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636" name="Google Shape;3636;p133"/>
            <p:cNvGrpSpPr/>
            <p:nvPr/>
          </p:nvGrpSpPr>
          <p:grpSpPr>
            <a:xfrm>
              <a:off x="5796136" y="2602622"/>
              <a:ext cx="532842" cy="879620"/>
              <a:chOff x="4149562" y="3197452"/>
              <a:chExt cx="532842" cy="879620"/>
            </a:xfrm>
          </p:grpSpPr>
          <p:sp>
            <p:nvSpPr>
              <p:cNvPr id="3624" name="Google Shape;3624;p133"/>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a:p>
            </p:txBody>
          </p:sp>
          <p:sp>
            <p:nvSpPr>
              <p:cNvPr id="3637" name="Google Shape;3637;p133"/>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638" name="Google Shape;3638;p133"/>
            <p:cNvCxnSpPr>
              <a:stCxn id="3624" idx="5"/>
              <a:endCxn id="3616"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639" name="Google Shape;3639;p133"/>
            <p:cNvGrpSpPr/>
            <p:nvPr/>
          </p:nvGrpSpPr>
          <p:grpSpPr>
            <a:xfrm>
              <a:off x="4211960" y="3755243"/>
              <a:ext cx="520733" cy="880191"/>
              <a:chOff x="4365586" y="3196881"/>
              <a:chExt cx="520733" cy="880191"/>
            </a:xfrm>
          </p:grpSpPr>
          <p:sp>
            <p:nvSpPr>
              <p:cNvPr id="3635" name="Google Shape;3635;p13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640" name="Google Shape;3640;p133"/>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641" name="Google Shape;3641;p133"/>
            <p:cNvCxnSpPr>
              <a:stCxn id="3635" idx="3"/>
              <a:endCxn id="3632"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642" name="Google Shape;3642;p133"/>
            <p:cNvGrpSpPr/>
            <p:nvPr/>
          </p:nvGrpSpPr>
          <p:grpSpPr>
            <a:xfrm>
              <a:off x="6006687" y="4797152"/>
              <a:ext cx="525066" cy="792088"/>
              <a:chOff x="4132659" y="3284984"/>
              <a:chExt cx="525066" cy="792088"/>
            </a:xfrm>
          </p:grpSpPr>
          <p:sp>
            <p:nvSpPr>
              <p:cNvPr id="3643" name="Google Shape;3643;p133"/>
              <p:cNvSpPr/>
              <p:nvPr/>
            </p:nvSpPr>
            <p:spPr>
              <a:xfrm>
                <a:off x="4132659"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644" name="Google Shape;3644;p133"/>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645" name="Google Shape;3645;p133"/>
            <p:cNvCxnSpPr>
              <a:stCxn id="3646" idx="5"/>
              <a:endCxn id="3643" idx="1"/>
            </p:cNvCxnSpPr>
            <p:nvPr/>
          </p:nvCxnSpPr>
          <p:spPr>
            <a:xfrm>
              <a:off x="5573400" y="4563124"/>
              <a:ext cx="506400" cy="639900"/>
            </a:xfrm>
            <a:prstGeom prst="straightConnector1">
              <a:avLst/>
            </a:prstGeom>
            <a:noFill/>
            <a:ln cap="flat" cmpd="sng" w="9525">
              <a:solidFill>
                <a:schemeClr val="dk2"/>
              </a:solidFill>
              <a:prstDash val="solid"/>
              <a:round/>
              <a:headEnd len="sm" w="sm" type="none"/>
              <a:tailEnd len="med" w="med" type="stealth"/>
            </a:ln>
          </p:spPr>
        </p:cxnSp>
      </p:grpSp>
      <p:sp>
        <p:nvSpPr>
          <p:cNvPr id="3646" name="Google Shape;3646;p133"/>
          <p:cNvSpPr/>
          <p:nvPr/>
        </p:nvSpPr>
        <p:spPr>
          <a:xfrm>
            <a:off x="4863927" y="4932298"/>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3647" name="Google Shape;3647;p133"/>
          <p:cNvSpPr txBox="1"/>
          <p:nvPr/>
        </p:nvSpPr>
        <p:spPr>
          <a:xfrm>
            <a:off x="4772487" y="450912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3648" name="Google Shape;3648;p133"/>
          <p:cNvCxnSpPr>
            <a:stCxn id="3624" idx="3"/>
            <a:endCxn id="3646" idx="0"/>
          </p:cNvCxnSpPr>
          <p:nvPr/>
        </p:nvCxnSpPr>
        <p:spPr>
          <a:xfrm flipH="1">
            <a:off x="5114024" y="4171274"/>
            <a:ext cx="472800" cy="76110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2" name="Shape 3652"/>
        <p:cNvGrpSpPr/>
        <p:nvPr/>
      </p:nvGrpSpPr>
      <p:grpSpPr>
        <a:xfrm>
          <a:off x="0" y="0"/>
          <a:ext cx="0" cy="0"/>
          <a:chOff x="0" y="0"/>
          <a:chExt cx="0" cy="0"/>
        </a:xfrm>
      </p:grpSpPr>
      <p:sp>
        <p:nvSpPr>
          <p:cNvPr id="3653" name="Google Shape;3653;p134"/>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4)</a:t>
            </a:r>
            <a:endParaRPr/>
          </a:p>
        </p:txBody>
      </p:sp>
      <p:sp>
        <p:nvSpPr>
          <p:cNvPr id="3654" name="Google Shape;3654;p134"/>
          <p:cNvSpPr txBox="1"/>
          <p:nvPr>
            <p:ph idx="1" type="body"/>
          </p:nvPr>
        </p:nvSpPr>
        <p:spPr>
          <a:xfrm>
            <a:off x="467544" y="1669946"/>
            <a:ext cx="8246630" cy="9462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1) Переместим найденный узел 5 на место удаляемого узла 7, как мы это делали в случае 3. 2) Переместим (перевесим) узел 4 (левое поддерево узла 5) на место узла 5, как мы это делали в случае 2.</a:t>
            </a:r>
            <a:endParaRPr/>
          </a:p>
          <a:p>
            <a:pPr indent="0" lvl="0" marL="0" rtl="0" algn="just">
              <a:spcBef>
                <a:spcPts val="360"/>
              </a:spcBef>
              <a:spcAft>
                <a:spcPts val="0"/>
              </a:spcAft>
              <a:buClr>
                <a:schemeClr val="dk1"/>
              </a:buClr>
              <a:buSzPts val="1800"/>
              <a:buNone/>
            </a:pPr>
            <a:r>
              <a:t/>
            </a:r>
            <a:endParaRPr sz="1800">
              <a:solidFill>
                <a:schemeClr val="dk1"/>
              </a:solidFill>
              <a:latin typeface="Calibri"/>
              <a:ea typeface="Calibri"/>
              <a:cs typeface="Calibri"/>
              <a:sym typeface="Calibri"/>
            </a:endParaRPr>
          </a:p>
        </p:txBody>
      </p:sp>
      <p:grpSp>
        <p:nvGrpSpPr>
          <p:cNvPr id="3655" name="Google Shape;3655;p134"/>
          <p:cNvGrpSpPr/>
          <p:nvPr/>
        </p:nvGrpSpPr>
        <p:grpSpPr>
          <a:xfrm>
            <a:off x="2417233" y="2534400"/>
            <a:ext cx="4536504" cy="3810117"/>
            <a:chOff x="2699792" y="1779123"/>
            <a:chExt cx="4536504" cy="3810117"/>
          </a:xfrm>
        </p:grpSpPr>
        <p:grpSp>
          <p:nvGrpSpPr>
            <p:cNvPr id="3656" name="Google Shape;3656;p134"/>
            <p:cNvGrpSpPr/>
            <p:nvPr/>
          </p:nvGrpSpPr>
          <p:grpSpPr>
            <a:xfrm>
              <a:off x="6669843" y="3861048"/>
              <a:ext cx="566453" cy="777321"/>
              <a:chOff x="4365586" y="3299751"/>
              <a:chExt cx="566453" cy="777321"/>
            </a:xfrm>
          </p:grpSpPr>
          <p:sp>
            <p:nvSpPr>
              <p:cNvPr id="3657" name="Google Shape;3657;p13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3658" name="Google Shape;3658;p134"/>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659" name="Google Shape;3659;p134"/>
            <p:cNvGrpSpPr/>
            <p:nvPr/>
          </p:nvGrpSpPr>
          <p:grpSpPr>
            <a:xfrm>
              <a:off x="4685485" y="1779123"/>
              <a:ext cx="519593" cy="821680"/>
              <a:chOff x="4346154" y="3255392"/>
              <a:chExt cx="519593" cy="821680"/>
            </a:xfrm>
          </p:grpSpPr>
          <p:sp>
            <p:nvSpPr>
              <p:cNvPr id="3660" name="Google Shape;3660;p13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3661" name="Google Shape;3661;p134"/>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662" name="Google Shape;3662;p134"/>
            <p:cNvCxnSpPr>
              <a:stCxn id="3663" idx="7"/>
              <a:endCxn id="3660"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664" name="Google Shape;3664;p134"/>
            <p:cNvCxnSpPr>
              <a:stCxn id="3660" idx="5"/>
              <a:endCxn id="3665"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666" name="Google Shape;3666;p134"/>
            <p:cNvGrpSpPr/>
            <p:nvPr/>
          </p:nvGrpSpPr>
          <p:grpSpPr>
            <a:xfrm>
              <a:off x="2699792" y="3761521"/>
              <a:ext cx="544741" cy="868755"/>
              <a:chOff x="4321006" y="3208317"/>
              <a:chExt cx="544741" cy="868755"/>
            </a:xfrm>
          </p:grpSpPr>
          <p:sp>
            <p:nvSpPr>
              <p:cNvPr id="3667" name="Google Shape;3667;p13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668" name="Google Shape;3668;p134"/>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3669" name="Google Shape;3669;p134"/>
            <p:cNvGrpSpPr/>
            <p:nvPr/>
          </p:nvGrpSpPr>
          <p:grpSpPr>
            <a:xfrm>
              <a:off x="3491880" y="2646829"/>
              <a:ext cx="520733" cy="834471"/>
              <a:chOff x="4365586" y="3242601"/>
              <a:chExt cx="520733" cy="834471"/>
            </a:xfrm>
          </p:grpSpPr>
          <p:sp>
            <p:nvSpPr>
              <p:cNvPr id="3663" name="Google Shape;3663;p13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670" name="Google Shape;3670;p134"/>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671" name="Google Shape;3671;p134"/>
            <p:cNvCxnSpPr>
              <a:stCxn id="3667" idx="0"/>
              <a:endCxn id="3663"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grpSp>
          <p:nvGrpSpPr>
            <p:cNvPr id="3672" name="Google Shape;3672;p134"/>
            <p:cNvGrpSpPr/>
            <p:nvPr/>
          </p:nvGrpSpPr>
          <p:grpSpPr>
            <a:xfrm>
              <a:off x="3563888" y="4756388"/>
              <a:ext cx="520733" cy="823041"/>
              <a:chOff x="4365586" y="3254031"/>
              <a:chExt cx="520733" cy="823041"/>
            </a:xfrm>
          </p:grpSpPr>
          <p:sp>
            <p:nvSpPr>
              <p:cNvPr id="3673" name="Google Shape;3673;p13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674" name="Google Shape;3674;p134"/>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675" name="Google Shape;3675;p134"/>
            <p:cNvCxnSpPr>
              <a:stCxn id="3663" idx="5"/>
              <a:endCxn id="3676"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677" name="Google Shape;3677;p134"/>
            <p:cNvGrpSpPr/>
            <p:nvPr/>
          </p:nvGrpSpPr>
          <p:grpSpPr>
            <a:xfrm>
              <a:off x="5796136" y="2602622"/>
              <a:ext cx="532842" cy="879620"/>
              <a:chOff x="4149562" y="3197452"/>
              <a:chExt cx="532842" cy="879620"/>
            </a:xfrm>
          </p:grpSpPr>
          <p:sp>
            <p:nvSpPr>
              <p:cNvPr id="3665" name="Google Shape;3665;p134"/>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a:p>
            </p:txBody>
          </p:sp>
          <p:sp>
            <p:nvSpPr>
              <p:cNvPr id="3678" name="Google Shape;3678;p134"/>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679" name="Google Shape;3679;p134"/>
            <p:cNvCxnSpPr>
              <a:stCxn id="3665" idx="5"/>
              <a:endCxn id="3657"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680" name="Google Shape;3680;p134"/>
            <p:cNvGrpSpPr/>
            <p:nvPr/>
          </p:nvGrpSpPr>
          <p:grpSpPr>
            <a:xfrm>
              <a:off x="4211960" y="3755243"/>
              <a:ext cx="520733" cy="880191"/>
              <a:chOff x="4365586" y="3196881"/>
              <a:chExt cx="520733" cy="880191"/>
            </a:xfrm>
          </p:grpSpPr>
          <p:sp>
            <p:nvSpPr>
              <p:cNvPr id="3676" name="Google Shape;3676;p13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681" name="Google Shape;3681;p134"/>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682" name="Google Shape;3682;p134"/>
            <p:cNvCxnSpPr>
              <a:stCxn id="3676" idx="3"/>
              <a:endCxn id="3673" idx="7"/>
            </p:cNvCxnSpPr>
            <p:nvPr/>
          </p:nvCxnSpPr>
          <p:spPr>
            <a:xfrm flipH="1">
              <a:off x="3990907" y="4569189"/>
              <a:ext cx="294300" cy="624000"/>
            </a:xfrm>
            <a:prstGeom prst="straightConnector1">
              <a:avLst/>
            </a:prstGeom>
            <a:noFill/>
            <a:ln cap="flat" cmpd="sng" w="9525">
              <a:solidFill>
                <a:schemeClr val="dk2"/>
              </a:solidFill>
              <a:prstDash val="solid"/>
              <a:round/>
              <a:headEnd len="sm" w="sm" type="none"/>
              <a:tailEnd len="med" w="med" type="stealth"/>
            </a:ln>
          </p:spPr>
        </p:cxnSp>
        <p:grpSp>
          <p:nvGrpSpPr>
            <p:cNvPr id="3683" name="Google Shape;3683;p134"/>
            <p:cNvGrpSpPr/>
            <p:nvPr/>
          </p:nvGrpSpPr>
          <p:grpSpPr>
            <a:xfrm>
              <a:off x="6006687" y="4797152"/>
              <a:ext cx="525066" cy="792088"/>
              <a:chOff x="4132659" y="3284984"/>
              <a:chExt cx="525066" cy="792088"/>
            </a:xfrm>
          </p:grpSpPr>
          <p:sp>
            <p:nvSpPr>
              <p:cNvPr id="3684" name="Google Shape;3684;p134"/>
              <p:cNvSpPr/>
              <p:nvPr/>
            </p:nvSpPr>
            <p:spPr>
              <a:xfrm>
                <a:off x="4132659"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685" name="Google Shape;3685;p134"/>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686" name="Google Shape;3686;p134"/>
            <p:cNvCxnSpPr>
              <a:stCxn id="3687" idx="5"/>
              <a:endCxn id="3684" idx="1"/>
            </p:cNvCxnSpPr>
            <p:nvPr/>
          </p:nvCxnSpPr>
          <p:spPr>
            <a:xfrm>
              <a:off x="5573400" y="4563124"/>
              <a:ext cx="506400" cy="639900"/>
            </a:xfrm>
            <a:prstGeom prst="straightConnector1">
              <a:avLst/>
            </a:prstGeom>
            <a:noFill/>
            <a:ln cap="flat" cmpd="sng" w="9525">
              <a:solidFill>
                <a:schemeClr val="dk2"/>
              </a:solidFill>
              <a:prstDash val="solid"/>
              <a:round/>
              <a:headEnd len="sm" w="sm" type="none"/>
              <a:tailEnd len="med" w="med" type="stealth"/>
            </a:ln>
          </p:spPr>
        </p:cxnSp>
      </p:grpSp>
      <p:sp>
        <p:nvSpPr>
          <p:cNvPr id="3687" name="Google Shape;3687;p134"/>
          <p:cNvSpPr/>
          <p:nvPr/>
        </p:nvSpPr>
        <p:spPr>
          <a:xfrm>
            <a:off x="4863927" y="4932298"/>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3688" name="Google Shape;3688;p134"/>
          <p:cNvSpPr txBox="1"/>
          <p:nvPr/>
        </p:nvSpPr>
        <p:spPr>
          <a:xfrm>
            <a:off x="4772487" y="450912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3689" name="Google Shape;3689;p134"/>
          <p:cNvCxnSpPr>
            <a:stCxn id="3665" idx="3"/>
            <a:endCxn id="3687" idx="0"/>
          </p:cNvCxnSpPr>
          <p:nvPr/>
        </p:nvCxnSpPr>
        <p:spPr>
          <a:xfrm flipH="1">
            <a:off x="5114024" y="4171274"/>
            <a:ext cx="472800" cy="761100"/>
          </a:xfrm>
          <a:prstGeom prst="straightConnector1">
            <a:avLst/>
          </a:prstGeom>
          <a:noFill/>
          <a:ln cap="flat" cmpd="sng" w="9525">
            <a:solidFill>
              <a:schemeClr val="dk2"/>
            </a:solidFill>
            <a:prstDash val="solid"/>
            <a:round/>
            <a:headEnd len="sm" w="sm" type="none"/>
            <a:tailEnd len="med" w="med" type="stealth"/>
          </a:ln>
        </p:spPr>
      </p:cxnSp>
      <p:grpSp>
        <p:nvGrpSpPr>
          <p:cNvPr id="3690" name="Google Shape;3690;p134"/>
          <p:cNvGrpSpPr/>
          <p:nvPr/>
        </p:nvGrpSpPr>
        <p:grpSpPr>
          <a:xfrm rot="2640125">
            <a:off x="4137293" y="2612317"/>
            <a:ext cx="1024257" cy="1126616"/>
            <a:chOff x="6683092" y="3032307"/>
            <a:chExt cx="754422" cy="720568"/>
          </a:xfrm>
        </p:grpSpPr>
        <p:cxnSp>
          <p:nvCxnSpPr>
            <p:cNvPr id="3691" name="Google Shape;3691;p134"/>
            <p:cNvCxnSpPr/>
            <p:nvPr/>
          </p:nvCxnSpPr>
          <p:spPr>
            <a:xfrm>
              <a:off x="7062553" y="3032307"/>
              <a:ext cx="0" cy="720568"/>
            </a:xfrm>
            <a:prstGeom prst="straightConnector1">
              <a:avLst/>
            </a:prstGeom>
            <a:noFill/>
            <a:ln cap="flat" cmpd="sng" w="9525">
              <a:solidFill>
                <a:srgbClr val="FF0000"/>
              </a:solidFill>
              <a:prstDash val="solid"/>
              <a:round/>
              <a:headEnd len="sm" w="sm" type="none"/>
              <a:tailEnd len="sm" w="sm" type="none"/>
            </a:ln>
          </p:spPr>
        </p:cxnSp>
        <p:cxnSp>
          <p:nvCxnSpPr>
            <p:cNvPr id="3692" name="Google Shape;3692;p134"/>
            <p:cNvCxnSpPr/>
            <p:nvPr/>
          </p:nvCxnSpPr>
          <p:spPr>
            <a:xfrm>
              <a:off x="6683092" y="3371850"/>
              <a:ext cx="754422" cy="0"/>
            </a:xfrm>
            <a:prstGeom prst="straightConnector1">
              <a:avLst/>
            </a:prstGeom>
            <a:noFill/>
            <a:ln cap="flat" cmpd="sng" w="9525">
              <a:solidFill>
                <a:srgbClr val="FF0000"/>
              </a:solidFill>
              <a:prstDash val="solid"/>
              <a:round/>
              <a:headEnd len="sm" w="sm" type="none"/>
              <a:tailEnd len="sm" w="sm" type="none"/>
            </a:ln>
          </p:spPr>
        </p:cxnSp>
      </p:grpSp>
      <p:cxnSp>
        <p:nvCxnSpPr>
          <p:cNvPr id="3693" name="Google Shape;3693;p134"/>
          <p:cNvCxnSpPr/>
          <p:nvPr/>
        </p:nvCxnSpPr>
        <p:spPr>
          <a:xfrm flipH="1" rot="10800000">
            <a:off x="4402926" y="3402106"/>
            <a:ext cx="259796" cy="1476346"/>
          </a:xfrm>
          <a:prstGeom prst="straightConnector1">
            <a:avLst/>
          </a:prstGeom>
          <a:noFill/>
          <a:ln cap="flat" cmpd="sng" w="25400">
            <a:solidFill>
              <a:srgbClr val="FF0000"/>
            </a:solidFill>
            <a:prstDash val="dash"/>
            <a:round/>
            <a:headEnd len="sm" w="sm" type="none"/>
            <a:tailEnd len="med" w="med" type="stealth"/>
          </a:ln>
        </p:spPr>
      </p:cxnSp>
      <p:sp>
        <p:nvSpPr>
          <p:cNvPr id="3694" name="Google Shape;3694;p134"/>
          <p:cNvSpPr txBox="1"/>
          <p:nvPr/>
        </p:nvSpPr>
        <p:spPr>
          <a:xfrm>
            <a:off x="4379630" y="3923764"/>
            <a:ext cx="69642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1)</a:t>
            </a:r>
            <a:endParaRPr/>
          </a:p>
        </p:txBody>
      </p:sp>
      <p:sp>
        <p:nvSpPr>
          <p:cNvPr id="3695" name="Google Shape;3695;p134"/>
          <p:cNvSpPr/>
          <p:nvPr/>
        </p:nvSpPr>
        <p:spPr>
          <a:xfrm>
            <a:off x="3880490" y="5445224"/>
            <a:ext cx="331470" cy="720090"/>
          </a:xfrm>
          <a:custGeom>
            <a:rect b="b" l="l" r="r" t="t"/>
            <a:pathLst>
              <a:path extrusionOk="0" h="720090" w="331470">
                <a:moveTo>
                  <a:pt x="0" y="720090"/>
                </a:moveTo>
                <a:cubicBezTo>
                  <a:pt x="86677" y="608647"/>
                  <a:pt x="173355" y="497205"/>
                  <a:pt x="228600" y="377190"/>
                </a:cubicBezTo>
                <a:cubicBezTo>
                  <a:pt x="283845" y="257175"/>
                  <a:pt x="307657" y="128587"/>
                  <a:pt x="331470" y="0"/>
                </a:cubicBezTo>
              </a:path>
            </a:pathLst>
          </a:cu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6" name="Google Shape;3696;p134"/>
          <p:cNvSpPr txBox="1"/>
          <p:nvPr/>
        </p:nvSpPr>
        <p:spPr>
          <a:xfrm>
            <a:off x="3995936" y="5733256"/>
            <a:ext cx="69642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2)</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0" name="Shape 3700"/>
        <p:cNvGrpSpPr/>
        <p:nvPr/>
      </p:nvGrpSpPr>
      <p:grpSpPr>
        <a:xfrm>
          <a:off x="0" y="0"/>
          <a:ext cx="0" cy="0"/>
          <a:chOff x="0" y="0"/>
          <a:chExt cx="0" cy="0"/>
        </a:xfrm>
      </p:grpSpPr>
      <p:sp>
        <p:nvSpPr>
          <p:cNvPr id="3701" name="Google Shape;3701;p135"/>
          <p:cNvSpPr txBox="1"/>
          <p:nvPr>
            <p:ph type="title"/>
          </p:nvPr>
        </p:nvSpPr>
        <p:spPr>
          <a:xfrm>
            <a:off x="457200" y="482344"/>
            <a:ext cx="8229600" cy="107444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Удаление узла из АВЛ-дерева</a:t>
            </a:r>
            <a:br>
              <a:rPr lang="en-US" sz="3600"/>
            </a:br>
            <a:r>
              <a:rPr lang="en-US" sz="3600"/>
              <a:t>(случай 4)</a:t>
            </a:r>
            <a:endParaRPr/>
          </a:p>
        </p:txBody>
      </p:sp>
      <p:sp>
        <p:nvSpPr>
          <p:cNvPr id="3702" name="Google Shape;3702;p135"/>
          <p:cNvSpPr txBox="1"/>
          <p:nvPr>
            <p:ph idx="1" type="body"/>
          </p:nvPr>
        </p:nvSpPr>
        <p:spPr>
          <a:xfrm>
            <a:off x="467544" y="1885970"/>
            <a:ext cx="8246630" cy="534918"/>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solidFill>
                  <a:schemeClr val="dk1"/>
                </a:solidFill>
                <a:latin typeface="Calibri"/>
                <a:ea typeface="Calibri"/>
                <a:cs typeface="Calibri"/>
                <a:sym typeface="Calibri"/>
              </a:rPr>
              <a:t>Удаление завершено.</a:t>
            </a:r>
            <a:endParaRPr/>
          </a:p>
          <a:p>
            <a:pPr indent="0" lvl="0" marL="0" rtl="0" algn="just">
              <a:spcBef>
                <a:spcPts val="360"/>
              </a:spcBef>
              <a:spcAft>
                <a:spcPts val="0"/>
              </a:spcAft>
              <a:buClr>
                <a:schemeClr val="dk1"/>
              </a:buClr>
              <a:buSzPts val="1800"/>
              <a:buNone/>
            </a:pPr>
            <a:r>
              <a:t/>
            </a:r>
            <a:endParaRPr sz="1800">
              <a:solidFill>
                <a:schemeClr val="dk1"/>
              </a:solidFill>
              <a:latin typeface="Calibri"/>
              <a:ea typeface="Calibri"/>
              <a:cs typeface="Calibri"/>
              <a:sym typeface="Calibri"/>
            </a:endParaRPr>
          </a:p>
        </p:txBody>
      </p:sp>
      <p:grpSp>
        <p:nvGrpSpPr>
          <p:cNvPr id="3703" name="Google Shape;3703;p135"/>
          <p:cNvGrpSpPr/>
          <p:nvPr/>
        </p:nvGrpSpPr>
        <p:grpSpPr>
          <a:xfrm>
            <a:off x="2417233" y="2534400"/>
            <a:ext cx="4536504" cy="3810117"/>
            <a:chOff x="2699792" y="1779123"/>
            <a:chExt cx="4536504" cy="3810117"/>
          </a:xfrm>
        </p:grpSpPr>
        <p:grpSp>
          <p:nvGrpSpPr>
            <p:cNvPr id="3704" name="Google Shape;3704;p135"/>
            <p:cNvGrpSpPr/>
            <p:nvPr/>
          </p:nvGrpSpPr>
          <p:grpSpPr>
            <a:xfrm>
              <a:off x="6669843" y="3861048"/>
              <a:ext cx="566453" cy="777321"/>
              <a:chOff x="4365586" y="3299751"/>
              <a:chExt cx="566453" cy="777321"/>
            </a:xfrm>
          </p:grpSpPr>
          <p:sp>
            <p:nvSpPr>
              <p:cNvPr id="3705" name="Google Shape;3705;p13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3706" name="Google Shape;3706;p135"/>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3707" name="Google Shape;3707;p135"/>
            <p:cNvGrpSpPr/>
            <p:nvPr/>
          </p:nvGrpSpPr>
          <p:grpSpPr>
            <a:xfrm>
              <a:off x="4685485" y="1779123"/>
              <a:ext cx="519593" cy="821680"/>
              <a:chOff x="4346154" y="3255392"/>
              <a:chExt cx="519593" cy="821680"/>
            </a:xfrm>
          </p:grpSpPr>
          <p:sp>
            <p:nvSpPr>
              <p:cNvPr id="3708" name="Google Shape;3708;p13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3709" name="Google Shape;3709;p135"/>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710" name="Google Shape;3710;p135"/>
            <p:cNvCxnSpPr>
              <a:stCxn id="3711" idx="7"/>
              <a:endCxn id="3708" idx="3"/>
            </p:cNvCxnSpPr>
            <p:nvPr/>
          </p:nvCxnSpPr>
          <p:spPr>
            <a:xfrm flipH="1" rot="10800000">
              <a:off x="3918794" y="2534497"/>
              <a:ext cx="859500" cy="560700"/>
            </a:xfrm>
            <a:prstGeom prst="straightConnector1">
              <a:avLst/>
            </a:prstGeom>
            <a:noFill/>
            <a:ln cap="flat" cmpd="sng" w="9525">
              <a:solidFill>
                <a:schemeClr val="dk2"/>
              </a:solidFill>
              <a:prstDash val="solid"/>
              <a:round/>
              <a:headEnd len="med" w="med" type="stealth"/>
              <a:tailEnd len="sm" w="sm" type="none"/>
            </a:ln>
          </p:spPr>
        </p:cxnSp>
        <p:cxnSp>
          <p:nvCxnSpPr>
            <p:cNvPr id="3712" name="Google Shape;3712;p135"/>
            <p:cNvCxnSpPr>
              <a:stCxn id="3708" idx="5"/>
              <a:endCxn id="3713" idx="0"/>
            </p:cNvCxnSpPr>
            <p:nvPr/>
          </p:nvCxnSpPr>
          <p:spPr>
            <a:xfrm>
              <a:off x="5131831" y="2534558"/>
              <a:ext cx="914400" cy="495300"/>
            </a:xfrm>
            <a:prstGeom prst="straightConnector1">
              <a:avLst/>
            </a:prstGeom>
            <a:noFill/>
            <a:ln cap="flat" cmpd="sng" w="9525">
              <a:solidFill>
                <a:schemeClr val="dk2"/>
              </a:solidFill>
              <a:prstDash val="solid"/>
              <a:round/>
              <a:headEnd len="sm" w="sm" type="none"/>
              <a:tailEnd len="med" w="med" type="stealth"/>
            </a:ln>
          </p:spPr>
        </p:cxnSp>
        <p:grpSp>
          <p:nvGrpSpPr>
            <p:cNvPr id="3714" name="Google Shape;3714;p135"/>
            <p:cNvGrpSpPr/>
            <p:nvPr/>
          </p:nvGrpSpPr>
          <p:grpSpPr>
            <a:xfrm>
              <a:off x="2699792" y="3761521"/>
              <a:ext cx="544741" cy="868755"/>
              <a:chOff x="4321006" y="3208317"/>
              <a:chExt cx="544741" cy="868755"/>
            </a:xfrm>
          </p:grpSpPr>
          <p:sp>
            <p:nvSpPr>
              <p:cNvPr id="3715" name="Google Shape;3715;p13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3716" name="Google Shape;3716;p135"/>
              <p:cNvSpPr txBox="1"/>
              <p:nvPr/>
            </p:nvSpPr>
            <p:spPr>
              <a:xfrm>
                <a:off x="4321006" y="3208317"/>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3717" name="Google Shape;3717;p135"/>
            <p:cNvGrpSpPr/>
            <p:nvPr/>
          </p:nvGrpSpPr>
          <p:grpSpPr>
            <a:xfrm>
              <a:off x="3491880" y="2646829"/>
              <a:ext cx="520733" cy="834471"/>
              <a:chOff x="4365586" y="3242601"/>
              <a:chExt cx="520733" cy="834471"/>
            </a:xfrm>
          </p:grpSpPr>
          <p:sp>
            <p:nvSpPr>
              <p:cNvPr id="3711" name="Google Shape;3711;p13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718" name="Google Shape;3718;p135"/>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cxnSp>
          <p:nvCxnSpPr>
            <p:cNvPr id="3719" name="Google Shape;3719;p135"/>
            <p:cNvCxnSpPr>
              <a:stCxn id="3715" idx="0"/>
              <a:endCxn id="3711" idx="3"/>
            </p:cNvCxnSpPr>
            <p:nvPr/>
          </p:nvCxnSpPr>
          <p:spPr>
            <a:xfrm flipH="1" rot="10800000">
              <a:off x="2994453" y="3415028"/>
              <a:ext cx="570600" cy="762900"/>
            </a:xfrm>
            <a:prstGeom prst="straightConnector1">
              <a:avLst/>
            </a:prstGeom>
            <a:noFill/>
            <a:ln cap="flat" cmpd="sng" w="9525">
              <a:solidFill>
                <a:schemeClr val="dk2"/>
              </a:solidFill>
              <a:prstDash val="solid"/>
              <a:round/>
              <a:headEnd len="med" w="med" type="stealth"/>
              <a:tailEnd len="sm" w="sm" type="none"/>
            </a:ln>
          </p:spPr>
        </p:cxnSp>
        <p:cxnSp>
          <p:nvCxnSpPr>
            <p:cNvPr id="3720" name="Google Shape;3720;p135"/>
            <p:cNvCxnSpPr>
              <a:stCxn id="3711" idx="5"/>
              <a:endCxn id="3721" idx="0"/>
            </p:cNvCxnSpPr>
            <p:nvPr/>
          </p:nvCxnSpPr>
          <p:spPr>
            <a:xfrm>
              <a:off x="3918794" y="3415055"/>
              <a:ext cx="543300" cy="768000"/>
            </a:xfrm>
            <a:prstGeom prst="straightConnector1">
              <a:avLst/>
            </a:prstGeom>
            <a:noFill/>
            <a:ln cap="flat" cmpd="sng" w="9525">
              <a:solidFill>
                <a:schemeClr val="dk2"/>
              </a:solidFill>
              <a:prstDash val="solid"/>
              <a:round/>
              <a:headEnd len="sm" w="sm" type="none"/>
              <a:tailEnd len="med" w="med" type="stealth"/>
            </a:ln>
          </p:spPr>
        </p:cxnSp>
        <p:grpSp>
          <p:nvGrpSpPr>
            <p:cNvPr id="3722" name="Google Shape;3722;p135"/>
            <p:cNvGrpSpPr/>
            <p:nvPr/>
          </p:nvGrpSpPr>
          <p:grpSpPr>
            <a:xfrm>
              <a:off x="5796136" y="2602622"/>
              <a:ext cx="532842" cy="879620"/>
              <a:chOff x="4149562" y="3197452"/>
              <a:chExt cx="532842" cy="879620"/>
            </a:xfrm>
          </p:grpSpPr>
          <p:sp>
            <p:nvSpPr>
              <p:cNvPr id="3713" name="Google Shape;3713;p135"/>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13</a:t>
                </a:r>
                <a:endParaRPr/>
              </a:p>
            </p:txBody>
          </p:sp>
          <p:sp>
            <p:nvSpPr>
              <p:cNvPr id="3723" name="Google Shape;3723;p135"/>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3724" name="Google Shape;3724;p135"/>
            <p:cNvCxnSpPr>
              <a:stCxn id="3713" idx="5"/>
              <a:endCxn id="3705" idx="0"/>
            </p:cNvCxnSpPr>
            <p:nvPr/>
          </p:nvCxnSpPr>
          <p:spPr>
            <a:xfrm>
              <a:off x="6223050" y="3415997"/>
              <a:ext cx="696900" cy="770100"/>
            </a:xfrm>
            <a:prstGeom prst="straightConnector1">
              <a:avLst/>
            </a:prstGeom>
            <a:noFill/>
            <a:ln cap="flat" cmpd="sng" w="9525">
              <a:solidFill>
                <a:schemeClr val="dk2"/>
              </a:solidFill>
              <a:prstDash val="solid"/>
              <a:round/>
              <a:headEnd len="sm" w="sm" type="none"/>
              <a:tailEnd len="med" w="med" type="stealth"/>
            </a:ln>
          </p:spPr>
        </p:cxnSp>
        <p:grpSp>
          <p:nvGrpSpPr>
            <p:cNvPr id="3725" name="Google Shape;3725;p135"/>
            <p:cNvGrpSpPr/>
            <p:nvPr/>
          </p:nvGrpSpPr>
          <p:grpSpPr>
            <a:xfrm>
              <a:off x="4211960" y="3755243"/>
              <a:ext cx="520733" cy="880191"/>
              <a:chOff x="4365586" y="3196881"/>
              <a:chExt cx="520733" cy="880191"/>
            </a:xfrm>
          </p:grpSpPr>
          <p:sp>
            <p:nvSpPr>
              <p:cNvPr id="3721" name="Google Shape;3721;p13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3726" name="Google Shape;3726;p135"/>
              <p:cNvSpPr txBox="1"/>
              <p:nvPr/>
            </p:nvSpPr>
            <p:spPr>
              <a:xfrm>
                <a:off x="4366726" y="319688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3727" name="Google Shape;3727;p135"/>
            <p:cNvGrpSpPr/>
            <p:nvPr/>
          </p:nvGrpSpPr>
          <p:grpSpPr>
            <a:xfrm>
              <a:off x="6006687" y="4797152"/>
              <a:ext cx="525066" cy="792088"/>
              <a:chOff x="4132659" y="3284984"/>
              <a:chExt cx="525066" cy="792088"/>
            </a:xfrm>
          </p:grpSpPr>
          <p:sp>
            <p:nvSpPr>
              <p:cNvPr id="3728" name="Google Shape;3728;p135"/>
              <p:cNvSpPr/>
              <p:nvPr/>
            </p:nvSpPr>
            <p:spPr>
              <a:xfrm>
                <a:off x="4132659"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3729" name="Google Shape;3729;p135"/>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3730" name="Google Shape;3730;p135"/>
            <p:cNvCxnSpPr>
              <a:stCxn id="3731" idx="5"/>
              <a:endCxn id="3728" idx="1"/>
            </p:cNvCxnSpPr>
            <p:nvPr/>
          </p:nvCxnSpPr>
          <p:spPr>
            <a:xfrm>
              <a:off x="5573400" y="4563124"/>
              <a:ext cx="506400" cy="639900"/>
            </a:xfrm>
            <a:prstGeom prst="straightConnector1">
              <a:avLst/>
            </a:prstGeom>
            <a:noFill/>
            <a:ln cap="flat" cmpd="sng" w="9525">
              <a:solidFill>
                <a:schemeClr val="dk2"/>
              </a:solidFill>
              <a:prstDash val="solid"/>
              <a:round/>
              <a:headEnd len="sm" w="sm" type="none"/>
              <a:tailEnd len="med" w="med" type="stealth"/>
            </a:ln>
          </p:spPr>
        </p:cxnSp>
      </p:grpSp>
      <p:sp>
        <p:nvSpPr>
          <p:cNvPr id="3731" name="Google Shape;3731;p135"/>
          <p:cNvSpPr/>
          <p:nvPr/>
        </p:nvSpPr>
        <p:spPr>
          <a:xfrm>
            <a:off x="4863927" y="4932298"/>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3732" name="Google Shape;3732;p135"/>
          <p:cNvSpPr txBox="1"/>
          <p:nvPr/>
        </p:nvSpPr>
        <p:spPr>
          <a:xfrm>
            <a:off x="4772487" y="450912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3733" name="Google Shape;3733;p135"/>
          <p:cNvCxnSpPr>
            <a:stCxn id="3713" idx="3"/>
            <a:endCxn id="3731" idx="0"/>
          </p:cNvCxnSpPr>
          <p:nvPr/>
        </p:nvCxnSpPr>
        <p:spPr>
          <a:xfrm flipH="1">
            <a:off x="5114024" y="4171274"/>
            <a:ext cx="472800" cy="76110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7" name="Shape 3737"/>
        <p:cNvGrpSpPr/>
        <p:nvPr/>
      </p:nvGrpSpPr>
      <p:grpSpPr>
        <a:xfrm>
          <a:off x="0" y="0"/>
          <a:ext cx="0" cy="0"/>
          <a:chOff x="0" y="0"/>
          <a:chExt cx="0" cy="0"/>
        </a:xfrm>
      </p:grpSpPr>
      <p:sp>
        <p:nvSpPr>
          <p:cNvPr id="3738" name="Google Shape;3738;p136"/>
          <p:cNvSpPr txBox="1"/>
          <p:nvPr>
            <p:ph type="title"/>
          </p:nvPr>
        </p:nvSpPr>
        <p:spPr>
          <a:xfrm>
            <a:off x="285720" y="214290"/>
            <a:ext cx="8229600" cy="7778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F21"/>
              </a:buClr>
              <a:buSzPts val="2800"/>
              <a:buFont typeface="Calibri"/>
              <a:buNone/>
            </a:pPr>
            <a:r>
              <a:rPr lang="en-US" sz="2800">
                <a:solidFill>
                  <a:srgbClr val="404F21"/>
                </a:solidFill>
              </a:rPr>
              <a:t>Пример построения АВЛ-дерева</a:t>
            </a:r>
            <a:endParaRPr sz="2800">
              <a:solidFill>
                <a:srgbClr val="404F21"/>
              </a:solidFill>
            </a:endParaRPr>
          </a:p>
        </p:txBody>
      </p:sp>
      <p:pic>
        <p:nvPicPr>
          <p:cNvPr descr="ris77_1" id="3739" name="Google Shape;3739;p136"/>
          <p:cNvPicPr preferRelativeResize="0"/>
          <p:nvPr>
            <p:ph idx="1" type="body"/>
          </p:nvPr>
        </p:nvPicPr>
        <p:blipFill rotWithShape="1">
          <a:blip r:embed="rId3">
            <a:alphaModFix/>
          </a:blip>
          <a:srcRect b="0" l="0" r="0" t="0"/>
          <a:stretch/>
        </p:blipFill>
        <p:spPr>
          <a:xfrm>
            <a:off x="827087" y="908050"/>
            <a:ext cx="7718805" cy="594995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3" name="Shape 3743"/>
        <p:cNvGrpSpPr/>
        <p:nvPr/>
      </p:nvGrpSpPr>
      <p:grpSpPr>
        <a:xfrm>
          <a:off x="0" y="0"/>
          <a:ext cx="0" cy="0"/>
          <a:chOff x="0" y="0"/>
          <a:chExt cx="0" cy="0"/>
        </a:xfrm>
      </p:grpSpPr>
      <p:sp>
        <p:nvSpPr>
          <p:cNvPr id="3744" name="Google Shape;3744;p137"/>
          <p:cNvSpPr txBox="1"/>
          <p:nvPr>
            <p:ph type="title"/>
          </p:nvPr>
        </p:nvSpPr>
        <p:spPr>
          <a:xfrm>
            <a:off x="457200" y="188640"/>
            <a:ext cx="8229600" cy="7920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Пример построения сбалансированного дерева двоичного поиска</a:t>
            </a:r>
            <a:endParaRPr/>
          </a:p>
        </p:txBody>
      </p:sp>
      <p:sp>
        <p:nvSpPr>
          <p:cNvPr id="3745" name="Google Shape;3745;p137"/>
          <p:cNvSpPr txBox="1"/>
          <p:nvPr>
            <p:ph idx="1" type="body"/>
          </p:nvPr>
        </p:nvSpPr>
        <p:spPr>
          <a:xfrm>
            <a:off x="611560" y="1484784"/>
            <a:ext cx="8229600" cy="68579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Пусть S = {1, 2, 3, 4, 5, 6, 7, 8, 9, 10}</a:t>
            </a:r>
            <a:endParaRPr/>
          </a:p>
        </p:txBody>
      </p:sp>
      <p:sp>
        <p:nvSpPr>
          <p:cNvPr id="3746" name="Google Shape;3746;p137"/>
          <p:cNvSpPr/>
          <p:nvPr/>
        </p:nvSpPr>
        <p:spPr>
          <a:xfrm>
            <a:off x="3682824" y="220087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47" name="Google Shape;3747;p137"/>
          <p:cNvSpPr/>
          <p:nvPr/>
        </p:nvSpPr>
        <p:spPr>
          <a:xfrm>
            <a:off x="5239427" y="301320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48" name="Google Shape;3748;p137"/>
          <p:cNvSpPr/>
          <p:nvPr/>
        </p:nvSpPr>
        <p:spPr>
          <a:xfrm>
            <a:off x="1531134" y="4138820"/>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49" name="Google Shape;3749;p137"/>
          <p:cNvSpPr/>
          <p:nvPr/>
        </p:nvSpPr>
        <p:spPr>
          <a:xfrm>
            <a:off x="3111320" y="4129700"/>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50" name="Google Shape;3750;p137"/>
          <p:cNvSpPr/>
          <p:nvPr/>
        </p:nvSpPr>
        <p:spPr>
          <a:xfrm>
            <a:off x="4323486" y="4241987"/>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51" name="Google Shape;3751;p137"/>
          <p:cNvSpPr/>
          <p:nvPr/>
        </p:nvSpPr>
        <p:spPr>
          <a:xfrm>
            <a:off x="6980372" y="5423564"/>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52" name="Google Shape;3752;p137"/>
          <p:cNvSpPr/>
          <p:nvPr/>
        </p:nvSpPr>
        <p:spPr>
          <a:xfrm>
            <a:off x="3539948" y="534414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53" name="Google Shape;3753;p137"/>
          <p:cNvSpPr/>
          <p:nvPr/>
        </p:nvSpPr>
        <p:spPr>
          <a:xfrm>
            <a:off x="2451848" y="283640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54" name="Google Shape;3754;p137"/>
          <p:cNvSpPr/>
          <p:nvPr/>
        </p:nvSpPr>
        <p:spPr>
          <a:xfrm>
            <a:off x="5076056" y="537321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55" name="Google Shape;3755;p137"/>
          <p:cNvSpPr/>
          <p:nvPr/>
        </p:nvSpPr>
        <p:spPr>
          <a:xfrm>
            <a:off x="6300192" y="4149080"/>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3756" name="Google Shape;3756;p137"/>
          <p:cNvCxnSpPr>
            <a:stCxn id="3753" idx="3"/>
            <a:endCxn id="3748" idx="0"/>
          </p:cNvCxnSpPr>
          <p:nvPr/>
        </p:nvCxnSpPr>
        <p:spPr>
          <a:xfrm flipH="1">
            <a:off x="1816743" y="3263239"/>
            <a:ext cx="718800" cy="875700"/>
          </a:xfrm>
          <a:prstGeom prst="straightConnector1">
            <a:avLst/>
          </a:prstGeom>
          <a:noFill/>
          <a:ln cap="flat" cmpd="sng" w="9525">
            <a:solidFill>
              <a:srgbClr val="4A7DBA"/>
            </a:solidFill>
            <a:prstDash val="solid"/>
            <a:round/>
            <a:headEnd len="sm" w="sm" type="none"/>
            <a:tailEnd len="sm" w="sm" type="none"/>
          </a:ln>
        </p:spPr>
      </p:cxnSp>
      <p:cxnSp>
        <p:nvCxnSpPr>
          <p:cNvPr id="3757" name="Google Shape;3757;p137"/>
          <p:cNvCxnSpPr>
            <a:stCxn id="3746" idx="6"/>
            <a:endCxn id="3747" idx="1"/>
          </p:cNvCxnSpPr>
          <p:nvPr/>
        </p:nvCxnSpPr>
        <p:spPr>
          <a:xfrm>
            <a:off x="4254328" y="2450907"/>
            <a:ext cx="1068900" cy="635400"/>
          </a:xfrm>
          <a:prstGeom prst="straightConnector1">
            <a:avLst/>
          </a:prstGeom>
          <a:noFill/>
          <a:ln cap="flat" cmpd="sng" w="9525">
            <a:solidFill>
              <a:srgbClr val="4A7DBA"/>
            </a:solidFill>
            <a:prstDash val="solid"/>
            <a:round/>
            <a:headEnd len="sm" w="sm" type="none"/>
            <a:tailEnd len="sm" w="sm" type="none"/>
          </a:ln>
        </p:spPr>
      </p:cxnSp>
      <p:cxnSp>
        <p:nvCxnSpPr>
          <p:cNvPr id="3758" name="Google Shape;3758;p137"/>
          <p:cNvCxnSpPr>
            <a:stCxn id="3753" idx="5"/>
            <a:endCxn id="3759" idx="0"/>
          </p:cNvCxnSpPr>
          <p:nvPr/>
        </p:nvCxnSpPr>
        <p:spPr>
          <a:xfrm>
            <a:off x="2939657" y="3263239"/>
            <a:ext cx="413100" cy="866400"/>
          </a:xfrm>
          <a:prstGeom prst="straightConnector1">
            <a:avLst/>
          </a:prstGeom>
          <a:noFill/>
          <a:ln cap="flat" cmpd="sng" w="9525">
            <a:solidFill>
              <a:srgbClr val="4A7DBA"/>
            </a:solidFill>
            <a:prstDash val="solid"/>
            <a:round/>
            <a:headEnd len="sm" w="sm" type="none"/>
            <a:tailEnd len="sm" w="sm" type="none"/>
          </a:ln>
        </p:spPr>
      </p:cxnSp>
      <p:cxnSp>
        <p:nvCxnSpPr>
          <p:cNvPr id="3760" name="Google Shape;3760;p137"/>
          <p:cNvCxnSpPr>
            <a:stCxn id="3747" idx="3"/>
            <a:endCxn id="3750" idx="0"/>
          </p:cNvCxnSpPr>
          <p:nvPr/>
        </p:nvCxnSpPr>
        <p:spPr>
          <a:xfrm flipH="1">
            <a:off x="4573422" y="3440039"/>
            <a:ext cx="749700" cy="801900"/>
          </a:xfrm>
          <a:prstGeom prst="straightConnector1">
            <a:avLst/>
          </a:prstGeom>
          <a:noFill/>
          <a:ln cap="flat" cmpd="sng" w="9525">
            <a:solidFill>
              <a:srgbClr val="4A7DBA"/>
            </a:solidFill>
            <a:prstDash val="solid"/>
            <a:round/>
            <a:headEnd len="sm" w="sm" type="none"/>
            <a:tailEnd len="sm" w="sm" type="none"/>
          </a:ln>
        </p:spPr>
      </p:cxnSp>
      <p:cxnSp>
        <p:nvCxnSpPr>
          <p:cNvPr id="3761" name="Google Shape;3761;p137"/>
          <p:cNvCxnSpPr>
            <a:stCxn id="3747" idx="5"/>
            <a:endCxn id="3755" idx="0"/>
          </p:cNvCxnSpPr>
          <p:nvPr/>
        </p:nvCxnSpPr>
        <p:spPr>
          <a:xfrm>
            <a:off x="5727236" y="3440039"/>
            <a:ext cx="858600" cy="708900"/>
          </a:xfrm>
          <a:prstGeom prst="straightConnector1">
            <a:avLst/>
          </a:prstGeom>
          <a:noFill/>
          <a:ln cap="flat" cmpd="sng" w="9525">
            <a:solidFill>
              <a:srgbClr val="4A7DBA"/>
            </a:solidFill>
            <a:prstDash val="solid"/>
            <a:round/>
            <a:headEnd len="sm" w="sm" type="none"/>
            <a:tailEnd len="sm" w="sm" type="none"/>
          </a:ln>
        </p:spPr>
      </p:cxnSp>
      <p:cxnSp>
        <p:nvCxnSpPr>
          <p:cNvPr id="3762" name="Google Shape;3762;p137"/>
          <p:cNvCxnSpPr>
            <a:stCxn id="3753" idx="7"/>
            <a:endCxn id="3746" idx="2"/>
          </p:cNvCxnSpPr>
          <p:nvPr/>
        </p:nvCxnSpPr>
        <p:spPr>
          <a:xfrm flipH="1" rot="10800000">
            <a:off x="2939657" y="2450939"/>
            <a:ext cx="743100" cy="458700"/>
          </a:xfrm>
          <a:prstGeom prst="straightConnector1">
            <a:avLst/>
          </a:prstGeom>
          <a:noFill/>
          <a:ln cap="flat" cmpd="sng" w="9525">
            <a:solidFill>
              <a:srgbClr val="4A7DBA"/>
            </a:solidFill>
            <a:prstDash val="solid"/>
            <a:round/>
            <a:headEnd len="sm" w="sm" type="none"/>
            <a:tailEnd len="sm" w="sm" type="none"/>
          </a:ln>
        </p:spPr>
      </p:cxnSp>
      <p:cxnSp>
        <p:nvCxnSpPr>
          <p:cNvPr id="3763" name="Google Shape;3763;p137"/>
          <p:cNvCxnSpPr>
            <a:stCxn id="3749" idx="5"/>
            <a:endCxn id="3752" idx="0"/>
          </p:cNvCxnSpPr>
          <p:nvPr/>
        </p:nvCxnSpPr>
        <p:spPr>
          <a:xfrm>
            <a:off x="3538153" y="4556533"/>
            <a:ext cx="287400" cy="787500"/>
          </a:xfrm>
          <a:prstGeom prst="straightConnector1">
            <a:avLst/>
          </a:prstGeom>
          <a:noFill/>
          <a:ln cap="flat" cmpd="sng" w="9525">
            <a:solidFill>
              <a:srgbClr val="4A7DBA"/>
            </a:solidFill>
            <a:prstDash val="solid"/>
            <a:round/>
            <a:headEnd len="sm" w="sm" type="none"/>
            <a:tailEnd len="sm" w="sm" type="none"/>
          </a:ln>
        </p:spPr>
      </p:cxnSp>
      <p:cxnSp>
        <p:nvCxnSpPr>
          <p:cNvPr id="3764" name="Google Shape;3764;p137"/>
          <p:cNvCxnSpPr>
            <a:stCxn id="3750" idx="5"/>
            <a:endCxn id="3754" idx="0"/>
          </p:cNvCxnSpPr>
          <p:nvPr/>
        </p:nvCxnSpPr>
        <p:spPr>
          <a:xfrm>
            <a:off x="4750319" y="4668820"/>
            <a:ext cx="611400" cy="704400"/>
          </a:xfrm>
          <a:prstGeom prst="straightConnector1">
            <a:avLst/>
          </a:prstGeom>
          <a:noFill/>
          <a:ln cap="flat" cmpd="sng" w="9525">
            <a:solidFill>
              <a:srgbClr val="4A7DBA"/>
            </a:solidFill>
            <a:prstDash val="solid"/>
            <a:round/>
            <a:headEnd len="sm" w="sm" type="none"/>
            <a:tailEnd len="sm" w="sm" type="none"/>
          </a:ln>
        </p:spPr>
      </p:cxnSp>
      <p:cxnSp>
        <p:nvCxnSpPr>
          <p:cNvPr id="3765" name="Google Shape;3765;p137"/>
          <p:cNvCxnSpPr>
            <a:stCxn id="3755" idx="5"/>
            <a:endCxn id="3751" idx="0"/>
          </p:cNvCxnSpPr>
          <p:nvPr/>
        </p:nvCxnSpPr>
        <p:spPr>
          <a:xfrm>
            <a:off x="6788001" y="4575913"/>
            <a:ext cx="442500" cy="847800"/>
          </a:xfrm>
          <a:prstGeom prst="straightConnector1">
            <a:avLst/>
          </a:prstGeom>
          <a:noFill/>
          <a:ln cap="flat" cmpd="sng" w="9525">
            <a:solidFill>
              <a:srgbClr val="4A7DBA"/>
            </a:solidFill>
            <a:prstDash val="solid"/>
            <a:round/>
            <a:headEnd len="sm" w="sm" type="none"/>
            <a:tailEnd len="sm" w="sm" type="none"/>
          </a:ln>
        </p:spPr>
      </p:cxnSp>
      <p:sp>
        <p:nvSpPr>
          <p:cNvPr id="3766" name="Google Shape;3766;p137"/>
          <p:cNvSpPr txBox="1"/>
          <p:nvPr/>
        </p:nvSpPr>
        <p:spPr>
          <a:xfrm>
            <a:off x="3819430" y="2187764"/>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5</a:t>
            </a:r>
            <a:endParaRPr b="1" sz="2400">
              <a:solidFill>
                <a:schemeClr val="dk1"/>
              </a:solidFill>
              <a:latin typeface="Calibri"/>
              <a:ea typeface="Calibri"/>
              <a:cs typeface="Calibri"/>
              <a:sym typeface="Calibri"/>
            </a:endParaRPr>
          </a:p>
        </p:txBody>
      </p:sp>
      <p:sp>
        <p:nvSpPr>
          <p:cNvPr id="3767" name="Google Shape;3767;p137"/>
          <p:cNvSpPr txBox="1"/>
          <p:nvPr/>
        </p:nvSpPr>
        <p:spPr>
          <a:xfrm>
            <a:off x="1646807" y="4138922"/>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3768" name="Google Shape;3768;p137"/>
          <p:cNvSpPr txBox="1"/>
          <p:nvPr/>
        </p:nvSpPr>
        <p:spPr>
          <a:xfrm>
            <a:off x="5148064" y="5373216"/>
            <a:ext cx="4388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7</a:t>
            </a:r>
            <a:endParaRPr b="1" sz="2400">
              <a:solidFill>
                <a:schemeClr val="dk1"/>
              </a:solidFill>
              <a:latin typeface="Calibri"/>
              <a:ea typeface="Calibri"/>
              <a:cs typeface="Calibri"/>
              <a:sym typeface="Calibri"/>
            </a:endParaRPr>
          </a:p>
        </p:txBody>
      </p:sp>
      <p:sp>
        <p:nvSpPr>
          <p:cNvPr id="3759" name="Google Shape;3759;p137"/>
          <p:cNvSpPr txBox="1"/>
          <p:nvPr/>
        </p:nvSpPr>
        <p:spPr>
          <a:xfrm>
            <a:off x="3182758" y="4129700"/>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3</a:t>
            </a:r>
            <a:endParaRPr/>
          </a:p>
        </p:txBody>
      </p:sp>
      <p:sp>
        <p:nvSpPr>
          <p:cNvPr id="3769" name="Google Shape;3769;p137"/>
          <p:cNvSpPr txBox="1"/>
          <p:nvPr/>
        </p:nvSpPr>
        <p:spPr>
          <a:xfrm>
            <a:off x="4400618" y="4271667"/>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6</a:t>
            </a:r>
            <a:endParaRPr b="1" sz="2400">
              <a:solidFill>
                <a:schemeClr val="dk1"/>
              </a:solidFill>
              <a:latin typeface="Calibri"/>
              <a:ea typeface="Calibri"/>
              <a:cs typeface="Calibri"/>
              <a:sym typeface="Calibri"/>
            </a:endParaRPr>
          </a:p>
        </p:txBody>
      </p:sp>
      <p:sp>
        <p:nvSpPr>
          <p:cNvPr id="3770" name="Google Shape;3770;p137"/>
          <p:cNvSpPr txBox="1"/>
          <p:nvPr/>
        </p:nvSpPr>
        <p:spPr>
          <a:xfrm>
            <a:off x="6987782" y="5428124"/>
            <a:ext cx="49564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10</a:t>
            </a:r>
            <a:endParaRPr b="1" sz="2400">
              <a:solidFill>
                <a:schemeClr val="dk1"/>
              </a:solidFill>
              <a:latin typeface="Calibri"/>
              <a:ea typeface="Calibri"/>
              <a:cs typeface="Calibri"/>
              <a:sym typeface="Calibri"/>
            </a:endParaRPr>
          </a:p>
        </p:txBody>
      </p:sp>
      <p:sp>
        <p:nvSpPr>
          <p:cNvPr id="3771" name="Google Shape;3771;p137"/>
          <p:cNvSpPr txBox="1"/>
          <p:nvPr/>
        </p:nvSpPr>
        <p:spPr>
          <a:xfrm>
            <a:off x="2523286" y="2907844"/>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3772" name="Google Shape;3772;p137"/>
          <p:cNvSpPr txBox="1"/>
          <p:nvPr/>
        </p:nvSpPr>
        <p:spPr>
          <a:xfrm>
            <a:off x="3665960" y="5329540"/>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4</a:t>
            </a:r>
            <a:endParaRPr b="1" sz="2400">
              <a:solidFill>
                <a:schemeClr val="dk1"/>
              </a:solidFill>
              <a:latin typeface="Calibri"/>
              <a:ea typeface="Calibri"/>
              <a:cs typeface="Calibri"/>
              <a:sym typeface="Calibri"/>
            </a:endParaRPr>
          </a:p>
        </p:txBody>
      </p:sp>
      <p:sp>
        <p:nvSpPr>
          <p:cNvPr id="3773" name="Google Shape;3773;p137"/>
          <p:cNvSpPr txBox="1"/>
          <p:nvPr/>
        </p:nvSpPr>
        <p:spPr>
          <a:xfrm>
            <a:off x="5364088" y="3068960"/>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8</a:t>
            </a:r>
            <a:endParaRPr b="1" sz="2400">
              <a:solidFill>
                <a:schemeClr val="dk1"/>
              </a:solidFill>
              <a:latin typeface="Calibri"/>
              <a:ea typeface="Calibri"/>
              <a:cs typeface="Calibri"/>
              <a:sym typeface="Calibri"/>
            </a:endParaRPr>
          </a:p>
        </p:txBody>
      </p:sp>
      <p:sp>
        <p:nvSpPr>
          <p:cNvPr id="3774" name="Google Shape;3774;p137"/>
          <p:cNvSpPr txBox="1"/>
          <p:nvPr/>
        </p:nvSpPr>
        <p:spPr>
          <a:xfrm>
            <a:off x="6444208" y="4221088"/>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9</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pic>
        <p:nvPicPr>
          <p:cNvPr id="361" name="Google Shape;361;p25"/>
          <p:cNvPicPr preferRelativeResize="0"/>
          <p:nvPr/>
        </p:nvPicPr>
        <p:blipFill rotWithShape="1">
          <a:blip r:embed="rId3">
            <a:alphaModFix/>
          </a:blip>
          <a:srcRect b="0" l="0" r="0" t="1503"/>
          <a:stretch/>
        </p:blipFill>
        <p:spPr>
          <a:xfrm>
            <a:off x="1468550" y="1556792"/>
            <a:ext cx="7252159" cy="3964284"/>
          </a:xfrm>
          <a:prstGeom prst="rect">
            <a:avLst/>
          </a:prstGeom>
          <a:noFill/>
          <a:ln>
            <a:noFill/>
          </a:ln>
        </p:spPr>
      </p:pic>
      <p:sp>
        <p:nvSpPr>
          <p:cNvPr id="362" name="Google Shape;362;p25"/>
          <p:cNvSpPr txBox="1"/>
          <p:nvPr/>
        </p:nvSpPr>
        <p:spPr>
          <a:xfrm>
            <a:off x="2771800" y="1124744"/>
            <a:ext cx="14401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Корень</a:t>
            </a:r>
            <a:endParaRPr/>
          </a:p>
        </p:txBody>
      </p:sp>
      <p:sp>
        <p:nvSpPr>
          <p:cNvPr id="363" name="Google Shape;363;p25"/>
          <p:cNvSpPr txBox="1"/>
          <p:nvPr/>
        </p:nvSpPr>
        <p:spPr>
          <a:xfrm>
            <a:off x="6948264" y="1988840"/>
            <a:ext cx="187220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Ячейки (вершины)</a:t>
            </a:r>
            <a:endParaRPr/>
          </a:p>
        </p:txBody>
      </p:sp>
      <p:sp>
        <p:nvSpPr>
          <p:cNvPr id="364" name="Google Shape;364;p25"/>
          <p:cNvSpPr txBox="1"/>
          <p:nvPr/>
        </p:nvSpPr>
        <p:spPr>
          <a:xfrm>
            <a:off x="1445676" y="2533906"/>
            <a:ext cx="14401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Рёбра</a:t>
            </a:r>
            <a:endParaRPr/>
          </a:p>
        </p:txBody>
      </p:sp>
      <p:cxnSp>
        <p:nvCxnSpPr>
          <p:cNvPr id="365" name="Google Shape;365;p25"/>
          <p:cNvCxnSpPr/>
          <p:nvPr/>
        </p:nvCxnSpPr>
        <p:spPr>
          <a:xfrm>
            <a:off x="1835696" y="2924944"/>
            <a:ext cx="864096" cy="864096"/>
          </a:xfrm>
          <a:prstGeom prst="straightConnector1">
            <a:avLst/>
          </a:prstGeom>
          <a:noFill/>
          <a:ln cap="flat" cmpd="sng" w="9525">
            <a:solidFill>
              <a:srgbClr val="4A7DBA"/>
            </a:solidFill>
            <a:prstDash val="solid"/>
            <a:round/>
            <a:headEnd len="sm" w="sm" type="none"/>
            <a:tailEnd len="med" w="med" type="triangle"/>
          </a:ln>
        </p:spPr>
      </p:cxnSp>
      <p:cxnSp>
        <p:nvCxnSpPr>
          <p:cNvPr id="366" name="Google Shape;366;p25"/>
          <p:cNvCxnSpPr/>
          <p:nvPr/>
        </p:nvCxnSpPr>
        <p:spPr>
          <a:xfrm>
            <a:off x="2021740" y="2878968"/>
            <a:ext cx="1398132" cy="117984"/>
          </a:xfrm>
          <a:prstGeom prst="straightConnector1">
            <a:avLst/>
          </a:prstGeom>
          <a:noFill/>
          <a:ln cap="flat" cmpd="sng" w="9525">
            <a:solidFill>
              <a:srgbClr val="4A7DBA"/>
            </a:solidFill>
            <a:prstDash val="solid"/>
            <a:round/>
            <a:headEnd len="sm" w="sm" type="none"/>
            <a:tailEnd len="med" w="med" type="triangle"/>
          </a:ln>
        </p:spPr>
      </p:cxnSp>
      <p:cxnSp>
        <p:nvCxnSpPr>
          <p:cNvPr id="367" name="Google Shape;367;p25"/>
          <p:cNvCxnSpPr/>
          <p:nvPr/>
        </p:nvCxnSpPr>
        <p:spPr>
          <a:xfrm>
            <a:off x="1621783" y="2900624"/>
            <a:ext cx="543973" cy="1719948"/>
          </a:xfrm>
          <a:prstGeom prst="straightConnector1">
            <a:avLst/>
          </a:prstGeom>
          <a:noFill/>
          <a:ln cap="flat" cmpd="sng" w="9525">
            <a:solidFill>
              <a:srgbClr val="4A7DBA"/>
            </a:solidFill>
            <a:prstDash val="solid"/>
            <a:round/>
            <a:headEnd len="sm" w="sm" type="none"/>
            <a:tailEnd len="med" w="med" type="triangle"/>
          </a:ln>
        </p:spPr>
      </p:cxnSp>
      <p:cxnSp>
        <p:nvCxnSpPr>
          <p:cNvPr id="368" name="Google Shape;368;p25"/>
          <p:cNvCxnSpPr>
            <a:stCxn id="363" idx="1"/>
          </p:cNvCxnSpPr>
          <p:nvPr/>
        </p:nvCxnSpPr>
        <p:spPr>
          <a:xfrm flipH="1">
            <a:off x="6516264" y="2281228"/>
            <a:ext cx="432000" cy="127200"/>
          </a:xfrm>
          <a:prstGeom prst="straightConnector1">
            <a:avLst/>
          </a:prstGeom>
          <a:noFill/>
          <a:ln cap="flat" cmpd="sng" w="9525">
            <a:solidFill>
              <a:srgbClr val="4A7DBA"/>
            </a:solidFill>
            <a:prstDash val="solid"/>
            <a:round/>
            <a:headEnd len="sm" w="sm" type="none"/>
            <a:tailEnd len="med" w="med" type="triangle"/>
          </a:ln>
        </p:spPr>
      </p:cxnSp>
      <p:cxnSp>
        <p:nvCxnSpPr>
          <p:cNvPr id="369" name="Google Shape;369;p25"/>
          <p:cNvCxnSpPr/>
          <p:nvPr/>
        </p:nvCxnSpPr>
        <p:spPr>
          <a:xfrm flipH="1">
            <a:off x="7380312" y="2533906"/>
            <a:ext cx="216024" cy="599060"/>
          </a:xfrm>
          <a:prstGeom prst="straightConnector1">
            <a:avLst/>
          </a:prstGeom>
          <a:noFill/>
          <a:ln cap="flat" cmpd="sng" w="9525">
            <a:solidFill>
              <a:srgbClr val="4A7DBA"/>
            </a:solidFill>
            <a:prstDash val="solid"/>
            <a:round/>
            <a:headEnd len="sm" w="sm" type="none"/>
            <a:tailEnd len="med" w="med" type="triangle"/>
          </a:ln>
        </p:spPr>
      </p:cxnSp>
      <p:cxnSp>
        <p:nvCxnSpPr>
          <p:cNvPr id="370" name="Google Shape;370;p25"/>
          <p:cNvCxnSpPr/>
          <p:nvPr/>
        </p:nvCxnSpPr>
        <p:spPr>
          <a:xfrm>
            <a:off x="7675450" y="2667109"/>
            <a:ext cx="208918" cy="1170704"/>
          </a:xfrm>
          <a:prstGeom prst="straightConnector1">
            <a:avLst/>
          </a:prstGeom>
          <a:noFill/>
          <a:ln cap="flat" cmpd="sng" w="9525">
            <a:solidFill>
              <a:srgbClr val="4A7DBA"/>
            </a:solidFill>
            <a:prstDash val="solid"/>
            <a:round/>
            <a:headEnd len="sm" w="sm" type="none"/>
            <a:tailEnd len="med" w="med" type="triangle"/>
          </a:ln>
        </p:spPr>
      </p:cxnSp>
      <p:cxnSp>
        <p:nvCxnSpPr>
          <p:cNvPr id="371" name="Google Shape;371;p25"/>
          <p:cNvCxnSpPr>
            <a:stCxn id="362" idx="2"/>
          </p:cNvCxnSpPr>
          <p:nvPr/>
        </p:nvCxnSpPr>
        <p:spPr>
          <a:xfrm>
            <a:off x="3491880" y="1463298"/>
            <a:ext cx="1080000" cy="339000"/>
          </a:xfrm>
          <a:prstGeom prst="straightConnector1">
            <a:avLst/>
          </a:prstGeom>
          <a:noFill/>
          <a:ln cap="flat" cmpd="sng" w="9525">
            <a:solidFill>
              <a:srgbClr val="4A7DBA"/>
            </a:solidFill>
            <a:prstDash val="solid"/>
            <a:round/>
            <a:headEnd len="sm" w="sm" type="none"/>
            <a:tailEnd len="med" w="med" type="triangle"/>
          </a:ln>
        </p:spPr>
      </p:cxnSp>
      <p:sp>
        <p:nvSpPr>
          <p:cNvPr id="372" name="Google Shape;372;p25"/>
          <p:cNvSpPr txBox="1"/>
          <p:nvPr/>
        </p:nvSpPr>
        <p:spPr>
          <a:xfrm>
            <a:off x="4932040" y="4464466"/>
            <a:ext cx="14401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Лист</a:t>
            </a:r>
            <a:endParaRPr/>
          </a:p>
        </p:txBody>
      </p:sp>
      <p:cxnSp>
        <p:nvCxnSpPr>
          <p:cNvPr id="373" name="Google Shape;373;p25"/>
          <p:cNvCxnSpPr>
            <a:stCxn id="372" idx="2"/>
          </p:cNvCxnSpPr>
          <p:nvPr/>
        </p:nvCxnSpPr>
        <p:spPr>
          <a:xfrm>
            <a:off x="5652120" y="4803020"/>
            <a:ext cx="1080000" cy="3390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pic>
        <p:nvPicPr>
          <p:cNvPr id="379" name="Google Shape;379;p26"/>
          <p:cNvPicPr preferRelativeResize="0"/>
          <p:nvPr/>
        </p:nvPicPr>
        <p:blipFill rotWithShape="1">
          <a:blip r:embed="rId3">
            <a:alphaModFix/>
          </a:blip>
          <a:srcRect b="0" l="0" r="0" t="0"/>
          <a:stretch/>
        </p:blipFill>
        <p:spPr>
          <a:xfrm>
            <a:off x="1410597" y="785794"/>
            <a:ext cx="7438032" cy="4274731"/>
          </a:xfrm>
          <a:prstGeom prst="rect">
            <a:avLst/>
          </a:prstGeom>
          <a:noFill/>
          <a:ln>
            <a:noFill/>
          </a:ln>
        </p:spPr>
      </p:pic>
      <p:sp>
        <p:nvSpPr>
          <p:cNvPr id="380" name="Google Shape;380;p26"/>
          <p:cNvSpPr txBox="1"/>
          <p:nvPr/>
        </p:nvSpPr>
        <p:spPr>
          <a:xfrm>
            <a:off x="1043608" y="5373216"/>
            <a:ext cx="799288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Корень этого дерева имеет значение 13, ниже – находятся две вершины со значениями 5 и 34 . Поддерево являет собой дерево, которое состоит из частей целого дерева. Например левое поддерево вершины 3, это дерево созданное из вершин со значениями 0,1 и 2.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7"/>
          <p:cNvPicPr preferRelativeResize="0"/>
          <p:nvPr/>
        </p:nvPicPr>
        <p:blipFill rotWithShape="1">
          <a:blip r:embed="rId3">
            <a:alphaModFix/>
          </a:blip>
          <a:srcRect b="0" l="0" r="0" t="0"/>
          <a:stretch/>
        </p:blipFill>
        <p:spPr>
          <a:xfrm>
            <a:off x="1781526" y="530216"/>
            <a:ext cx="5927374" cy="4701021"/>
          </a:xfrm>
          <a:prstGeom prst="rect">
            <a:avLst/>
          </a:prstGeom>
          <a:noFill/>
          <a:ln>
            <a:noFill/>
          </a:ln>
        </p:spPr>
      </p:pic>
      <p:sp>
        <p:nvSpPr>
          <p:cNvPr id="386" name="Google Shape;386;p27"/>
          <p:cNvSpPr txBox="1"/>
          <p:nvPr>
            <p:ph type="title"/>
          </p:nvPr>
        </p:nvSpPr>
        <p:spPr>
          <a:xfrm>
            <a:off x="899592" y="19060"/>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387" name="Google Shape;387;p27"/>
          <p:cNvSpPr txBox="1"/>
          <p:nvPr/>
        </p:nvSpPr>
        <p:spPr>
          <a:xfrm>
            <a:off x="107504" y="5229200"/>
            <a:ext cx="8928992"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Если вернуться к основным правилам бинарного дерева поиска, то мы видим, что каждое поддерево отвечает всем трём основным правилам, а именно: левое поддерево состоит из значений, которые меньше или равны значению вершины. Правое поддерево состоит из значений, которые больше или равны вершине. И, наконец вершины обоих поддеревьев , так же являются бинарными деревьями поиска.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type="title"/>
          </p:nvPr>
        </p:nvSpPr>
        <p:spPr>
          <a:xfrm>
            <a:off x="1131559" y="71736"/>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393" name="Google Shape;393;p28"/>
          <p:cNvSpPr txBox="1"/>
          <p:nvPr/>
        </p:nvSpPr>
        <p:spPr>
          <a:xfrm>
            <a:off x="956775" y="699499"/>
            <a:ext cx="799288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Существует много способов построения бинарного дерева поиска целых чисел.</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С помощью бинарного дерева можно быстро найти максимальный и минимальный элемент массива</a:t>
            </a:r>
            <a:endParaRPr/>
          </a:p>
        </p:txBody>
      </p:sp>
      <p:pic>
        <p:nvPicPr>
          <p:cNvPr id="394" name="Google Shape;394;p28"/>
          <p:cNvPicPr preferRelativeResize="0"/>
          <p:nvPr/>
        </p:nvPicPr>
        <p:blipFill rotWithShape="1">
          <a:blip r:embed="rId3">
            <a:alphaModFix/>
          </a:blip>
          <a:srcRect b="0" l="0" r="0" t="0"/>
          <a:stretch/>
        </p:blipFill>
        <p:spPr>
          <a:xfrm>
            <a:off x="4978319" y="1595469"/>
            <a:ext cx="3873607" cy="2242373"/>
          </a:xfrm>
          <a:prstGeom prst="rect">
            <a:avLst/>
          </a:prstGeom>
          <a:noFill/>
          <a:ln>
            <a:noFill/>
          </a:ln>
        </p:spPr>
      </p:pic>
      <p:sp>
        <p:nvSpPr>
          <p:cNvPr id="395" name="Google Shape;395;p28"/>
          <p:cNvSpPr txBox="1"/>
          <p:nvPr/>
        </p:nvSpPr>
        <p:spPr>
          <a:xfrm>
            <a:off x="956775" y="1672229"/>
            <a:ext cx="3208908"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Минимальный элемент можно найти постоянно двигаясь влево, до тех пор, пока не закончатся вершины.</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Максимальный элемент можно найти постоянно двигаясь вправо, снова пока не кончатся вершины</a:t>
            </a:r>
            <a:endParaRPr/>
          </a:p>
        </p:txBody>
      </p:sp>
      <p:sp>
        <p:nvSpPr>
          <p:cNvPr id="396" name="Google Shape;396;p28"/>
          <p:cNvSpPr txBox="1"/>
          <p:nvPr/>
        </p:nvSpPr>
        <p:spPr>
          <a:xfrm>
            <a:off x="5877872" y="4509120"/>
            <a:ext cx="3009511"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Чтобы найти любой элемент, например, 89. Нужно сравнить его со значением вершины и переходить в лево или вправо в зависимости больше или меньше число от значения вершины</a:t>
            </a:r>
            <a:endParaRPr/>
          </a:p>
        </p:txBody>
      </p:sp>
      <p:pic>
        <p:nvPicPr>
          <p:cNvPr id="397" name="Google Shape;397;p28"/>
          <p:cNvPicPr preferRelativeResize="0"/>
          <p:nvPr/>
        </p:nvPicPr>
        <p:blipFill rotWithShape="1">
          <a:blip r:embed="rId4">
            <a:alphaModFix/>
          </a:blip>
          <a:srcRect b="0" l="0" r="0" t="0"/>
          <a:stretch/>
        </p:blipFill>
        <p:spPr>
          <a:xfrm>
            <a:off x="1131559" y="4141344"/>
            <a:ext cx="4681369" cy="26118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29"/>
          <p:cNvPicPr preferRelativeResize="0"/>
          <p:nvPr/>
        </p:nvPicPr>
        <p:blipFill rotWithShape="1">
          <a:blip r:embed="rId3">
            <a:alphaModFix/>
          </a:blip>
          <a:srcRect b="0" l="0" r="0" t="0"/>
          <a:stretch/>
        </p:blipFill>
        <p:spPr>
          <a:xfrm>
            <a:off x="168604" y="3505390"/>
            <a:ext cx="4023553" cy="2279210"/>
          </a:xfrm>
          <a:prstGeom prst="rect">
            <a:avLst/>
          </a:prstGeom>
          <a:noFill/>
          <a:ln>
            <a:noFill/>
          </a:ln>
        </p:spPr>
      </p:pic>
      <p:pic>
        <p:nvPicPr>
          <p:cNvPr id="403" name="Google Shape;403;p29"/>
          <p:cNvPicPr preferRelativeResize="0"/>
          <p:nvPr/>
        </p:nvPicPr>
        <p:blipFill rotWithShape="1">
          <a:blip r:embed="rId4">
            <a:alphaModFix/>
          </a:blip>
          <a:srcRect b="0" l="0" r="0" t="0"/>
          <a:stretch/>
        </p:blipFill>
        <p:spPr>
          <a:xfrm>
            <a:off x="4860033" y="1451365"/>
            <a:ext cx="4074417" cy="2279210"/>
          </a:xfrm>
          <a:prstGeom prst="rect">
            <a:avLst/>
          </a:prstGeom>
          <a:noFill/>
          <a:ln>
            <a:noFill/>
          </a:ln>
        </p:spPr>
      </p:pic>
      <p:sp>
        <p:nvSpPr>
          <p:cNvPr id="404" name="Google Shape;404;p29"/>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405" name="Google Shape;405;p29"/>
          <p:cNvSpPr txBox="1"/>
          <p:nvPr/>
        </p:nvSpPr>
        <p:spPr>
          <a:xfrm>
            <a:off x="467544" y="692696"/>
            <a:ext cx="8466906"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Так же с помощью бинарного дерева поиска мы можем вывести все числа дерева, делая обход дерева во </a:t>
            </a:r>
            <a:r>
              <a:rPr b="1" lang="en-US" sz="1800">
                <a:solidFill>
                  <a:schemeClr val="dk1"/>
                </a:solidFill>
                <a:latin typeface="Calibri"/>
                <a:ea typeface="Calibri"/>
                <a:cs typeface="Calibri"/>
                <a:sym typeface="Calibri"/>
              </a:rPr>
              <a:t>внутреннем порядке (инфиксный обход)</a:t>
            </a:r>
            <a:r>
              <a:rPr lang="en-US" sz="1800">
                <a:solidFill>
                  <a:schemeClr val="dk1"/>
                </a:solidFill>
                <a:latin typeface="Calibri"/>
                <a:ea typeface="Calibri"/>
                <a:cs typeface="Calibri"/>
                <a:sym typeface="Calibri"/>
              </a:rPr>
              <a:t>. Это означает вывод всех чисел левого поддерева, потом числа из вершин, потом выводятся все числа правого поддерева</a:t>
            </a:r>
            <a:endParaRPr/>
          </a:p>
        </p:txBody>
      </p:sp>
      <p:sp>
        <p:nvSpPr>
          <p:cNvPr id="406" name="Google Shape;406;p29"/>
          <p:cNvSpPr txBox="1"/>
          <p:nvPr/>
        </p:nvSpPr>
        <p:spPr>
          <a:xfrm>
            <a:off x="395536" y="1892840"/>
            <a:ext cx="5256584" cy="17851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Сначала спускаемся с корня 13 влево до самого маленького значения (5 -&gt; 3 -&gt; 1 -&gt;0)</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От 0 начинаем подниматься:</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0 1 2 3 5 8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29"/>
          <p:cNvSpPr txBox="1"/>
          <p:nvPr/>
        </p:nvSpPr>
        <p:spPr>
          <a:xfrm>
            <a:off x="4201585" y="3811012"/>
            <a:ext cx="4854414"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Теперь выводим значение корня 13, потом значения правого поддерева, но перед выводом вершины 34 сначала выводим его левое поддерево 21, потом 34, потом 55. Оно не имеет левого поддерева, по этому сразу переходим к его правому поддереву 144, но перед его выводом снова выводим его левое поддерево 89, потом 144 и 233</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29"/>
          <p:cNvSpPr txBox="1"/>
          <p:nvPr/>
        </p:nvSpPr>
        <p:spPr>
          <a:xfrm>
            <a:off x="1907704" y="6165304"/>
            <a:ext cx="662352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0  1  2  3  5  8  13  21  34  55  89  144  233</a:t>
            </a:r>
            <a:endParaRPr/>
          </a:p>
        </p:txBody>
      </p:sp>
      <p:sp>
        <p:nvSpPr>
          <p:cNvPr id="409" name="Google Shape;409;p29"/>
          <p:cNvSpPr/>
          <p:nvPr/>
        </p:nvSpPr>
        <p:spPr>
          <a:xfrm>
            <a:off x="35496" y="4666268"/>
            <a:ext cx="744717" cy="1338606"/>
          </a:xfrm>
          <a:custGeom>
            <a:rect b="b" l="l" r="r" t="t"/>
            <a:pathLst>
              <a:path extrusionOk="0" h="1338606" w="744717">
                <a:moveTo>
                  <a:pt x="499620" y="0"/>
                </a:moveTo>
                <a:cubicBezTo>
                  <a:pt x="455814" y="62580"/>
                  <a:pt x="305928" y="271833"/>
                  <a:pt x="263950" y="348792"/>
                </a:cubicBezTo>
                <a:cubicBezTo>
                  <a:pt x="74707" y="695738"/>
                  <a:pt x="139698" y="550845"/>
                  <a:pt x="47134" y="772998"/>
                </a:cubicBezTo>
                <a:cubicBezTo>
                  <a:pt x="40849" y="810705"/>
                  <a:pt x="35433" y="848568"/>
                  <a:pt x="28280" y="886120"/>
                </a:cubicBezTo>
                <a:cubicBezTo>
                  <a:pt x="-17701" y="1127517"/>
                  <a:pt x="29350" y="851404"/>
                  <a:pt x="0" y="1027522"/>
                </a:cubicBezTo>
                <a:cubicBezTo>
                  <a:pt x="9427" y="1096652"/>
                  <a:pt x="8459" y="1168016"/>
                  <a:pt x="28280" y="1234911"/>
                </a:cubicBezTo>
                <a:cubicBezTo>
                  <a:pt x="34592" y="1256215"/>
                  <a:pt x="58899" y="1267181"/>
                  <a:pt x="75414" y="1282045"/>
                </a:cubicBezTo>
                <a:cubicBezTo>
                  <a:pt x="90369" y="1295505"/>
                  <a:pt x="104552" y="1310755"/>
                  <a:pt x="122548" y="1319753"/>
                </a:cubicBezTo>
                <a:cubicBezTo>
                  <a:pt x="136879" y="1326918"/>
                  <a:pt x="154138" y="1325293"/>
                  <a:pt x="169682" y="1329179"/>
                </a:cubicBezTo>
                <a:cubicBezTo>
                  <a:pt x="179322" y="1331589"/>
                  <a:pt x="188535" y="1335464"/>
                  <a:pt x="197962" y="1338606"/>
                </a:cubicBezTo>
                <a:cubicBezTo>
                  <a:pt x="273377" y="1326037"/>
                  <a:pt x="349886" y="1318838"/>
                  <a:pt x="424206" y="1300899"/>
                </a:cubicBezTo>
                <a:cubicBezTo>
                  <a:pt x="485114" y="1286197"/>
                  <a:pt x="458667" y="1275864"/>
                  <a:pt x="490193" y="1244338"/>
                </a:cubicBezTo>
                <a:cubicBezTo>
                  <a:pt x="501303" y="1233228"/>
                  <a:pt x="515972" y="1226283"/>
                  <a:pt x="527901" y="1216058"/>
                </a:cubicBezTo>
                <a:cubicBezTo>
                  <a:pt x="538023" y="1207382"/>
                  <a:pt x="546754" y="1197204"/>
                  <a:pt x="556181" y="1187777"/>
                </a:cubicBezTo>
                <a:cubicBezTo>
                  <a:pt x="569726" y="1147144"/>
                  <a:pt x="573828" y="1137249"/>
                  <a:pt x="584461" y="1084083"/>
                </a:cubicBezTo>
                <a:cubicBezTo>
                  <a:pt x="595837" y="1027204"/>
                  <a:pt x="588821" y="1052149"/>
                  <a:pt x="603315" y="1008668"/>
                </a:cubicBezTo>
                <a:cubicBezTo>
                  <a:pt x="609600" y="964676"/>
                  <a:pt x="614446" y="920455"/>
                  <a:pt x="622169" y="876693"/>
                </a:cubicBezTo>
                <a:cubicBezTo>
                  <a:pt x="623896" y="866907"/>
                  <a:pt x="627681" y="857545"/>
                  <a:pt x="631595" y="848412"/>
                </a:cubicBezTo>
                <a:cubicBezTo>
                  <a:pt x="645388" y="816228"/>
                  <a:pt x="655532" y="800061"/>
                  <a:pt x="678729" y="772998"/>
                </a:cubicBezTo>
                <a:cubicBezTo>
                  <a:pt x="687405" y="762876"/>
                  <a:pt x="697583" y="754145"/>
                  <a:pt x="707010" y="744718"/>
                </a:cubicBezTo>
                <a:cubicBezTo>
                  <a:pt x="742316" y="780024"/>
                  <a:pt x="731074" y="760351"/>
                  <a:pt x="744717" y="801278"/>
                </a:cubicBezTo>
              </a:path>
            </a:pathLst>
          </a:cu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29"/>
          <p:cNvSpPr/>
          <p:nvPr/>
        </p:nvSpPr>
        <p:spPr>
          <a:xfrm>
            <a:off x="789640" y="4920792"/>
            <a:ext cx="631596" cy="1121789"/>
          </a:xfrm>
          <a:custGeom>
            <a:rect b="b" l="l" r="r" t="t"/>
            <a:pathLst>
              <a:path extrusionOk="0" h="1121789" w="631596">
                <a:moveTo>
                  <a:pt x="0" y="537328"/>
                </a:moveTo>
                <a:cubicBezTo>
                  <a:pt x="18854" y="549897"/>
                  <a:pt x="43663" y="556405"/>
                  <a:pt x="56561" y="575035"/>
                </a:cubicBezTo>
                <a:cubicBezTo>
                  <a:pt x="73529" y="599545"/>
                  <a:pt x="84841" y="659876"/>
                  <a:pt x="84841" y="659876"/>
                </a:cubicBezTo>
                <a:cubicBezTo>
                  <a:pt x="87983" y="681872"/>
                  <a:pt x="87883" y="704582"/>
                  <a:pt x="94268" y="725864"/>
                </a:cubicBezTo>
                <a:cubicBezTo>
                  <a:pt x="97524" y="736716"/>
                  <a:pt x="111956" y="742875"/>
                  <a:pt x="113122" y="754144"/>
                </a:cubicBezTo>
                <a:cubicBezTo>
                  <a:pt x="121535" y="835469"/>
                  <a:pt x="111377" y="918248"/>
                  <a:pt x="122548" y="999241"/>
                </a:cubicBezTo>
                <a:cubicBezTo>
                  <a:pt x="124925" y="1016472"/>
                  <a:pt x="192806" y="1053653"/>
                  <a:pt x="197963" y="1055802"/>
                </a:cubicBezTo>
                <a:cubicBezTo>
                  <a:pt x="219079" y="1064600"/>
                  <a:pt x="242248" y="1067421"/>
                  <a:pt x="263950" y="1074655"/>
                </a:cubicBezTo>
                <a:cubicBezTo>
                  <a:pt x="289420" y="1083145"/>
                  <a:pt x="313424" y="1096018"/>
                  <a:pt x="339365" y="1102936"/>
                </a:cubicBezTo>
                <a:cubicBezTo>
                  <a:pt x="360834" y="1108661"/>
                  <a:pt x="383391" y="1108985"/>
                  <a:pt x="405352" y="1112363"/>
                </a:cubicBezTo>
                <a:cubicBezTo>
                  <a:pt x="424243" y="1115269"/>
                  <a:pt x="443059" y="1118647"/>
                  <a:pt x="461913" y="1121789"/>
                </a:cubicBezTo>
                <a:cubicBezTo>
                  <a:pt x="499620" y="1109220"/>
                  <a:pt x="539017" y="1100890"/>
                  <a:pt x="575035" y="1084082"/>
                </a:cubicBezTo>
                <a:cubicBezTo>
                  <a:pt x="622226" y="1062060"/>
                  <a:pt x="610088" y="1001348"/>
                  <a:pt x="612742" y="961534"/>
                </a:cubicBezTo>
                <a:cubicBezTo>
                  <a:pt x="628891" y="719304"/>
                  <a:pt x="610072" y="845577"/>
                  <a:pt x="631596" y="716437"/>
                </a:cubicBezTo>
                <a:cubicBezTo>
                  <a:pt x="628454" y="641023"/>
                  <a:pt x="627362" y="565495"/>
                  <a:pt x="622169" y="490194"/>
                </a:cubicBezTo>
                <a:cubicBezTo>
                  <a:pt x="617868" y="427827"/>
                  <a:pt x="580084" y="364727"/>
                  <a:pt x="527901" y="329938"/>
                </a:cubicBezTo>
                <a:cubicBezTo>
                  <a:pt x="499621" y="311084"/>
                  <a:pt x="471005" y="292724"/>
                  <a:pt x="443060" y="273377"/>
                </a:cubicBezTo>
                <a:cubicBezTo>
                  <a:pt x="430142" y="264434"/>
                  <a:pt x="418923" y="253014"/>
                  <a:pt x="405352" y="245097"/>
                </a:cubicBezTo>
                <a:cubicBezTo>
                  <a:pt x="381075" y="230936"/>
                  <a:pt x="329938" y="207389"/>
                  <a:pt x="329938" y="207389"/>
                </a:cubicBezTo>
                <a:cubicBezTo>
                  <a:pt x="323653" y="197962"/>
                  <a:pt x="311838" y="190413"/>
                  <a:pt x="311084" y="179109"/>
                </a:cubicBezTo>
                <a:cubicBezTo>
                  <a:pt x="308567" y="141355"/>
                  <a:pt x="306797" y="101252"/>
                  <a:pt x="320511" y="65987"/>
                </a:cubicBezTo>
                <a:cubicBezTo>
                  <a:pt x="339451" y="17284"/>
                  <a:pt x="368416" y="12312"/>
                  <a:pt x="405352" y="0"/>
                </a:cubicBezTo>
              </a:path>
            </a:pathLst>
          </a:cu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29"/>
          <p:cNvSpPr/>
          <p:nvPr/>
        </p:nvSpPr>
        <p:spPr>
          <a:xfrm>
            <a:off x="1204419" y="3978111"/>
            <a:ext cx="1178354" cy="961546"/>
          </a:xfrm>
          <a:custGeom>
            <a:rect b="b" l="l" r="r" t="t"/>
            <a:pathLst>
              <a:path extrusionOk="0" h="961546" w="1178354">
                <a:moveTo>
                  <a:pt x="0" y="942681"/>
                </a:moveTo>
                <a:cubicBezTo>
                  <a:pt x="49674" y="893007"/>
                  <a:pt x="49272" y="896254"/>
                  <a:pt x="94268" y="838986"/>
                </a:cubicBezTo>
                <a:cubicBezTo>
                  <a:pt x="113682" y="814278"/>
                  <a:pt x="150829" y="763571"/>
                  <a:pt x="150829" y="763571"/>
                </a:cubicBezTo>
                <a:cubicBezTo>
                  <a:pt x="169572" y="688600"/>
                  <a:pt x="145806" y="762934"/>
                  <a:pt x="188536" y="688157"/>
                </a:cubicBezTo>
                <a:cubicBezTo>
                  <a:pt x="193466" y="679530"/>
                  <a:pt x="193519" y="668765"/>
                  <a:pt x="197963" y="659877"/>
                </a:cubicBezTo>
                <a:cubicBezTo>
                  <a:pt x="203030" y="649743"/>
                  <a:pt x="210532" y="641023"/>
                  <a:pt x="216817" y="631596"/>
                </a:cubicBezTo>
                <a:cubicBezTo>
                  <a:pt x="223101" y="581320"/>
                  <a:pt x="207565" y="522925"/>
                  <a:pt x="235670" y="480767"/>
                </a:cubicBezTo>
                <a:cubicBezTo>
                  <a:pt x="274689" y="422238"/>
                  <a:pt x="340021" y="526364"/>
                  <a:pt x="348792" y="537328"/>
                </a:cubicBezTo>
                <a:cubicBezTo>
                  <a:pt x="368612" y="636424"/>
                  <a:pt x="349001" y="529670"/>
                  <a:pt x="367646" y="688157"/>
                </a:cubicBezTo>
                <a:cubicBezTo>
                  <a:pt x="369879" y="707140"/>
                  <a:pt x="370540" y="726755"/>
                  <a:pt x="377072" y="744718"/>
                </a:cubicBezTo>
                <a:cubicBezTo>
                  <a:pt x="398674" y="804124"/>
                  <a:pt x="402247" y="778285"/>
                  <a:pt x="433633" y="820132"/>
                </a:cubicBezTo>
                <a:cubicBezTo>
                  <a:pt x="444627" y="834790"/>
                  <a:pt x="449741" y="853572"/>
                  <a:pt x="461914" y="867266"/>
                </a:cubicBezTo>
                <a:cubicBezTo>
                  <a:pt x="477798" y="885135"/>
                  <a:pt x="520541" y="915963"/>
                  <a:pt x="546755" y="923827"/>
                </a:cubicBezTo>
                <a:cubicBezTo>
                  <a:pt x="565063" y="929319"/>
                  <a:pt x="584462" y="930112"/>
                  <a:pt x="603316" y="933254"/>
                </a:cubicBezTo>
                <a:cubicBezTo>
                  <a:pt x="619027" y="939539"/>
                  <a:pt x="634125" y="947656"/>
                  <a:pt x="650450" y="952108"/>
                </a:cubicBezTo>
                <a:cubicBezTo>
                  <a:pt x="729404" y="973641"/>
                  <a:pt x="740070" y="954450"/>
                  <a:pt x="838986" y="933254"/>
                </a:cubicBezTo>
                <a:cubicBezTo>
                  <a:pt x="851555" y="923827"/>
                  <a:pt x="866468" y="916903"/>
                  <a:pt x="876693" y="904974"/>
                </a:cubicBezTo>
                <a:cubicBezTo>
                  <a:pt x="885839" y="894304"/>
                  <a:pt x="888099" y="879183"/>
                  <a:pt x="895547" y="867266"/>
                </a:cubicBezTo>
                <a:cubicBezTo>
                  <a:pt x="903874" y="853943"/>
                  <a:pt x="914400" y="842128"/>
                  <a:pt x="923827" y="829559"/>
                </a:cubicBezTo>
                <a:cubicBezTo>
                  <a:pt x="948163" y="732217"/>
                  <a:pt x="942681" y="764734"/>
                  <a:pt x="942681" y="584462"/>
                </a:cubicBezTo>
                <a:cubicBezTo>
                  <a:pt x="942681" y="546624"/>
                  <a:pt x="940675" y="508444"/>
                  <a:pt x="933254" y="471341"/>
                </a:cubicBezTo>
                <a:cubicBezTo>
                  <a:pt x="931032" y="460231"/>
                  <a:pt x="919467" y="453194"/>
                  <a:pt x="914400" y="443060"/>
                </a:cubicBezTo>
                <a:cubicBezTo>
                  <a:pt x="906833" y="427925"/>
                  <a:pt x="903115" y="411061"/>
                  <a:pt x="895547" y="395926"/>
                </a:cubicBezTo>
                <a:cubicBezTo>
                  <a:pt x="875692" y="356216"/>
                  <a:pt x="825996" y="288668"/>
                  <a:pt x="801279" y="263951"/>
                </a:cubicBezTo>
                <a:cubicBezTo>
                  <a:pt x="791852" y="254524"/>
                  <a:pt x="783031" y="244449"/>
                  <a:pt x="772998" y="235670"/>
                </a:cubicBezTo>
                <a:cubicBezTo>
                  <a:pt x="757856" y="222421"/>
                  <a:pt x="740091" y="212190"/>
                  <a:pt x="725864" y="197963"/>
                </a:cubicBezTo>
                <a:cubicBezTo>
                  <a:pt x="714755" y="186854"/>
                  <a:pt x="707011" y="172825"/>
                  <a:pt x="697584" y="160256"/>
                </a:cubicBezTo>
                <a:cubicBezTo>
                  <a:pt x="711380" y="128064"/>
                  <a:pt x="719936" y="85536"/>
                  <a:pt x="754145" y="65988"/>
                </a:cubicBezTo>
                <a:cubicBezTo>
                  <a:pt x="765394" y="59560"/>
                  <a:pt x="779561" y="60658"/>
                  <a:pt x="791852" y="56561"/>
                </a:cubicBezTo>
                <a:cubicBezTo>
                  <a:pt x="807905" y="51210"/>
                  <a:pt x="822716" y="42357"/>
                  <a:pt x="838986" y="37708"/>
                </a:cubicBezTo>
                <a:cubicBezTo>
                  <a:pt x="866842" y="29749"/>
                  <a:pt x="895722" y="25880"/>
                  <a:pt x="923827" y="18854"/>
                </a:cubicBezTo>
                <a:cubicBezTo>
                  <a:pt x="933467" y="16444"/>
                  <a:pt x="942553" y="12157"/>
                  <a:pt x="952108" y="9427"/>
                </a:cubicBezTo>
                <a:cubicBezTo>
                  <a:pt x="964565" y="5868"/>
                  <a:pt x="977246" y="3142"/>
                  <a:pt x="989815" y="0"/>
                </a:cubicBezTo>
                <a:cubicBezTo>
                  <a:pt x="1181459" y="28747"/>
                  <a:pt x="1178351" y="-35267"/>
                  <a:pt x="1178351" y="37708"/>
                </a:cubicBezTo>
              </a:path>
            </a:pathLst>
          </a:cu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29"/>
          <p:cNvSpPr/>
          <p:nvPr/>
        </p:nvSpPr>
        <p:spPr>
          <a:xfrm>
            <a:off x="2203607" y="4025245"/>
            <a:ext cx="989868" cy="914880"/>
          </a:xfrm>
          <a:custGeom>
            <a:rect b="b" l="l" r="r" t="t"/>
            <a:pathLst>
              <a:path extrusionOk="0" h="914880" w="989868">
                <a:moveTo>
                  <a:pt x="188590" y="0"/>
                </a:moveTo>
                <a:cubicBezTo>
                  <a:pt x="210586" y="12569"/>
                  <a:pt x="231918" y="26378"/>
                  <a:pt x="254577" y="37708"/>
                </a:cubicBezTo>
                <a:cubicBezTo>
                  <a:pt x="269712" y="45276"/>
                  <a:pt x="288174" y="46408"/>
                  <a:pt x="301711" y="56561"/>
                </a:cubicBezTo>
                <a:cubicBezTo>
                  <a:pt x="314280" y="65988"/>
                  <a:pt x="320565" y="81699"/>
                  <a:pt x="329992" y="94268"/>
                </a:cubicBezTo>
                <a:cubicBezTo>
                  <a:pt x="333134" y="103695"/>
                  <a:pt x="340823" y="112712"/>
                  <a:pt x="339418" y="122549"/>
                </a:cubicBezTo>
                <a:cubicBezTo>
                  <a:pt x="334351" y="158016"/>
                  <a:pt x="327160" y="194199"/>
                  <a:pt x="311138" y="226244"/>
                </a:cubicBezTo>
                <a:cubicBezTo>
                  <a:pt x="304112" y="240297"/>
                  <a:pt x="286754" y="246197"/>
                  <a:pt x="273431" y="254524"/>
                </a:cubicBezTo>
                <a:cubicBezTo>
                  <a:pt x="246946" y="271077"/>
                  <a:pt x="193080" y="289986"/>
                  <a:pt x="169736" y="301658"/>
                </a:cubicBezTo>
                <a:cubicBezTo>
                  <a:pt x="80689" y="346181"/>
                  <a:pt x="158093" y="318109"/>
                  <a:pt x="94322" y="339365"/>
                </a:cubicBezTo>
                <a:cubicBezTo>
                  <a:pt x="84895" y="351934"/>
                  <a:pt x="74125" y="363600"/>
                  <a:pt x="66041" y="377073"/>
                </a:cubicBezTo>
                <a:cubicBezTo>
                  <a:pt x="44091" y="413657"/>
                  <a:pt x="30079" y="449229"/>
                  <a:pt x="18907" y="490194"/>
                </a:cubicBezTo>
                <a:cubicBezTo>
                  <a:pt x="14691" y="505652"/>
                  <a:pt x="12622" y="521617"/>
                  <a:pt x="9480" y="537328"/>
                </a:cubicBezTo>
                <a:cubicBezTo>
                  <a:pt x="63" y="669183"/>
                  <a:pt x="-12465" y="672079"/>
                  <a:pt x="28334" y="801279"/>
                </a:cubicBezTo>
                <a:cubicBezTo>
                  <a:pt x="31803" y="812265"/>
                  <a:pt x="66701" y="870077"/>
                  <a:pt x="84895" y="876693"/>
                </a:cubicBezTo>
                <a:cubicBezTo>
                  <a:pt x="108703" y="885351"/>
                  <a:pt x="135171" y="882978"/>
                  <a:pt x="160309" y="886120"/>
                </a:cubicBezTo>
                <a:lnTo>
                  <a:pt x="395979" y="876693"/>
                </a:lnTo>
                <a:cubicBezTo>
                  <a:pt x="496202" y="857901"/>
                  <a:pt x="443806" y="842661"/>
                  <a:pt x="471394" y="801279"/>
                </a:cubicBezTo>
                <a:cubicBezTo>
                  <a:pt x="478789" y="790186"/>
                  <a:pt x="491925" y="783846"/>
                  <a:pt x="499674" y="772998"/>
                </a:cubicBezTo>
                <a:cubicBezTo>
                  <a:pt x="507842" y="761563"/>
                  <a:pt x="511080" y="747208"/>
                  <a:pt x="518528" y="735291"/>
                </a:cubicBezTo>
                <a:cubicBezTo>
                  <a:pt x="526855" y="721968"/>
                  <a:pt x="537381" y="710153"/>
                  <a:pt x="546808" y="697584"/>
                </a:cubicBezTo>
                <a:cubicBezTo>
                  <a:pt x="553093" y="619027"/>
                  <a:pt x="551312" y="539404"/>
                  <a:pt x="565662" y="461914"/>
                </a:cubicBezTo>
                <a:cubicBezTo>
                  <a:pt x="567725" y="450774"/>
                  <a:pt x="583529" y="447523"/>
                  <a:pt x="593942" y="443060"/>
                </a:cubicBezTo>
                <a:cubicBezTo>
                  <a:pt x="605850" y="437956"/>
                  <a:pt x="619620" y="438445"/>
                  <a:pt x="631649" y="433633"/>
                </a:cubicBezTo>
                <a:cubicBezTo>
                  <a:pt x="745230" y="388201"/>
                  <a:pt x="639836" y="417447"/>
                  <a:pt x="725917" y="395926"/>
                </a:cubicBezTo>
                <a:cubicBezTo>
                  <a:pt x="823106" y="405645"/>
                  <a:pt x="810984" y="377600"/>
                  <a:pt x="839039" y="443060"/>
                </a:cubicBezTo>
                <a:cubicBezTo>
                  <a:pt x="842953" y="452193"/>
                  <a:pt x="845324" y="461914"/>
                  <a:pt x="848466" y="471341"/>
                </a:cubicBezTo>
                <a:cubicBezTo>
                  <a:pt x="845324" y="505906"/>
                  <a:pt x="843947" y="540677"/>
                  <a:pt x="839039" y="575035"/>
                </a:cubicBezTo>
                <a:cubicBezTo>
                  <a:pt x="837634" y="584872"/>
                  <a:pt x="829311" y="593384"/>
                  <a:pt x="829612" y="603316"/>
                </a:cubicBezTo>
                <a:cubicBezTo>
                  <a:pt x="832474" y="697750"/>
                  <a:pt x="831055" y="793261"/>
                  <a:pt x="848466" y="886120"/>
                </a:cubicBezTo>
                <a:cubicBezTo>
                  <a:pt x="851056" y="899932"/>
                  <a:pt x="872841" y="900530"/>
                  <a:pt x="886173" y="904974"/>
                </a:cubicBezTo>
                <a:cubicBezTo>
                  <a:pt x="925543" y="918097"/>
                  <a:pt x="948175" y="914400"/>
                  <a:pt x="989868" y="914400"/>
                </a:cubicBezTo>
              </a:path>
            </a:pathLst>
          </a:cu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29"/>
          <p:cNvSpPr/>
          <p:nvPr/>
        </p:nvSpPr>
        <p:spPr>
          <a:xfrm>
            <a:off x="3023792" y="4958499"/>
            <a:ext cx="970961" cy="961534"/>
          </a:xfrm>
          <a:custGeom>
            <a:rect b="b" l="l" r="r" t="t"/>
            <a:pathLst>
              <a:path extrusionOk="0" h="961534" w="970961">
                <a:moveTo>
                  <a:pt x="150829" y="0"/>
                </a:moveTo>
                <a:cubicBezTo>
                  <a:pt x="147687" y="37707"/>
                  <a:pt x="146096" y="75576"/>
                  <a:pt x="141403" y="113122"/>
                </a:cubicBezTo>
                <a:cubicBezTo>
                  <a:pt x="139796" y="125978"/>
                  <a:pt x="136525" y="138698"/>
                  <a:pt x="131976" y="150829"/>
                </a:cubicBezTo>
                <a:cubicBezTo>
                  <a:pt x="122961" y="174868"/>
                  <a:pt x="96839" y="215674"/>
                  <a:pt x="84842" y="235670"/>
                </a:cubicBezTo>
                <a:cubicBezTo>
                  <a:pt x="60932" y="355219"/>
                  <a:pt x="92973" y="226122"/>
                  <a:pt x="56561" y="311085"/>
                </a:cubicBezTo>
                <a:cubicBezTo>
                  <a:pt x="51458" y="322993"/>
                  <a:pt x="50048" y="336168"/>
                  <a:pt x="47135" y="348792"/>
                </a:cubicBezTo>
                <a:cubicBezTo>
                  <a:pt x="40621" y="377020"/>
                  <a:pt x="34190" y="405272"/>
                  <a:pt x="28281" y="433633"/>
                </a:cubicBezTo>
                <a:cubicBezTo>
                  <a:pt x="18477" y="480690"/>
                  <a:pt x="0" y="575035"/>
                  <a:pt x="0" y="575035"/>
                </a:cubicBezTo>
                <a:cubicBezTo>
                  <a:pt x="3142" y="637880"/>
                  <a:pt x="4409" y="700848"/>
                  <a:pt x="9427" y="763571"/>
                </a:cubicBezTo>
                <a:cubicBezTo>
                  <a:pt x="10705" y="779542"/>
                  <a:pt x="11073" y="796699"/>
                  <a:pt x="18854" y="810705"/>
                </a:cubicBezTo>
                <a:cubicBezTo>
                  <a:pt x="27486" y="826243"/>
                  <a:pt x="42584" y="837430"/>
                  <a:pt x="56561" y="848412"/>
                </a:cubicBezTo>
                <a:cubicBezTo>
                  <a:pt x="86721" y="872109"/>
                  <a:pt x="116522" y="897247"/>
                  <a:pt x="150829" y="914400"/>
                </a:cubicBezTo>
                <a:lnTo>
                  <a:pt x="245097" y="961534"/>
                </a:lnTo>
                <a:cubicBezTo>
                  <a:pt x="307942" y="955249"/>
                  <a:pt x="372607" y="958954"/>
                  <a:pt x="433633" y="942680"/>
                </a:cubicBezTo>
                <a:cubicBezTo>
                  <a:pt x="469041" y="933238"/>
                  <a:pt x="527902" y="886120"/>
                  <a:pt x="527902" y="886120"/>
                </a:cubicBezTo>
                <a:cubicBezTo>
                  <a:pt x="534186" y="876693"/>
                  <a:pt x="538744" y="865850"/>
                  <a:pt x="546755" y="857839"/>
                </a:cubicBezTo>
                <a:cubicBezTo>
                  <a:pt x="554766" y="849828"/>
                  <a:pt x="569969" y="849120"/>
                  <a:pt x="575036" y="838986"/>
                </a:cubicBezTo>
                <a:cubicBezTo>
                  <a:pt x="583584" y="821890"/>
                  <a:pt x="580714" y="801168"/>
                  <a:pt x="584462" y="782425"/>
                </a:cubicBezTo>
                <a:cubicBezTo>
                  <a:pt x="587003" y="769720"/>
                  <a:pt x="590747" y="757286"/>
                  <a:pt x="593889" y="744717"/>
                </a:cubicBezTo>
                <a:cubicBezTo>
                  <a:pt x="590245" y="686418"/>
                  <a:pt x="569942" y="533916"/>
                  <a:pt x="603316" y="471340"/>
                </a:cubicBezTo>
                <a:cubicBezTo>
                  <a:pt x="612668" y="453805"/>
                  <a:pt x="659877" y="452487"/>
                  <a:pt x="659877" y="452487"/>
                </a:cubicBezTo>
                <a:cubicBezTo>
                  <a:pt x="678731" y="461914"/>
                  <a:pt x="712304" y="460097"/>
                  <a:pt x="716438" y="480767"/>
                </a:cubicBezTo>
                <a:cubicBezTo>
                  <a:pt x="726986" y="533510"/>
                  <a:pt x="703524" y="587565"/>
                  <a:pt x="697584" y="641023"/>
                </a:cubicBezTo>
                <a:cubicBezTo>
                  <a:pt x="694097" y="672409"/>
                  <a:pt x="691299" y="703868"/>
                  <a:pt x="688157" y="735291"/>
                </a:cubicBezTo>
                <a:cubicBezTo>
                  <a:pt x="691299" y="772998"/>
                  <a:pt x="687189" y="812030"/>
                  <a:pt x="697584" y="848412"/>
                </a:cubicBezTo>
                <a:cubicBezTo>
                  <a:pt x="700696" y="859306"/>
                  <a:pt x="714561" y="866486"/>
                  <a:pt x="725864" y="867266"/>
                </a:cubicBezTo>
                <a:cubicBezTo>
                  <a:pt x="807369" y="872887"/>
                  <a:pt x="889262" y="867266"/>
                  <a:pt x="970961" y="867266"/>
                </a:cubicBezTo>
              </a:path>
            </a:pathLst>
          </a:cu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0"/>
          <p:cNvPicPr preferRelativeResize="0"/>
          <p:nvPr/>
        </p:nvPicPr>
        <p:blipFill rotWithShape="1">
          <a:blip r:embed="rId3">
            <a:alphaModFix/>
          </a:blip>
          <a:srcRect b="0" l="0" r="0" t="0"/>
          <a:stretch/>
        </p:blipFill>
        <p:spPr>
          <a:xfrm>
            <a:off x="1979712" y="3373136"/>
            <a:ext cx="6120680" cy="3460147"/>
          </a:xfrm>
          <a:prstGeom prst="rect">
            <a:avLst/>
          </a:prstGeom>
          <a:noFill/>
          <a:ln>
            <a:noFill/>
          </a:ln>
        </p:spPr>
      </p:pic>
      <p:sp>
        <p:nvSpPr>
          <p:cNvPr id="419" name="Google Shape;419;p30"/>
          <p:cNvSpPr txBox="1"/>
          <p:nvPr/>
        </p:nvSpPr>
        <p:spPr>
          <a:xfrm>
            <a:off x="611560" y="692696"/>
            <a:ext cx="8291369"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Так же легко и добавить число к дереву. Нужно снова соблюдать три основных правила, просто добавляем значение туда где есть место.</a:t>
            </a:r>
            <a:endParaRPr/>
          </a:p>
        </p:txBody>
      </p:sp>
      <p:sp>
        <p:nvSpPr>
          <p:cNvPr id="420" name="Google Shape;420;p30"/>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421" name="Google Shape;421;p30"/>
          <p:cNvSpPr txBox="1"/>
          <p:nvPr/>
        </p:nvSpPr>
        <p:spPr>
          <a:xfrm>
            <a:off x="395537" y="1543441"/>
            <a:ext cx="856693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Так же легко и добавить число к дереву. Нужно снова соблюдать три основных правила, просто добавляем значение туда где есть место.</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Допустим, что мы хотим добавить 7. </a:t>
            </a:r>
            <a:endParaRPr/>
          </a:p>
          <a:p>
            <a:pPr indent="-342900" lvl="0" marL="342900" marR="0" rtl="0" algn="just">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Т.к. 7 &lt; 13 , то мы идём влево</a:t>
            </a:r>
            <a:endParaRPr/>
          </a:p>
          <a:p>
            <a:pPr indent="-342900" lvl="0" marL="342900" marR="0" rtl="0" algn="just">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Т.к. 7 &gt; 5, то мы идём её правую ветвь</a:t>
            </a:r>
            <a:endParaRPr/>
          </a:p>
          <a:p>
            <a:pPr indent="-342900" lvl="0" marL="342900" marR="0" rtl="0" algn="just">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Т.к. 7&lt; 8 и у этой вершины нет левой ветви, то ставим 7 тут. Левым поддеревом.</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31"/>
          <p:cNvPicPr preferRelativeResize="0"/>
          <p:nvPr/>
        </p:nvPicPr>
        <p:blipFill rotWithShape="1">
          <a:blip r:embed="rId3">
            <a:alphaModFix/>
          </a:blip>
          <a:srcRect b="0" l="0" r="0" t="0"/>
          <a:stretch/>
        </p:blipFill>
        <p:spPr>
          <a:xfrm>
            <a:off x="4377937" y="4018006"/>
            <a:ext cx="4536879" cy="2685747"/>
          </a:xfrm>
          <a:prstGeom prst="rect">
            <a:avLst/>
          </a:prstGeom>
          <a:noFill/>
          <a:ln>
            <a:noFill/>
          </a:ln>
        </p:spPr>
      </p:pic>
      <p:sp>
        <p:nvSpPr>
          <p:cNvPr id="427" name="Google Shape;427;p31"/>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428" name="Google Shape;428;p31"/>
          <p:cNvSpPr txBox="1"/>
          <p:nvPr/>
        </p:nvSpPr>
        <p:spPr>
          <a:xfrm>
            <a:off x="1110358" y="735174"/>
            <a:ext cx="779257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Процесс удаления тоже возможен, но несколько сложнее. Но тут возможны три варианта:</a:t>
            </a:r>
            <a:endParaRPr/>
          </a:p>
          <a:p>
            <a:pPr indent="-342900" lvl="0" marL="342900" marR="0" rtl="0" algn="just">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Самый простой способ – когда элемент не имеет поддеревьев. В этом случае мы просто находим этот элемент и его удаляем. Допустим удалим 7.</a:t>
            </a:r>
            <a:endParaRPr/>
          </a:p>
        </p:txBody>
      </p:sp>
      <p:pic>
        <p:nvPicPr>
          <p:cNvPr id="429" name="Google Shape;429;p31"/>
          <p:cNvPicPr preferRelativeResize="0"/>
          <p:nvPr/>
        </p:nvPicPr>
        <p:blipFill rotWithShape="1">
          <a:blip r:embed="rId4">
            <a:alphaModFix/>
          </a:blip>
          <a:srcRect b="0" l="0" r="0" t="0"/>
          <a:stretch/>
        </p:blipFill>
        <p:spPr>
          <a:xfrm>
            <a:off x="1140256" y="1842296"/>
            <a:ext cx="4151824" cy="2355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Обходы дерева</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lang="en-US">
                <a:solidFill>
                  <a:srgbClr val="FF0000"/>
                </a:solidFill>
              </a:rPr>
              <a:t>Обход дерева </a:t>
            </a:r>
            <a:r>
              <a:rPr lang="en-US"/>
              <a:t>– это способ методичного исследования узлов дерева, при котором каждый узел проходится только один раз. </a:t>
            </a:r>
            <a:endParaRPr/>
          </a:p>
          <a:p>
            <a:pPr indent="-342900" lvl="0" marL="342900" rtl="0" algn="l">
              <a:spcBef>
                <a:spcPts val="640"/>
              </a:spcBef>
              <a:spcAft>
                <a:spcPts val="0"/>
              </a:spcAft>
              <a:buClr>
                <a:schemeClr val="dk1"/>
              </a:buClr>
              <a:buSzPts val="3200"/>
              <a:buNone/>
            </a:pPr>
            <a:r>
              <a:rPr lang="en-US"/>
              <a:t>				в глубину</a:t>
            </a:r>
            <a:endParaRPr/>
          </a:p>
          <a:p>
            <a:pPr indent="-342900" lvl="0" marL="342900" rtl="0" algn="l">
              <a:spcBef>
                <a:spcPts val="640"/>
              </a:spcBef>
              <a:spcAft>
                <a:spcPts val="0"/>
              </a:spcAft>
              <a:buClr>
                <a:schemeClr val="dk1"/>
              </a:buClr>
              <a:buSzPts val="3200"/>
              <a:buNone/>
            </a:pPr>
            <a:r>
              <a:rPr lang="en-US"/>
              <a:t>Обходы </a:t>
            </a:r>
            <a:endParaRPr/>
          </a:p>
          <a:p>
            <a:pPr indent="-342900" lvl="0" marL="342900" rtl="0" algn="l">
              <a:spcBef>
                <a:spcPts val="640"/>
              </a:spcBef>
              <a:spcAft>
                <a:spcPts val="0"/>
              </a:spcAft>
              <a:buClr>
                <a:schemeClr val="dk1"/>
              </a:buClr>
              <a:buSzPts val="3200"/>
              <a:buNone/>
            </a:pPr>
            <a:r>
              <a:rPr lang="en-US"/>
              <a:t>				в ширину</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cxnSp>
        <p:nvCxnSpPr>
          <p:cNvPr id="96" name="Google Shape;96;p14"/>
          <p:cNvCxnSpPr/>
          <p:nvPr/>
        </p:nvCxnSpPr>
        <p:spPr>
          <a:xfrm flipH="1" rot="10800000">
            <a:off x="2143108" y="3571876"/>
            <a:ext cx="1071570" cy="428628"/>
          </a:xfrm>
          <a:prstGeom prst="straightConnector1">
            <a:avLst/>
          </a:prstGeom>
          <a:noFill/>
          <a:ln cap="flat" cmpd="sng" w="9525">
            <a:solidFill>
              <a:srgbClr val="4A7DBA"/>
            </a:solidFill>
            <a:prstDash val="solid"/>
            <a:round/>
            <a:headEnd len="sm" w="sm" type="none"/>
            <a:tailEnd len="sm" w="sm" type="none"/>
          </a:ln>
        </p:spPr>
      </p:cxnSp>
      <p:cxnSp>
        <p:nvCxnSpPr>
          <p:cNvPr id="97" name="Google Shape;97;p14"/>
          <p:cNvCxnSpPr/>
          <p:nvPr/>
        </p:nvCxnSpPr>
        <p:spPr>
          <a:xfrm>
            <a:off x="2143108" y="4143380"/>
            <a:ext cx="1071570" cy="500066"/>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10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10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1000"/>
                                        <p:tgtEl>
                                          <p:spTgt spid="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1000"/>
                                        <p:tgtEl>
                                          <p:spTgt spid="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32"/>
          <p:cNvPicPr preferRelativeResize="0"/>
          <p:nvPr/>
        </p:nvPicPr>
        <p:blipFill rotWithShape="1">
          <a:blip r:embed="rId3">
            <a:alphaModFix/>
          </a:blip>
          <a:srcRect b="0" l="0" r="0" t="0"/>
          <a:stretch/>
        </p:blipFill>
        <p:spPr>
          <a:xfrm>
            <a:off x="5753589" y="226573"/>
            <a:ext cx="3213049" cy="1831631"/>
          </a:xfrm>
          <a:prstGeom prst="rect">
            <a:avLst/>
          </a:prstGeom>
          <a:noFill/>
          <a:ln>
            <a:noFill/>
          </a:ln>
        </p:spPr>
      </p:pic>
      <p:sp>
        <p:nvSpPr>
          <p:cNvPr id="435" name="Google Shape;435;p32"/>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436" name="Google Shape;436;p32"/>
          <p:cNvSpPr txBox="1"/>
          <p:nvPr/>
        </p:nvSpPr>
        <p:spPr>
          <a:xfrm>
            <a:off x="1110358" y="550687"/>
            <a:ext cx="4089457" cy="1815882"/>
          </a:xfrm>
          <a:prstGeom prst="rect">
            <a:avLst/>
          </a:prstGeom>
          <a:noFill/>
          <a:ln>
            <a:noFill/>
          </a:ln>
        </p:spPr>
        <p:txBody>
          <a:bodyPr anchorCtr="0" anchor="t" bIns="45700" lIns="91425" spcFirstLastPara="1" rIns="91425" wrap="square" tIns="45700">
            <a:spAutoFit/>
          </a:bodyPr>
          <a:lstStyle/>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2) Второй способ используется когда вершина имеет одно поддерево. ВЫ этом случае вершина удаляется, а вместо неё ставится поддерево только что удалённой вершины. Допустим, что хотим удалить число 3.</a:t>
            </a:r>
            <a:endParaRPr/>
          </a:p>
        </p:txBody>
      </p:sp>
      <p:pic>
        <p:nvPicPr>
          <p:cNvPr id="437" name="Google Shape;437;p32"/>
          <p:cNvPicPr preferRelativeResize="0"/>
          <p:nvPr/>
        </p:nvPicPr>
        <p:blipFill rotWithShape="1">
          <a:blip r:embed="rId4">
            <a:alphaModFix/>
          </a:blip>
          <a:srcRect b="0" l="0" r="0" t="0"/>
          <a:stretch/>
        </p:blipFill>
        <p:spPr>
          <a:xfrm>
            <a:off x="827584" y="2807564"/>
            <a:ext cx="3744416" cy="2135208"/>
          </a:xfrm>
          <a:prstGeom prst="rect">
            <a:avLst/>
          </a:prstGeom>
          <a:noFill/>
          <a:ln>
            <a:noFill/>
          </a:ln>
        </p:spPr>
      </p:pic>
      <p:sp>
        <p:nvSpPr>
          <p:cNvPr id="438" name="Google Shape;438;p32"/>
          <p:cNvSpPr txBox="1"/>
          <p:nvPr/>
        </p:nvSpPr>
        <p:spPr>
          <a:xfrm>
            <a:off x="5069167" y="2581939"/>
            <a:ext cx="3960116"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Берём поддерево этой вершины и крепим его к родительской вершине числа 3 (в данном случае – 1 крепится  5). Это легко сделать, т.к. по первому правилу все элементы левого поддерева 3 должны быть &lt; 5.</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439" name="Google Shape;439;p32"/>
          <p:cNvPicPr preferRelativeResize="0"/>
          <p:nvPr/>
        </p:nvPicPr>
        <p:blipFill rotWithShape="1">
          <a:blip r:embed="rId5">
            <a:alphaModFix/>
          </a:blip>
          <a:srcRect b="0" l="0" r="0" t="0"/>
          <a:stretch/>
        </p:blipFill>
        <p:spPr>
          <a:xfrm>
            <a:off x="5004049" y="4317275"/>
            <a:ext cx="4090352" cy="24782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33"/>
          <p:cNvPicPr preferRelativeResize="0"/>
          <p:nvPr/>
        </p:nvPicPr>
        <p:blipFill rotWithShape="1">
          <a:blip r:embed="rId3">
            <a:alphaModFix/>
          </a:blip>
          <a:srcRect b="0" l="0" r="0" t="0"/>
          <a:stretch/>
        </p:blipFill>
        <p:spPr>
          <a:xfrm>
            <a:off x="5652120" y="2612790"/>
            <a:ext cx="3312044" cy="1998281"/>
          </a:xfrm>
          <a:prstGeom prst="rect">
            <a:avLst/>
          </a:prstGeom>
          <a:noFill/>
          <a:ln>
            <a:noFill/>
          </a:ln>
        </p:spPr>
      </p:pic>
      <p:sp>
        <p:nvSpPr>
          <p:cNvPr id="445" name="Google Shape;445;p33"/>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446" name="Google Shape;446;p33"/>
          <p:cNvSpPr txBox="1"/>
          <p:nvPr/>
        </p:nvSpPr>
        <p:spPr>
          <a:xfrm>
            <a:off x="1110358" y="550687"/>
            <a:ext cx="7853807" cy="2062103"/>
          </a:xfrm>
          <a:prstGeom prst="rect">
            <a:avLst/>
          </a:prstGeom>
          <a:noFill/>
          <a:ln>
            <a:noFill/>
          </a:ln>
        </p:spPr>
        <p:txBody>
          <a:bodyPr anchorCtr="0" anchor="t" bIns="45700" lIns="91425" spcFirstLastPara="1" rIns="91425" wrap="square" tIns="45700">
            <a:spAutoFit/>
          </a:bodyPr>
          <a:lstStyle/>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3) Третий способ самый сложный это случай, когда удаляемая вершина имеет два поддерева.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Сначала нам нужно найти вершину, которая имеет следующее по возрастанию значение, потом мы меняем эти вершины местами, а потом удаляем ненужную вершину.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Обратите внимание, что у следующей по возрастанию вершины должно быть два поддерева.</a:t>
            </a:r>
            <a:endParaRPr/>
          </a:p>
        </p:txBody>
      </p:sp>
      <p:sp>
        <p:nvSpPr>
          <p:cNvPr id="447" name="Google Shape;447;p33"/>
          <p:cNvSpPr txBox="1"/>
          <p:nvPr/>
        </p:nvSpPr>
        <p:spPr>
          <a:xfrm>
            <a:off x="1110358" y="3043400"/>
            <a:ext cx="432573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Давайте удалим корневую вершину 13. Ищем следующее по величине значение. В нашем случае – это 21.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448" name="Google Shape;448;p33"/>
          <p:cNvPicPr preferRelativeResize="0"/>
          <p:nvPr/>
        </p:nvPicPr>
        <p:blipFill rotWithShape="1">
          <a:blip r:embed="rId4">
            <a:alphaModFix/>
          </a:blip>
          <a:srcRect b="0" l="0" r="0" t="0"/>
          <a:stretch/>
        </p:blipFill>
        <p:spPr>
          <a:xfrm>
            <a:off x="1110357" y="4349704"/>
            <a:ext cx="3752850" cy="2352675"/>
          </a:xfrm>
          <a:prstGeom prst="rect">
            <a:avLst/>
          </a:prstGeom>
          <a:noFill/>
          <a:ln>
            <a:noFill/>
          </a:ln>
        </p:spPr>
      </p:pic>
      <p:sp>
        <p:nvSpPr>
          <p:cNvPr id="449" name="Google Shape;449;p33"/>
          <p:cNvSpPr txBox="1"/>
          <p:nvPr/>
        </p:nvSpPr>
        <p:spPr>
          <a:xfrm>
            <a:off x="4998615" y="5291970"/>
            <a:ext cx="3752850"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Потом меняем местами эти вершины, оставляя вершину 13 без подвершин.</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34"/>
          <p:cNvPicPr preferRelativeResize="0"/>
          <p:nvPr/>
        </p:nvPicPr>
        <p:blipFill rotWithShape="1">
          <a:blip r:embed="rId3">
            <a:alphaModFix/>
          </a:blip>
          <a:srcRect b="0" l="0" r="0" t="0"/>
          <a:stretch/>
        </p:blipFill>
        <p:spPr>
          <a:xfrm>
            <a:off x="1146067" y="1863169"/>
            <a:ext cx="3065893" cy="1849769"/>
          </a:xfrm>
          <a:prstGeom prst="rect">
            <a:avLst/>
          </a:prstGeom>
          <a:noFill/>
          <a:ln>
            <a:noFill/>
          </a:ln>
        </p:spPr>
      </p:pic>
      <p:sp>
        <p:nvSpPr>
          <p:cNvPr id="455" name="Google Shape;455;p34"/>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456" name="Google Shape;456;p34"/>
          <p:cNvSpPr txBox="1"/>
          <p:nvPr/>
        </p:nvSpPr>
        <p:spPr>
          <a:xfrm>
            <a:off x="3707904" y="604782"/>
            <a:ext cx="5162394"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3) Третий способ самый сложный это случай, когда удаляемая вершина имеет два поддерева.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Сначала нам нужно найти вершину, которая имеет следующее по возрастанию значение, потом мы меняем эти вершины местами, а потом удаляем ненужную вершину.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Обратите внимание, что у следующей по возрастанию вершины должно быть два поддерева.</a:t>
            </a:r>
            <a:endParaRPr/>
          </a:p>
        </p:txBody>
      </p:sp>
      <p:sp>
        <p:nvSpPr>
          <p:cNvPr id="457" name="Google Shape;457;p34"/>
          <p:cNvSpPr txBox="1"/>
          <p:nvPr/>
        </p:nvSpPr>
        <p:spPr>
          <a:xfrm>
            <a:off x="4380532" y="2939649"/>
            <a:ext cx="432573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Давайте удалим корневую вершину 13. Ищем следующее по величине значение. В нашем случае – это 21.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458" name="Google Shape;458;p34"/>
          <p:cNvPicPr preferRelativeResize="0"/>
          <p:nvPr/>
        </p:nvPicPr>
        <p:blipFill rotWithShape="1">
          <a:blip r:embed="rId4">
            <a:alphaModFix/>
          </a:blip>
          <a:srcRect b="0" l="0" r="0" t="0"/>
          <a:stretch/>
        </p:blipFill>
        <p:spPr>
          <a:xfrm>
            <a:off x="1110359" y="5061972"/>
            <a:ext cx="2453530" cy="1538126"/>
          </a:xfrm>
          <a:prstGeom prst="rect">
            <a:avLst/>
          </a:prstGeom>
          <a:noFill/>
          <a:ln>
            <a:noFill/>
          </a:ln>
        </p:spPr>
      </p:pic>
      <p:sp>
        <p:nvSpPr>
          <p:cNvPr id="459" name="Google Shape;459;p34"/>
          <p:cNvSpPr txBox="1"/>
          <p:nvPr/>
        </p:nvSpPr>
        <p:spPr>
          <a:xfrm>
            <a:off x="1359378" y="4069105"/>
            <a:ext cx="7510920"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Потом меняем местами эти вершины, оставляя вершину 13 без подвершин. И, наконец, удаляем число 13</a:t>
            </a:r>
            <a:endParaRPr/>
          </a:p>
        </p:txBody>
      </p:sp>
      <p:pic>
        <p:nvPicPr>
          <p:cNvPr id="460" name="Google Shape;460;p34"/>
          <p:cNvPicPr preferRelativeResize="0"/>
          <p:nvPr/>
        </p:nvPicPr>
        <p:blipFill rotWithShape="1">
          <a:blip r:embed="rId5">
            <a:alphaModFix/>
          </a:blip>
          <a:srcRect b="0" l="0" r="0" t="0"/>
          <a:stretch/>
        </p:blipFill>
        <p:spPr>
          <a:xfrm>
            <a:off x="3923928" y="5154047"/>
            <a:ext cx="2355646" cy="1423643"/>
          </a:xfrm>
          <a:prstGeom prst="rect">
            <a:avLst/>
          </a:prstGeom>
          <a:noFill/>
          <a:ln>
            <a:noFill/>
          </a:ln>
        </p:spPr>
      </p:pic>
      <p:pic>
        <p:nvPicPr>
          <p:cNvPr id="461" name="Google Shape;461;p34"/>
          <p:cNvPicPr preferRelativeResize="0"/>
          <p:nvPr/>
        </p:nvPicPr>
        <p:blipFill rotWithShape="1">
          <a:blip r:embed="rId6">
            <a:alphaModFix/>
          </a:blip>
          <a:srcRect b="0" l="0" r="0" t="0"/>
          <a:stretch/>
        </p:blipFill>
        <p:spPr>
          <a:xfrm>
            <a:off x="6431879" y="4973253"/>
            <a:ext cx="2568826" cy="15676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5"/>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467" name="Google Shape;467;p35"/>
          <p:cNvSpPr txBox="1"/>
          <p:nvPr/>
        </p:nvSpPr>
        <p:spPr>
          <a:xfrm>
            <a:off x="251520" y="682021"/>
            <a:ext cx="8856984" cy="5632311"/>
          </a:xfrm>
          <a:prstGeom prst="rect">
            <a:avLst/>
          </a:prstGeom>
          <a:noFill/>
          <a:ln>
            <a:noFill/>
          </a:ln>
        </p:spPr>
        <p:txBody>
          <a:bodyPr anchorCtr="0" anchor="t" bIns="45700" lIns="91425" spcFirstLastPara="1" rIns="91425" wrap="square" tIns="45700">
            <a:spAutoFit/>
          </a:bodyPr>
          <a:lstStyle/>
          <a:p>
            <a:pPr indent="358775" lvl="0" marL="0" marR="0" rtl="0" algn="just">
              <a:spcBef>
                <a:spcPts val="0"/>
              </a:spcBef>
              <a:spcAft>
                <a:spcPts val="0"/>
              </a:spcAft>
              <a:buNone/>
            </a:pPr>
            <a:r>
              <a:rPr lang="en-US" sz="1800">
                <a:solidFill>
                  <a:schemeClr val="dk1"/>
                </a:solidFill>
                <a:latin typeface="Calibri"/>
                <a:ea typeface="Calibri"/>
                <a:cs typeface="Calibri"/>
                <a:sym typeface="Calibri"/>
              </a:rPr>
              <a:t>Таким образом сортировка бинарным деревом, за счёт дополнительной памяти, быстро решает вопрос с добавлением очередного элемента в отсортированную часть массива. Причём в роли отсортированной части массива выступает бинарное дерево. Дерево формируется буквально на лету при переборе элементов.</a:t>
            </a:r>
            <a:endParaRPr/>
          </a:p>
          <a:p>
            <a:pPr indent="358775" lvl="0" marL="0" marR="0" rtl="0" algn="just">
              <a:spcBef>
                <a:spcPts val="0"/>
              </a:spcBef>
              <a:spcAft>
                <a:spcPts val="0"/>
              </a:spcAft>
              <a:buNone/>
            </a:pPr>
            <a:r>
              <a:rPr lang="en-US" sz="1800">
                <a:solidFill>
                  <a:schemeClr val="dk1"/>
                </a:solidFill>
                <a:latin typeface="Calibri"/>
                <a:ea typeface="Calibri"/>
                <a:cs typeface="Calibri"/>
                <a:sym typeface="Calibri"/>
              </a:rPr>
              <a:t>Элемент сравнивается сначала с корнем, а потом и с более вложенными узлами по принципу: если элемент меньше чем узел — то спускаемся по левой ветке, если не меньше — то по правой. Построенное по такому правилу дерево затем можно легко обойти так, чтобы двигаться от узлов с меньшими значениями к узлам с большими значениями (и таким образом получить все элементы в возрастающем порядке).</a:t>
            </a:r>
            <a:endParaRPr/>
          </a:p>
          <a:p>
            <a:pPr indent="358775" lvl="0" marL="0" marR="0" rtl="0" algn="just">
              <a:spcBef>
                <a:spcPts val="0"/>
              </a:spcBef>
              <a:spcAft>
                <a:spcPts val="0"/>
              </a:spcAft>
              <a:buNone/>
            </a:pPr>
            <a:r>
              <a:rPr lang="en-US" sz="1800">
                <a:solidFill>
                  <a:schemeClr val="dk1"/>
                </a:solidFill>
                <a:latin typeface="Calibri"/>
                <a:ea typeface="Calibri"/>
                <a:cs typeface="Calibri"/>
                <a:sym typeface="Calibri"/>
              </a:rPr>
              <a:t>Основная загвоздка сортировок вставками (затраты на вставку элемента на своё место в отсортированной части массива) здесь решена, построение происходит вполне оперативно. Во всяком случае для освобождения точки вставки не нужно медленно передвигать караваны элементов как в предыдущих алгоритмах. Казалось бы, вот она, наилучшая из сортировок вставками. Но есть проблема.</a:t>
            </a:r>
            <a:endParaRPr/>
          </a:p>
          <a:p>
            <a:pPr indent="358775" lvl="0" marL="0" marR="0" rtl="0" algn="just">
              <a:spcBef>
                <a:spcPts val="0"/>
              </a:spcBef>
              <a:spcAft>
                <a:spcPts val="0"/>
              </a:spcAft>
              <a:buNone/>
            </a:pPr>
            <a:r>
              <a:rPr lang="en-US" sz="1800">
                <a:solidFill>
                  <a:schemeClr val="dk1"/>
                </a:solidFill>
                <a:latin typeface="Calibri"/>
                <a:ea typeface="Calibri"/>
                <a:cs typeface="Calibri"/>
                <a:sym typeface="Calibri"/>
              </a:rPr>
              <a:t>Когда получается красивая симметричная ёлочка (так называемое идеально сбалансированное дерево), то вставка происходит быстро, поскольку дерево в этом случае имеет минимально возможную вложенность уровней. Но сбалансированная (или хотя бы близкая к таковой) структура из случайного массива получается редко. И дерево, скорее всего, будет неидеальное и несбалансированное — с перекосами, заваленным горизонтом и избыточным количеством уровней.</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6"/>
          <p:cNvSpPr txBox="1"/>
          <p:nvPr>
            <p:ph type="title"/>
          </p:nvPr>
        </p:nvSpPr>
        <p:spPr>
          <a:xfrm>
            <a:off x="1110358" y="120077"/>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sp>
        <p:nvSpPr>
          <p:cNvPr id="473" name="Google Shape;473;p36"/>
          <p:cNvSpPr txBox="1"/>
          <p:nvPr/>
        </p:nvSpPr>
        <p:spPr>
          <a:xfrm>
            <a:off x="1110358" y="604782"/>
            <a:ext cx="7926138" cy="584775"/>
          </a:xfrm>
          <a:prstGeom prst="rect">
            <a:avLst/>
          </a:prstGeom>
          <a:noFill/>
          <a:ln>
            <a:noFill/>
          </a:ln>
        </p:spPr>
        <p:txBody>
          <a:bodyPr anchorCtr="0" anchor="t" bIns="45700" lIns="91425" spcFirstLastPara="1" rIns="91425" wrap="square" tIns="45700">
            <a:spAutoFit/>
          </a:bodyPr>
          <a:lstStyle/>
          <a:p>
            <a:pPr indent="358775" lvl="0" marL="0" marR="0" rtl="0" algn="just">
              <a:spcBef>
                <a:spcPts val="0"/>
              </a:spcBef>
              <a:spcAft>
                <a:spcPts val="0"/>
              </a:spcAft>
              <a:buNone/>
            </a:pPr>
            <a:r>
              <a:rPr lang="en-US" sz="1800">
                <a:solidFill>
                  <a:schemeClr val="dk1"/>
                </a:solidFill>
                <a:latin typeface="Calibri"/>
                <a:ea typeface="Calibri"/>
                <a:cs typeface="Calibri"/>
                <a:sym typeface="Calibri"/>
              </a:rPr>
              <a:t>Рандомный массив со значениями от 1 до 10. Элементы в таком порядке генерируют несбалансированное двоичное дерево:</a:t>
            </a:r>
            <a:endParaRPr/>
          </a:p>
        </p:txBody>
      </p:sp>
      <p:pic>
        <p:nvPicPr>
          <p:cNvPr id="474" name="Google Shape;474;p36"/>
          <p:cNvPicPr preferRelativeResize="0"/>
          <p:nvPr/>
        </p:nvPicPr>
        <p:blipFill rotWithShape="1">
          <a:blip r:embed="rId3">
            <a:alphaModFix/>
          </a:blip>
          <a:srcRect b="0" l="0" r="0" t="0"/>
          <a:stretch/>
        </p:blipFill>
        <p:spPr>
          <a:xfrm>
            <a:off x="1696438" y="1175479"/>
            <a:ext cx="6886575" cy="4476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7"/>
          <p:cNvSpPr txBox="1"/>
          <p:nvPr>
            <p:ph type="title"/>
          </p:nvPr>
        </p:nvSpPr>
        <p:spPr>
          <a:xfrm>
            <a:off x="1115616" y="0"/>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Бинарное дерево</a:t>
            </a:r>
            <a:endParaRPr/>
          </a:p>
        </p:txBody>
      </p:sp>
      <p:pic>
        <p:nvPicPr>
          <p:cNvPr id="480" name="Google Shape;480;p37"/>
          <p:cNvPicPr preferRelativeResize="0"/>
          <p:nvPr/>
        </p:nvPicPr>
        <p:blipFill rotWithShape="1">
          <a:blip r:embed="rId3">
            <a:alphaModFix/>
          </a:blip>
          <a:srcRect b="0" l="0" r="0" t="0"/>
          <a:stretch/>
        </p:blipFill>
        <p:spPr>
          <a:xfrm>
            <a:off x="611560" y="2407057"/>
            <a:ext cx="7926138" cy="3398207"/>
          </a:xfrm>
          <a:prstGeom prst="rect">
            <a:avLst/>
          </a:prstGeom>
          <a:noFill/>
          <a:ln>
            <a:noFill/>
          </a:ln>
        </p:spPr>
      </p:pic>
      <p:sp>
        <p:nvSpPr>
          <p:cNvPr id="481" name="Google Shape;481;p37"/>
          <p:cNvSpPr txBox="1"/>
          <p:nvPr/>
        </p:nvSpPr>
        <p:spPr>
          <a:xfrm>
            <a:off x="323528" y="511156"/>
            <a:ext cx="8712968" cy="6463308"/>
          </a:xfrm>
          <a:prstGeom prst="rect">
            <a:avLst/>
          </a:prstGeom>
          <a:noFill/>
          <a:ln>
            <a:noFill/>
          </a:ln>
        </p:spPr>
        <p:txBody>
          <a:bodyPr anchorCtr="0" anchor="t" bIns="45700" lIns="91425" spcFirstLastPara="1" rIns="91425" wrap="square" tIns="45700">
            <a:spAutoFit/>
          </a:bodyPr>
          <a:lstStyle/>
          <a:p>
            <a:pPr indent="358775" lvl="0" marL="0" marR="0" rtl="0" algn="just">
              <a:spcBef>
                <a:spcPts val="0"/>
              </a:spcBef>
              <a:spcAft>
                <a:spcPts val="0"/>
              </a:spcAft>
              <a:buNone/>
            </a:pPr>
            <a:r>
              <a:rPr lang="en-US" sz="1800">
                <a:solidFill>
                  <a:schemeClr val="dk1"/>
                </a:solidFill>
                <a:latin typeface="Calibri"/>
                <a:ea typeface="Calibri"/>
                <a:cs typeface="Calibri"/>
                <a:sym typeface="Calibri"/>
              </a:rPr>
              <a:t>Дерево мало построить, его ещё нужно обойти. Чем больше несбалансированности — тем сильнее будет буксовать алгоритм по обходу дерева. Тут как скажут звёзды, рандомный массив может породить как уродливую корягу (что более вероятно) так и древовидный фрактал.</a:t>
            </a:r>
            <a:endParaRPr/>
          </a:p>
          <a:p>
            <a:pPr indent="358775" lvl="0" marL="0" marR="0" rtl="0" algn="just">
              <a:spcBef>
                <a:spcPts val="0"/>
              </a:spcBef>
              <a:spcAft>
                <a:spcPts val="0"/>
              </a:spcAft>
              <a:buNone/>
            </a:pPr>
            <a:r>
              <a:rPr lang="en-US" sz="1800">
                <a:solidFill>
                  <a:schemeClr val="dk1"/>
                </a:solidFill>
                <a:latin typeface="Calibri"/>
                <a:ea typeface="Calibri"/>
                <a:cs typeface="Calibri"/>
                <a:sym typeface="Calibri"/>
              </a:rPr>
              <a:t>Значения элементов те же, но порядок другой. Генерируется сбалансированное двоичное дерево:</a:t>
            </a:r>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0" marR="0" rtl="0" algn="just">
              <a:spcBef>
                <a:spcPts val="0"/>
              </a:spcBef>
              <a:spcAft>
                <a:spcPts val="0"/>
              </a:spcAft>
              <a:buNone/>
            </a:pPr>
            <a:r>
              <a:rPr lang="en-US" sz="1800">
                <a:solidFill>
                  <a:schemeClr val="dk1"/>
                </a:solidFill>
                <a:latin typeface="Calibri"/>
                <a:ea typeface="Calibri"/>
                <a:cs typeface="Calibri"/>
                <a:sym typeface="Calibri"/>
              </a:rPr>
              <a:t>Проблему несбалансированных деревьев решает сортировка выворачиванием, которая использует особую разновидность бинарного дерева поиска — splay tree. Это замечательное древо-трансформер, которое после каждой операции перестраивается в сбалансированное состояние. Но это уже – другая история.</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8"/>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Дерево двоичного поиска</a:t>
            </a:r>
            <a:endParaRPr/>
          </a:p>
        </p:txBody>
      </p:sp>
      <p:sp>
        <p:nvSpPr>
          <p:cNvPr id="487" name="Google Shape;487;p38"/>
          <p:cNvSpPr txBox="1"/>
          <p:nvPr>
            <p:ph idx="1" type="body"/>
          </p:nvPr>
        </p:nvSpPr>
        <p:spPr>
          <a:xfrm>
            <a:off x="457200" y="857232"/>
            <a:ext cx="8229600" cy="52689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B050"/>
              </a:buClr>
              <a:buSzPts val="3200"/>
              <a:buNone/>
            </a:pPr>
            <a:r>
              <a:rPr lang="en-US">
                <a:solidFill>
                  <a:srgbClr val="00B050"/>
                </a:solidFill>
              </a:rPr>
              <a:t>Определение</a:t>
            </a:r>
            <a:r>
              <a:rPr lang="en-US"/>
              <a:t>. </a:t>
            </a:r>
            <a:r>
              <a:rPr lang="en-US">
                <a:solidFill>
                  <a:srgbClr val="FF0000"/>
                </a:solidFill>
              </a:rPr>
              <a:t>Деревом двоичного поиска </a:t>
            </a:r>
            <a:r>
              <a:rPr lang="en-US"/>
              <a:t>для множества </a:t>
            </a:r>
            <a:r>
              <a:rPr i="1" lang="en-US"/>
              <a:t>S</a:t>
            </a:r>
            <a:r>
              <a:rPr lang="en-US"/>
              <a:t> называется помеченное двоичное дерево, каждый узел </a:t>
            </a:r>
            <a:r>
              <a:rPr i="1" lang="en-US"/>
              <a:t>v</a:t>
            </a:r>
            <a:r>
              <a:rPr lang="en-US"/>
              <a:t> которого помечен элементом </a:t>
            </a:r>
            <a:r>
              <a:rPr i="1" lang="en-US"/>
              <a:t>l</a:t>
            </a:r>
            <a:r>
              <a:rPr lang="en-US"/>
              <a:t>(</a:t>
            </a:r>
            <a:r>
              <a:rPr i="1" lang="en-US"/>
              <a:t>v</a:t>
            </a:r>
            <a:r>
              <a:rPr lang="en-US"/>
              <a:t>)∈</a:t>
            </a:r>
            <a:r>
              <a:rPr i="1" lang="en-US"/>
              <a:t>S </a:t>
            </a:r>
            <a:r>
              <a:rPr lang="en-US"/>
              <a:t>так, что</a:t>
            </a:r>
            <a:endParaRPr/>
          </a:p>
          <a:p>
            <a:pPr indent="-514350" lvl="0" marL="514350" rtl="0" algn="l">
              <a:spcBef>
                <a:spcPts val="640"/>
              </a:spcBef>
              <a:spcAft>
                <a:spcPts val="0"/>
              </a:spcAft>
              <a:buClr>
                <a:schemeClr val="dk1"/>
              </a:buClr>
              <a:buSzPts val="3200"/>
              <a:buAutoNum type="arabicParenR"/>
            </a:pPr>
            <a:r>
              <a:rPr i="1" lang="en-US"/>
              <a:t>l</a:t>
            </a:r>
            <a:r>
              <a:rPr lang="en-US"/>
              <a:t>(</a:t>
            </a:r>
            <a:r>
              <a:rPr i="1" lang="en-US"/>
              <a:t>u</a:t>
            </a:r>
            <a:r>
              <a:rPr lang="en-US"/>
              <a:t>) &lt; </a:t>
            </a:r>
            <a:r>
              <a:rPr i="1" lang="en-US"/>
              <a:t>l</a:t>
            </a:r>
            <a:r>
              <a:rPr lang="en-US"/>
              <a:t>(</a:t>
            </a:r>
            <a:r>
              <a:rPr i="1" lang="en-US"/>
              <a:t>v</a:t>
            </a:r>
            <a:r>
              <a:rPr lang="en-US"/>
              <a:t>) для каждого узла </a:t>
            </a:r>
            <a:r>
              <a:rPr i="1" lang="en-US"/>
              <a:t>u</a:t>
            </a:r>
            <a:r>
              <a:rPr lang="en-US"/>
              <a:t> из левого поддерева узла </a:t>
            </a:r>
            <a:r>
              <a:rPr i="1" lang="en-US"/>
              <a:t>v, </a:t>
            </a:r>
            <a:endParaRPr/>
          </a:p>
          <a:p>
            <a:pPr indent="-514350" lvl="0" marL="514350" rtl="0" algn="l">
              <a:spcBef>
                <a:spcPts val="640"/>
              </a:spcBef>
              <a:spcAft>
                <a:spcPts val="0"/>
              </a:spcAft>
              <a:buClr>
                <a:schemeClr val="dk1"/>
              </a:buClr>
              <a:buSzPts val="3200"/>
              <a:buFont typeface="Arial"/>
              <a:buAutoNum type="arabicParenR"/>
            </a:pPr>
            <a:r>
              <a:rPr i="1" lang="en-US"/>
              <a:t>l</a:t>
            </a:r>
            <a:r>
              <a:rPr lang="en-US"/>
              <a:t>(</a:t>
            </a:r>
            <a:r>
              <a:rPr i="1" lang="en-US"/>
              <a:t>w</a:t>
            </a:r>
            <a:r>
              <a:rPr lang="en-US"/>
              <a:t>) &gt; </a:t>
            </a:r>
            <a:r>
              <a:rPr i="1" lang="en-US"/>
              <a:t>l</a:t>
            </a:r>
            <a:r>
              <a:rPr lang="en-US"/>
              <a:t>(</a:t>
            </a:r>
            <a:r>
              <a:rPr i="1" lang="en-US"/>
              <a:t>v</a:t>
            </a:r>
            <a:r>
              <a:rPr lang="en-US"/>
              <a:t>) для каждого узла </a:t>
            </a:r>
            <a:r>
              <a:rPr i="1" lang="en-US"/>
              <a:t>w</a:t>
            </a:r>
            <a:r>
              <a:rPr lang="en-US"/>
              <a:t> из правого поддерева узла </a:t>
            </a:r>
            <a:r>
              <a:rPr i="1" lang="en-US"/>
              <a:t>v, </a:t>
            </a:r>
            <a:endParaRPr i="1"/>
          </a:p>
          <a:p>
            <a:pPr indent="-514350" lvl="0" marL="514350" rtl="0" algn="l">
              <a:spcBef>
                <a:spcPts val="640"/>
              </a:spcBef>
              <a:spcAft>
                <a:spcPts val="0"/>
              </a:spcAft>
              <a:buClr>
                <a:schemeClr val="dk1"/>
              </a:buClr>
              <a:buSzPts val="3200"/>
              <a:buFont typeface="Arial"/>
              <a:buAutoNum type="arabicParenR"/>
            </a:pPr>
            <a:r>
              <a:rPr lang="en-US"/>
              <a:t>для любого элемента </a:t>
            </a:r>
            <a:r>
              <a:rPr i="1" lang="en-US"/>
              <a:t>a</a:t>
            </a:r>
            <a:r>
              <a:rPr lang="en-US"/>
              <a:t> ∈</a:t>
            </a:r>
            <a:r>
              <a:rPr i="1" lang="en-US"/>
              <a:t>S</a:t>
            </a:r>
            <a:r>
              <a:rPr lang="en-US"/>
              <a:t> существует единственный узел </a:t>
            </a:r>
            <a:r>
              <a:rPr i="1" lang="en-US"/>
              <a:t>v , </a:t>
            </a:r>
            <a:r>
              <a:rPr lang="en-US"/>
              <a:t>такой что </a:t>
            </a:r>
            <a:r>
              <a:rPr i="1" lang="en-US"/>
              <a:t>l</a:t>
            </a:r>
            <a:r>
              <a:rPr lang="en-US"/>
              <a:t>(</a:t>
            </a:r>
            <a:r>
              <a:rPr i="1" lang="en-US"/>
              <a:t>v</a:t>
            </a:r>
            <a:r>
              <a:rPr lang="en-US"/>
              <a:t>) = </a:t>
            </a:r>
            <a:r>
              <a:rPr i="1" lang="en-US"/>
              <a:t>a</a:t>
            </a:r>
            <a:r>
              <a:rPr lang="en-US"/>
              <a:t>.</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Дерево двоичного поиска. Пример</a:t>
            </a:r>
            <a:endParaRPr/>
          </a:p>
        </p:txBody>
      </p:sp>
      <p:sp>
        <p:nvSpPr>
          <p:cNvPr id="493" name="Google Shape;493;p39"/>
          <p:cNvSpPr txBox="1"/>
          <p:nvPr>
            <p:ph idx="1" type="body"/>
          </p:nvPr>
        </p:nvSpPr>
        <p:spPr>
          <a:xfrm>
            <a:off x="500034" y="1285860"/>
            <a:ext cx="8229600" cy="68579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Пусть S = {1, 2, 3, 4, 5, 6, 7, 8, 9, 10}</a:t>
            </a:r>
            <a:endParaRPr/>
          </a:p>
        </p:txBody>
      </p:sp>
      <p:sp>
        <p:nvSpPr>
          <p:cNvPr id="494" name="Google Shape;494;p39"/>
          <p:cNvSpPr/>
          <p:nvPr/>
        </p:nvSpPr>
        <p:spPr>
          <a:xfrm>
            <a:off x="3643306" y="178592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39"/>
          <p:cNvSpPr/>
          <p:nvPr/>
        </p:nvSpPr>
        <p:spPr>
          <a:xfrm>
            <a:off x="4857752" y="264318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39"/>
          <p:cNvSpPr/>
          <p:nvPr/>
        </p:nvSpPr>
        <p:spPr>
          <a:xfrm>
            <a:off x="2571736" y="257174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39"/>
          <p:cNvSpPr/>
          <p:nvPr/>
        </p:nvSpPr>
        <p:spPr>
          <a:xfrm>
            <a:off x="3071802" y="3714752"/>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39"/>
          <p:cNvSpPr/>
          <p:nvPr/>
        </p:nvSpPr>
        <p:spPr>
          <a:xfrm>
            <a:off x="4214810" y="4000504"/>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39"/>
          <p:cNvSpPr/>
          <p:nvPr/>
        </p:nvSpPr>
        <p:spPr>
          <a:xfrm>
            <a:off x="5500694" y="4000504"/>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39"/>
          <p:cNvSpPr/>
          <p:nvPr/>
        </p:nvSpPr>
        <p:spPr>
          <a:xfrm>
            <a:off x="3500430" y="492919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39"/>
          <p:cNvSpPr/>
          <p:nvPr/>
        </p:nvSpPr>
        <p:spPr>
          <a:xfrm>
            <a:off x="2285984" y="492919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p39"/>
          <p:cNvSpPr/>
          <p:nvPr/>
        </p:nvSpPr>
        <p:spPr>
          <a:xfrm>
            <a:off x="4857752" y="500063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39"/>
          <p:cNvSpPr/>
          <p:nvPr/>
        </p:nvSpPr>
        <p:spPr>
          <a:xfrm>
            <a:off x="5572132" y="600076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04" name="Google Shape;504;p39"/>
          <p:cNvCxnSpPr>
            <a:stCxn id="494" idx="3"/>
            <a:endCxn id="496" idx="0"/>
          </p:cNvCxnSpPr>
          <p:nvPr/>
        </p:nvCxnSpPr>
        <p:spPr>
          <a:xfrm flipH="1">
            <a:off x="2857601" y="2212759"/>
            <a:ext cx="869400" cy="359100"/>
          </a:xfrm>
          <a:prstGeom prst="straightConnector1">
            <a:avLst/>
          </a:prstGeom>
          <a:noFill/>
          <a:ln cap="flat" cmpd="sng" w="9525">
            <a:solidFill>
              <a:srgbClr val="4A7DBA"/>
            </a:solidFill>
            <a:prstDash val="solid"/>
            <a:round/>
            <a:headEnd len="sm" w="sm" type="none"/>
            <a:tailEnd len="sm" w="sm" type="none"/>
          </a:ln>
        </p:spPr>
      </p:cxnSp>
      <p:cxnSp>
        <p:nvCxnSpPr>
          <p:cNvPr id="505" name="Google Shape;505;p39"/>
          <p:cNvCxnSpPr>
            <a:stCxn id="494" idx="5"/>
            <a:endCxn id="495" idx="1"/>
          </p:cNvCxnSpPr>
          <p:nvPr/>
        </p:nvCxnSpPr>
        <p:spPr>
          <a:xfrm>
            <a:off x="4131115" y="2212759"/>
            <a:ext cx="810300" cy="503700"/>
          </a:xfrm>
          <a:prstGeom prst="straightConnector1">
            <a:avLst/>
          </a:prstGeom>
          <a:noFill/>
          <a:ln cap="flat" cmpd="sng" w="9525">
            <a:solidFill>
              <a:srgbClr val="4A7DBA"/>
            </a:solidFill>
            <a:prstDash val="solid"/>
            <a:round/>
            <a:headEnd len="sm" w="sm" type="none"/>
            <a:tailEnd len="sm" w="sm" type="none"/>
          </a:ln>
        </p:spPr>
      </p:cxnSp>
      <p:cxnSp>
        <p:nvCxnSpPr>
          <p:cNvPr id="506" name="Google Shape;506;p39"/>
          <p:cNvCxnSpPr>
            <a:stCxn id="496" idx="5"/>
            <a:endCxn id="497" idx="0"/>
          </p:cNvCxnSpPr>
          <p:nvPr/>
        </p:nvCxnSpPr>
        <p:spPr>
          <a:xfrm>
            <a:off x="3059545" y="2998577"/>
            <a:ext cx="262200" cy="716100"/>
          </a:xfrm>
          <a:prstGeom prst="straightConnector1">
            <a:avLst/>
          </a:prstGeom>
          <a:noFill/>
          <a:ln cap="flat" cmpd="sng" w="9525">
            <a:solidFill>
              <a:srgbClr val="4A7DBA"/>
            </a:solidFill>
            <a:prstDash val="solid"/>
            <a:round/>
            <a:headEnd len="sm" w="sm" type="none"/>
            <a:tailEnd len="sm" w="sm" type="none"/>
          </a:ln>
        </p:spPr>
      </p:cxnSp>
      <p:cxnSp>
        <p:nvCxnSpPr>
          <p:cNvPr id="507" name="Google Shape;507;p39"/>
          <p:cNvCxnSpPr>
            <a:stCxn id="495" idx="3"/>
            <a:endCxn id="498" idx="0"/>
          </p:cNvCxnSpPr>
          <p:nvPr/>
        </p:nvCxnSpPr>
        <p:spPr>
          <a:xfrm flipH="1">
            <a:off x="4464747" y="3070015"/>
            <a:ext cx="476700" cy="930600"/>
          </a:xfrm>
          <a:prstGeom prst="straightConnector1">
            <a:avLst/>
          </a:prstGeom>
          <a:noFill/>
          <a:ln cap="flat" cmpd="sng" w="9525">
            <a:solidFill>
              <a:srgbClr val="4A7DBA"/>
            </a:solidFill>
            <a:prstDash val="solid"/>
            <a:round/>
            <a:headEnd len="sm" w="sm" type="none"/>
            <a:tailEnd len="sm" w="sm" type="none"/>
          </a:ln>
        </p:spPr>
      </p:cxnSp>
      <p:cxnSp>
        <p:nvCxnSpPr>
          <p:cNvPr id="508" name="Google Shape;508;p39"/>
          <p:cNvCxnSpPr>
            <a:stCxn id="495" idx="5"/>
            <a:endCxn id="499" idx="0"/>
          </p:cNvCxnSpPr>
          <p:nvPr/>
        </p:nvCxnSpPr>
        <p:spPr>
          <a:xfrm>
            <a:off x="5345561" y="3070015"/>
            <a:ext cx="405300" cy="930600"/>
          </a:xfrm>
          <a:prstGeom prst="straightConnector1">
            <a:avLst/>
          </a:prstGeom>
          <a:noFill/>
          <a:ln cap="flat" cmpd="sng" w="9525">
            <a:solidFill>
              <a:srgbClr val="4A7DBA"/>
            </a:solidFill>
            <a:prstDash val="solid"/>
            <a:round/>
            <a:headEnd len="sm" w="sm" type="none"/>
            <a:tailEnd len="sm" w="sm" type="none"/>
          </a:ln>
        </p:spPr>
      </p:cxnSp>
      <p:cxnSp>
        <p:nvCxnSpPr>
          <p:cNvPr id="509" name="Google Shape;509;p39"/>
          <p:cNvCxnSpPr>
            <a:stCxn id="497" idx="3"/>
            <a:endCxn id="501" idx="0"/>
          </p:cNvCxnSpPr>
          <p:nvPr/>
        </p:nvCxnSpPr>
        <p:spPr>
          <a:xfrm flipH="1">
            <a:off x="2571735" y="4141585"/>
            <a:ext cx="573300" cy="787500"/>
          </a:xfrm>
          <a:prstGeom prst="straightConnector1">
            <a:avLst/>
          </a:prstGeom>
          <a:noFill/>
          <a:ln cap="flat" cmpd="sng" w="9525">
            <a:solidFill>
              <a:srgbClr val="4A7DBA"/>
            </a:solidFill>
            <a:prstDash val="solid"/>
            <a:round/>
            <a:headEnd len="sm" w="sm" type="none"/>
            <a:tailEnd len="sm" w="sm" type="none"/>
          </a:ln>
        </p:spPr>
      </p:cxnSp>
      <p:cxnSp>
        <p:nvCxnSpPr>
          <p:cNvPr id="510" name="Google Shape;510;p39"/>
          <p:cNvCxnSpPr>
            <a:stCxn id="497" idx="5"/>
            <a:endCxn id="500" idx="0"/>
          </p:cNvCxnSpPr>
          <p:nvPr/>
        </p:nvCxnSpPr>
        <p:spPr>
          <a:xfrm>
            <a:off x="3498635" y="4141585"/>
            <a:ext cx="287400" cy="787500"/>
          </a:xfrm>
          <a:prstGeom prst="straightConnector1">
            <a:avLst/>
          </a:prstGeom>
          <a:noFill/>
          <a:ln cap="flat" cmpd="sng" w="9525">
            <a:solidFill>
              <a:srgbClr val="4A7DBA"/>
            </a:solidFill>
            <a:prstDash val="solid"/>
            <a:round/>
            <a:headEnd len="sm" w="sm" type="none"/>
            <a:tailEnd len="sm" w="sm" type="none"/>
          </a:ln>
        </p:spPr>
      </p:cxnSp>
      <p:cxnSp>
        <p:nvCxnSpPr>
          <p:cNvPr id="511" name="Google Shape;511;p39"/>
          <p:cNvCxnSpPr>
            <a:stCxn id="499" idx="3"/>
            <a:endCxn id="502" idx="0"/>
          </p:cNvCxnSpPr>
          <p:nvPr/>
        </p:nvCxnSpPr>
        <p:spPr>
          <a:xfrm flipH="1">
            <a:off x="5143427" y="4427337"/>
            <a:ext cx="430500" cy="573300"/>
          </a:xfrm>
          <a:prstGeom prst="straightConnector1">
            <a:avLst/>
          </a:prstGeom>
          <a:noFill/>
          <a:ln cap="flat" cmpd="sng" w="9525">
            <a:solidFill>
              <a:srgbClr val="4A7DBA"/>
            </a:solidFill>
            <a:prstDash val="solid"/>
            <a:round/>
            <a:headEnd len="sm" w="sm" type="none"/>
            <a:tailEnd len="sm" w="sm" type="none"/>
          </a:ln>
        </p:spPr>
      </p:cxnSp>
      <p:cxnSp>
        <p:nvCxnSpPr>
          <p:cNvPr id="512" name="Google Shape;512;p39"/>
          <p:cNvCxnSpPr>
            <a:stCxn id="502" idx="5"/>
            <a:endCxn id="503" idx="0"/>
          </p:cNvCxnSpPr>
          <p:nvPr/>
        </p:nvCxnSpPr>
        <p:spPr>
          <a:xfrm>
            <a:off x="5345561" y="5427469"/>
            <a:ext cx="512400" cy="573300"/>
          </a:xfrm>
          <a:prstGeom prst="straightConnector1">
            <a:avLst/>
          </a:prstGeom>
          <a:noFill/>
          <a:ln cap="flat" cmpd="sng" w="9525">
            <a:solidFill>
              <a:srgbClr val="4A7DBA"/>
            </a:solidFill>
            <a:prstDash val="solid"/>
            <a:round/>
            <a:headEnd len="sm" w="sm" type="none"/>
            <a:tailEnd len="sm" w="sm" type="none"/>
          </a:ln>
        </p:spPr>
      </p:cxnSp>
      <p:sp>
        <p:nvSpPr>
          <p:cNvPr id="513" name="Google Shape;513;p39"/>
          <p:cNvSpPr txBox="1"/>
          <p:nvPr/>
        </p:nvSpPr>
        <p:spPr>
          <a:xfrm>
            <a:off x="3786182" y="185736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a:t>
            </a:r>
            <a:endParaRPr b="1" sz="1800">
              <a:solidFill>
                <a:schemeClr val="dk1"/>
              </a:solidFill>
              <a:latin typeface="Calibri"/>
              <a:ea typeface="Calibri"/>
              <a:cs typeface="Calibri"/>
              <a:sym typeface="Calibri"/>
            </a:endParaRPr>
          </a:p>
        </p:txBody>
      </p:sp>
      <p:sp>
        <p:nvSpPr>
          <p:cNvPr id="514" name="Google Shape;514;p39"/>
          <p:cNvSpPr txBox="1"/>
          <p:nvPr/>
        </p:nvSpPr>
        <p:spPr>
          <a:xfrm>
            <a:off x="2714612" y="264318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a:t>
            </a:r>
            <a:endParaRPr b="1" sz="1800">
              <a:solidFill>
                <a:schemeClr val="dk1"/>
              </a:solidFill>
              <a:latin typeface="Calibri"/>
              <a:ea typeface="Calibri"/>
              <a:cs typeface="Calibri"/>
              <a:sym typeface="Calibri"/>
            </a:endParaRPr>
          </a:p>
        </p:txBody>
      </p:sp>
      <p:sp>
        <p:nvSpPr>
          <p:cNvPr id="515" name="Google Shape;515;p39"/>
          <p:cNvSpPr txBox="1"/>
          <p:nvPr/>
        </p:nvSpPr>
        <p:spPr>
          <a:xfrm>
            <a:off x="5000628" y="271462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7</a:t>
            </a:r>
            <a:endParaRPr b="1" sz="1800">
              <a:solidFill>
                <a:schemeClr val="dk1"/>
              </a:solidFill>
              <a:latin typeface="Calibri"/>
              <a:ea typeface="Calibri"/>
              <a:cs typeface="Calibri"/>
              <a:sym typeface="Calibri"/>
            </a:endParaRPr>
          </a:p>
        </p:txBody>
      </p:sp>
      <p:sp>
        <p:nvSpPr>
          <p:cNvPr id="516" name="Google Shape;516;p39"/>
          <p:cNvSpPr txBox="1"/>
          <p:nvPr/>
        </p:nvSpPr>
        <p:spPr>
          <a:xfrm>
            <a:off x="3143240" y="371475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t>
            </a:r>
            <a:endParaRPr/>
          </a:p>
        </p:txBody>
      </p:sp>
      <p:sp>
        <p:nvSpPr>
          <p:cNvPr id="517" name="Google Shape;517;p39"/>
          <p:cNvSpPr txBox="1"/>
          <p:nvPr/>
        </p:nvSpPr>
        <p:spPr>
          <a:xfrm>
            <a:off x="4286248" y="407194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a:t>
            </a:r>
            <a:endParaRPr b="1" sz="1800">
              <a:solidFill>
                <a:schemeClr val="dk1"/>
              </a:solidFill>
              <a:latin typeface="Calibri"/>
              <a:ea typeface="Calibri"/>
              <a:cs typeface="Calibri"/>
              <a:sym typeface="Calibri"/>
            </a:endParaRPr>
          </a:p>
        </p:txBody>
      </p:sp>
      <p:sp>
        <p:nvSpPr>
          <p:cNvPr id="518" name="Google Shape;518;p39"/>
          <p:cNvSpPr txBox="1"/>
          <p:nvPr/>
        </p:nvSpPr>
        <p:spPr>
          <a:xfrm>
            <a:off x="5572132" y="4071942"/>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10</a:t>
            </a:r>
            <a:endParaRPr b="1" sz="1800">
              <a:solidFill>
                <a:schemeClr val="dk1"/>
              </a:solidFill>
              <a:latin typeface="Calibri"/>
              <a:ea typeface="Calibri"/>
              <a:cs typeface="Calibri"/>
              <a:sym typeface="Calibri"/>
            </a:endParaRPr>
          </a:p>
        </p:txBody>
      </p:sp>
      <p:sp>
        <p:nvSpPr>
          <p:cNvPr id="519" name="Google Shape;519;p39"/>
          <p:cNvSpPr txBox="1"/>
          <p:nvPr/>
        </p:nvSpPr>
        <p:spPr>
          <a:xfrm>
            <a:off x="2357422" y="500063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b="1" sz="1800">
              <a:solidFill>
                <a:schemeClr val="dk1"/>
              </a:solidFill>
              <a:latin typeface="Calibri"/>
              <a:ea typeface="Calibri"/>
              <a:cs typeface="Calibri"/>
              <a:sym typeface="Calibri"/>
            </a:endParaRPr>
          </a:p>
        </p:txBody>
      </p:sp>
      <p:sp>
        <p:nvSpPr>
          <p:cNvPr id="520" name="Google Shape;520;p39"/>
          <p:cNvSpPr txBox="1"/>
          <p:nvPr/>
        </p:nvSpPr>
        <p:spPr>
          <a:xfrm>
            <a:off x="3643306" y="500063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a:t>
            </a:r>
            <a:endParaRPr b="1" sz="1800">
              <a:solidFill>
                <a:schemeClr val="dk1"/>
              </a:solidFill>
              <a:latin typeface="Calibri"/>
              <a:ea typeface="Calibri"/>
              <a:cs typeface="Calibri"/>
              <a:sym typeface="Calibri"/>
            </a:endParaRPr>
          </a:p>
        </p:txBody>
      </p:sp>
      <p:sp>
        <p:nvSpPr>
          <p:cNvPr id="521" name="Google Shape;521;p39"/>
          <p:cNvSpPr txBox="1"/>
          <p:nvPr/>
        </p:nvSpPr>
        <p:spPr>
          <a:xfrm>
            <a:off x="4929190" y="507207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8</a:t>
            </a:r>
            <a:endParaRPr b="1" sz="1800">
              <a:solidFill>
                <a:schemeClr val="dk1"/>
              </a:solidFill>
              <a:latin typeface="Calibri"/>
              <a:ea typeface="Calibri"/>
              <a:cs typeface="Calibri"/>
              <a:sym typeface="Calibri"/>
            </a:endParaRPr>
          </a:p>
        </p:txBody>
      </p:sp>
      <p:sp>
        <p:nvSpPr>
          <p:cNvPr id="522" name="Google Shape;522;p39"/>
          <p:cNvSpPr txBox="1"/>
          <p:nvPr/>
        </p:nvSpPr>
        <p:spPr>
          <a:xfrm>
            <a:off x="5643570" y="607220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9</a:t>
            </a:r>
            <a:endParaRPr b="1"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0"/>
          <p:cNvSpPr txBox="1"/>
          <p:nvPr>
            <p:ph type="title"/>
          </p:nvPr>
        </p:nvSpPr>
        <p:spPr>
          <a:xfrm>
            <a:off x="457200" y="274638"/>
            <a:ext cx="840108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200"/>
              <a:t>Алгоритм просмотра дерева двоичного поиска</a:t>
            </a:r>
            <a:endParaRPr/>
          </a:p>
        </p:txBody>
      </p:sp>
      <p:sp>
        <p:nvSpPr>
          <p:cNvPr id="528" name="Google Shape;528;p40"/>
          <p:cNvSpPr txBox="1"/>
          <p:nvPr>
            <p:ph idx="1" type="body"/>
          </p:nvPr>
        </p:nvSpPr>
        <p:spPr>
          <a:xfrm>
            <a:off x="457200" y="857232"/>
            <a:ext cx="8229600" cy="5572164"/>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None/>
            </a:pPr>
            <a:r>
              <a:rPr lang="en-US"/>
              <a:t>Вход: 	Дерево </a:t>
            </a:r>
            <a:r>
              <a:rPr i="1" lang="en-US"/>
              <a:t>T</a:t>
            </a:r>
            <a:r>
              <a:rPr lang="en-US"/>
              <a:t> двоичного поиска для множества </a:t>
            </a:r>
            <a:r>
              <a:rPr i="1" lang="en-US"/>
              <a:t>S</a:t>
            </a:r>
            <a:r>
              <a:rPr lang="en-US"/>
              <a:t>, элемент </a:t>
            </a:r>
            <a:r>
              <a:rPr i="1" lang="en-US"/>
              <a:t>a</a:t>
            </a:r>
            <a:r>
              <a:rPr lang="en-US"/>
              <a:t>.</a:t>
            </a:r>
            <a:endParaRPr/>
          </a:p>
          <a:p>
            <a:pPr indent="-342900" lvl="0" marL="342900" rtl="0" algn="l">
              <a:spcBef>
                <a:spcPts val="400"/>
              </a:spcBef>
              <a:spcAft>
                <a:spcPts val="0"/>
              </a:spcAft>
              <a:buClr>
                <a:schemeClr val="dk1"/>
              </a:buClr>
              <a:buSzPct val="100000"/>
              <a:buNone/>
            </a:pPr>
            <a:r>
              <a:rPr lang="en-US"/>
              <a:t>Выход: 	</a:t>
            </a:r>
            <a:r>
              <a:rPr i="1" lang="en-US"/>
              <a:t>true</a:t>
            </a:r>
            <a:r>
              <a:rPr lang="en-US"/>
              <a:t> если </a:t>
            </a:r>
            <a:r>
              <a:rPr i="1" lang="en-US"/>
              <a:t>a</a:t>
            </a:r>
            <a:r>
              <a:rPr lang="en-US"/>
              <a:t>∈</a:t>
            </a:r>
            <a:r>
              <a:rPr i="1" lang="en-US"/>
              <a:t>S</a:t>
            </a:r>
            <a:r>
              <a:rPr lang="en-US"/>
              <a:t>, </a:t>
            </a:r>
            <a:r>
              <a:rPr i="1" lang="en-US"/>
              <a:t>false</a:t>
            </a:r>
            <a:r>
              <a:rPr lang="en-US"/>
              <a:t> -  в противном случае.</a:t>
            </a:r>
            <a:endParaRPr/>
          </a:p>
          <a:p>
            <a:pPr indent="-342900" lvl="0" marL="342900" rtl="0" algn="l">
              <a:spcBef>
                <a:spcPts val="400"/>
              </a:spcBef>
              <a:spcAft>
                <a:spcPts val="0"/>
              </a:spcAft>
              <a:buClr>
                <a:schemeClr val="dk1"/>
              </a:buClr>
              <a:buSzPct val="100000"/>
              <a:buNone/>
            </a:pPr>
            <a:r>
              <a:rPr lang="en-US"/>
              <a:t>Метод:  Если </a:t>
            </a:r>
            <a:r>
              <a:rPr i="1" lang="en-US"/>
              <a:t>T </a:t>
            </a:r>
            <a:r>
              <a:rPr lang="en-US"/>
              <a:t>= ∅,  то выдать </a:t>
            </a:r>
            <a:r>
              <a:rPr i="1" lang="en-US"/>
              <a:t>false,  </a:t>
            </a:r>
            <a:r>
              <a:rPr lang="en-US"/>
              <a:t>иначе выдать ПОИСК (</a:t>
            </a:r>
            <a:r>
              <a:rPr i="1" lang="en-US"/>
              <a:t>a</a:t>
            </a:r>
            <a:r>
              <a:rPr lang="en-US"/>
              <a:t>, </a:t>
            </a:r>
            <a:r>
              <a:rPr i="1" lang="en-US"/>
              <a:t>r</a:t>
            </a:r>
            <a:r>
              <a:rPr lang="en-US"/>
              <a:t>), где </a:t>
            </a:r>
            <a:r>
              <a:rPr i="1" lang="en-US"/>
              <a:t>r</a:t>
            </a:r>
            <a:r>
              <a:rPr lang="en-US"/>
              <a:t> – корень дерева </a:t>
            </a:r>
            <a:r>
              <a:rPr i="1" lang="en-US"/>
              <a:t>T</a:t>
            </a:r>
            <a:r>
              <a:rPr lang="en-US"/>
              <a:t>.</a:t>
            </a:r>
            <a:endParaRPr/>
          </a:p>
          <a:p>
            <a:pPr indent="-342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None/>
            </a:pPr>
            <a:r>
              <a:rPr lang="en-US"/>
              <a:t>функция ПОИСК (</a:t>
            </a:r>
            <a:r>
              <a:rPr i="1" lang="en-US"/>
              <a:t>a</a:t>
            </a:r>
            <a:r>
              <a:rPr lang="en-US"/>
              <a:t>, </a:t>
            </a:r>
            <a:r>
              <a:rPr i="1" lang="en-US"/>
              <a:t>v</a:t>
            </a:r>
            <a:r>
              <a:rPr lang="en-US"/>
              <a:t>) : </a:t>
            </a:r>
            <a:r>
              <a:rPr i="1" lang="en-US"/>
              <a:t>boolean</a:t>
            </a:r>
            <a:endParaRPr i="1"/>
          </a:p>
          <a:p>
            <a:pPr indent="-342900" lvl="0" marL="342900" rtl="0" algn="l">
              <a:spcBef>
                <a:spcPts val="400"/>
              </a:spcBef>
              <a:spcAft>
                <a:spcPts val="0"/>
              </a:spcAft>
              <a:buClr>
                <a:schemeClr val="dk1"/>
              </a:buClr>
              <a:buSzPct val="100000"/>
              <a:buNone/>
            </a:pPr>
            <a:r>
              <a:rPr lang="en-US"/>
              <a:t>{</a:t>
            </a:r>
            <a:endParaRPr/>
          </a:p>
          <a:p>
            <a:pPr indent="-342900" lvl="0" marL="342900" rtl="0" algn="l">
              <a:spcBef>
                <a:spcPts val="400"/>
              </a:spcBef>
              <a:spcAft>
                <a:spcPts val="0"/>
              </a:spcAft>
              <a:buClr>
                <a:schemeClr val="dk1"/>
              </a:buClr>
              <a:buSzPct val="100000"/>
              <a:buNone/>
            </a:pPr>
            <a:r>
              <a:rPr lang="en-US"/>
              <a:t>	если </a:t>
            </a:r>
            <a:r>
              <a:rPr i="1" lang="en-US"/>
              <a:t>a</a:t>
            </a:r>
            <a:r>
              <a:rPr lang="en-US"/>
              <a:t> = </a:t>
            </a:r>
            <a:r>
              <a:rPr i="1" lang="en-US"/>
              <a:t>l</a:t>
            </a:r>
            <a:r>
              <a:rPr lang="en-US"/>
              <a:t>(</a:t>
            </a:r>
            <a:r>
              <a:rPr i="1" lang="en-US"/>
              <a:t>v</a:t>
            </a:r>
            <a:r>
              <a:rPr lang="en-US"/>
              <a:t>) то выдать </a:t>
            </a:r>
            <a:r>
              <a:rPr i="1" lang="en-US"/>
              <a:t>true</a:t>
            </a:r>
            <a:endParaRPr/>
          </a:p>
          <a:p>
            <a:pPr indent="-342900" lvl="0" marL="342900" rtl="0" algn="l">
              <a:spcBef>
                <a:spcPts val="400"/>
              </a:spcBef>
              <a:spcAft>
                <a:spcPts val="0"/>
              </a:spcAft>
              <a:buClr>
                <a:schemeClr val="dk1"/>
              </a:buClr>
              <a:buSzPct val="100000"/>
              <a:buNone/>
            </a:pPr>
            <a:r>
              <a:rPr lang="en-US"/>
              <a:t>	иначе </a:t>
            </a:r>
            <a:endParaRPr/>
          </a:p>
          <a:p>
            <a:pPr indent="-342900" lvl="0" marL="342900" rtl="0" algn="l">
              <a:spcBef>
                <a:spcPts val="400"/>
              </a:spcBef>
              <a:spcAft>
                <a:spcPts val="0"/>
              </a:spcAft>
              <a:buClr>
                <a:schemeClr val="dk1"/>
              </a:buClr>
              <a:buSzPct val="100000"/>
              <a:buNone/>
            </a:pPr>
            <a:r>
              <a:rPr lang="en-US"/>
              <a:t>		если </a:t>
            </a:r>
            <a:r>
              <a:rPr i="1" lang="en-US"/>
              <a:t>a &lt;</a:t>
            </a:r>
            <a:r>
              <a:rPr lang="en-US"/>
              <a:t> </a:t>
            </a:r>
            <a:r>
              <a:rPr i="1" lang="en-US"/>
              <a:t>l</a:t>
            </a:r>
            <a:r>
              <a:rPr lang="en-US"/>
              <a:t>(</a:t>
            </a:r>
            <a:r>
              <a:rPr i="1" lang="en-US"/>
              <a:t>v</a:t>
            </a:r>
            <a:r>
              <a:rPr lang="en-US"/>
              <a:t>)  то</a:t>
            </a:r>
            <a:endParaRPr/>
          </a:p>
          <a:p>
            <a:pPr indent="-342900" lvl="0" marL="342900" rtl="0" algn="l">
              <a:spcBef>
                <a:spcPts val="400"/>
              </a:spcBef>
              <a:spcAft>
                <a:spcPts val="0"/>
              </a:spcAft>
              <a:buClr>
                <a:schemeClr val="dk1"/>
              </a:buClr>
              <a:buSzPct val="100000"/>
              <a:buNone/>
            </a:pPr>
            <a:r>
              <a:rPr lang="en-US"/>
              <a:t>			если </a:t>
            </a:r>
            <a:r>
              <a:rPr i="1" lang="en-US"/>
              <a:t>v</a:t>
            </a:r>
            <a:r>
              <a:rPr lang="en-US"/>
              <a:t> имеет левого сына </a:t>
            </a:r>
            <a:r>
              <a:rPr i="1" lang="en-US"/>
              <a:t>w</a:t>
            </a:r>
            <a:r>
              <a:rPr lang="en-US"/>
              <a:t> </a:t>
            </a:r>
            <a:endParaRPr/>
          </a:p>
          <a:p>
            <a:pPr indent="-342900" lvl="0" marL="342900" rtl="0" algn="l">
              <a:spcBef>
                <a:spcPts val="400"/>
              </a:spcBef>
              <a:spcAft>
                <a:spcPts val="0"/>
              </a:spcAft>
              <a:buClr>
                <a:schemeClr val="dk1"/>
              </a:buClr>
              <a:buSzPct val="100000"/>
              <a:buNone/>
            </a:pPr>
            <a:r>
              <a:rPr lang="en-US"/>
              <a:t>			то выдать ПОИСК (</a:t>
            </a:r>
            <a:r>
              <a:rPr i="1" lang="en-US"/>
              <a:t>a</a:t>
            </a:r>
            <a:r>
              <a:rPr lang="en-US"/>
              <a:t>, </a:t>
            </a:r>
            <a:r>
              <a:rPr i="1" lang="en-US"/>
              <a:t>w</a:t>
            </a:r>
            <a:r>
              <a:rPr lang="en-US"/>
              <a:t>)</a:t>
            </a:r>
            <a:endParaRPr/>
          </a:p>
          <a:p>
            <a:pPr indent="-342900" lvl="0" marL="342900" rtl="0" algn="l">
              <a:spcBef>
                <a:spcPts val="400"/>
              </a:spcBef>
              <a:spcAft>
                <a:spcPts val="0"/>
              </a:spcAft>
              <a:buClr>
                <a:schemeClr val="dk1"/>
              </a:buClr>
              <a:buSzPct val="100000"/>
              <a:buNone/>
            </a:pPr>
            <a:r>
              <a:rPr lang="en-US"/>
              <a:t>			иначе выдать </a:t>
            </a:r>
            <a:r>
              <a:rPr i="1" lang="en-US"/>
              <a:t>false</a:t>
            </a:r>
            <a:r>
              <a:rPr lang="en-US"/>
              <a:t>;</a:t>
            </a:r>
            <a:endParaRPr/>
          </a:p>
          <a:p>
            <a:pPr indent="-342900" lvl="0" marL="342900" rtl="0" algn="l">
              <a:spcBef>
                <a:spcPts val="400"/>
              </a:spcBef>
              <a:spcAft>
                <a:spcPts val="0"/>
              </a:spcAft>
              <a:buClr>
                <a:schemeClr val="dk1"/>
              </a:buClr>
              <a:buSzPct val="100000"/>
              <a:buNone/>
            </a:pPr>
            <a:r>
              <a:rPr lang="en-US"/>
              <a:t>		иначе </a:t>
            </a:r>
            <a:endParaRPr/>
          </a:p>
          <a:p>
            <a:pPr indent="-342900" lvl="0" marL="342900" rtl="0" algn="l">
              <a:spcBef>
                <a:spcPts val="400"/>
              </a:spcBef>
              <a:spcAft>
                <a:spcPts val="0"/>
              </a:spcAft>
              <a:buClr>
                <a:schemeClr val="dk1"/>
              </a:buClr>
              <a:buSzPct val="100000"/>
              <a:buNone/>
            </a:pPr>
            <a:r>
              <a:rPr lang="en-US"/>
              <a:t>			если </a:t>
            </a:r>
            <a:r>
              <a:rPr i="1" lang="en-US"/>
              <a:t>v</a:t>
            </a:r>
            <a:r>
              <a:rPr lang="en-US"/>
              <a:t> имеет правого сына </a:t>
            </a:r>
            <a:r>
              <a:rPr i="1" lang="en-US"/>
              <a:t>w</a:t>
            </a:r>
            <a:r>
              <a:rPr lang="en-US"/>
              <a:t> </a:t>
            </a:r>
            <a:endParaRPr/>
          </a:p>
          <a:p>
            <a:pPr indent="-342900" lvl="0" marL="342900" rtl="0" algn="l">
              <a:spcBef>
                <a:spcPts val="400"/>
              </a:spcBef>
              <a:spcAft>
                <a:spcPts val="0"/>
              </a:spcAft>
              <a:buClr>
                <a:schemeClr val="dk1"/>
              </a:buClr>
              <a:buSzPct val="100000"/>
              <a:buNone/>
            </a:pPr>
            <a:r>
              <a:rPr lang="en-US"/>
              <a:t>			то выдать ПОИСК (</a:t>
            </a:r>
            <a:r>
              <a:rPr i="1" lang="en-US"/>
              <a:t>a</a:t>
            </a:r>
            <a:r>
              <a:rPr lang="en-US"/>
              <a:t>, </a:t>
            </a:r>
            <a:r>
              <a:rPr i="1" lang="en-US"/>
              <a:t>w</a:t>
            </a:r>
            <a:r>
              <a:rPr lang="en-US"/>
              <a:t>)</a:t>
            </a:r>
            <a:endParaRPr/>
          </a:p>
          <a:p>
            <a:pPr indent="-342900" lvl="0" marL="342900" rtl="0" algn="l">
              <a:spcBef>
                <a:spcPts val="400"/>
              </a:spcBef>
              <a:spcAft>
                <a:spcPts val="0"/>
              </a:spcAft>
              <a:buClr>
                <a:schemeClr val="dk1"/>
              </a:buClr>
              <a:buSzPct val="100000"/>
              <a:buNone/>
            </a:pPr>
            <a:r>
              <a:rPr lang="en-US"/>
              <a:t>			иначе выдать </a:t>
            </a:r>
            <a:r>
              <a:rPr i="1" lang="en-US"/>
              <a:t>false</a:t>
            </a:r>
            <a:r>
              <a:rPr lang="en-US"/>
              <a:t>;</a:t>
            </a:r>
            <a:endParaRPr/>
          </a:p>
          <a:p>
            <a:pPr indent="-342900" lvl="0" marL="342900" rtl="0" algn="l">
              <a:spcBef>
                <a:spcPts val="400"/>
              </a:spcBef>
              <a:spcAft>
                <a:spcPts val="0"/>
              </a:spcAft>
              <a:buClr>
                <a:schemeClr val="dk1"/>
              </a:buClr>
              <a:buSzPct val="100000"/>
              <a:buNone/>
            </a:pP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0" st="0"/>
                                            </p:txEl>
                                          </p:spTgt>
                                        </p:tgtEl>
                                        <p:attrNameLst>
                                          <p:attrName>style.visibility</p:attrName>
                                        </p:attrNameLst>
                                      </p:cBhvr>
                                      <p:to>
                                        <p:strVal val="visible"/>
                                      </p:to>
                                    </p:set>
                                    <p:animEffect filter="fade" transition="in">
                                      <p:cBhvr>
                                        <p:cTn dur="1000"/>
                                        <p:tgtEl>
                                          <p:spTgt spid="5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 st="1"/>
                                            </p:txEl>
                                          </p:spTgt>
                                        </p:tgtEl>
                                        <p:attrNameLst>
                                          <p:attrName>style.visibility</p:attrName>
                                        </p:attrNameLst>
                                      </p:cBhvr>
                                      <p:to>
                                        <p:strVal val="visible"/>
                                      </p:to>
                                    </p:set>
                                    <p:animEffect filter="fade" transition="in">
                                      <p:cBhvr>
                                        <p:cTn dur="1000"/>
                                        <p:tgtEl>
                                          <p:spTgt spid="5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2" st="2"/>
                                            </p:txEl>
                                          </p:spTgt>
                                        </p:tgtEl>
                                        <p:attrNameLst>
                                          <p:attrName>style.visibility</p:attrName>
                                        </p:attrNameLst>
                                      </p:cBhvr>
                                      <p:to>
                                        <p:strVal val="visible"/>
                                      </p:to>
                                    </p:set>
                                    <p:animEffect filter="fade" transition="in">
                                      <p:cBhvr>
                                        <p:cTn dur="1000"/>
                                        <p:tgtEl>
                                          <p:spTgt spid="5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3" st="3"/>
                                            </p:txEl>
                                          </p:spTgt>
                                        </p:tgtEl>
                                        <p:attrNameLst>
                                          <p:attrName>style.visibility</p:attrName>
                                        </p:attrNameLst>
                                      </p:cBhvr>
                                      <p:to>
                                        <p:strVal val="visible"/>
                                      </p:to>
                                    </p:set>
                                    <p:animEffect filter="fade" transition="in">
                                      <p:cBhvr>
                                        <p:cTn dur="1000"/>
                                        <p:tgtEl>
                                          <p:spTgt spid="5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4" st="4"/>
                                            </p:txEl>
                                          </p:spTgt>
                                        </p:tgtEl>
                                        <p:attrNameLst>
                                          <p:attrName>style.visibility</p:attrName>
                                        </p:attrNameLst>
                                      </p:cBhvr>
                                      <p:to>
                                        <p:strVal val="visible"/>
                                      </p:to>
                                    </p:set>
                                    <p:animEffect filter="fade" transition="in">
                                      <p:cBhvr>
                                        <p:cTn dur="1000"/>
                                        <p:tgtEl>
                                          <p:spTgt spid="5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5" st="5"/>
                                            </p:txEl>
                                          </p:spTgt>
                                        </p:tgtEl>
                                        <p:attrNameLst>
                                          <p:attrName>style.visibility</p:attrName>
                                        </p:attrNameLst>
                                      </p:cBhvr>
                                      <p:to>
                                        <p:strVal val="visible"/>
                                      </p:to>
                                    </p:set>
                                    <p:animEffect filter="fade" transition="in">
                                      <p:cBhvr>
                                        <p:cTn dur="1000"/>
                                        <p:tgtEl>
                                          <p:spTgt spid="5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6" st="6"/>
                                            </p:txEl>
                                          </p:spTgt>
                                        </p:tgtEl>
                                        <p:attrNameLst>
                                          <p:attrName>style.visibility</p:attrName>
                                        </p:attrNameLst>
                                      </p:cBhvr>
                                      <p:to>
                                        <p:strVal val="visible"/>
                                      </p:to>
                                    </p:set>
                                    <p:animEffect filter="fade" transition="in">
                                      <p:cBhvr>
                                        <p:cTn dur="1000"/>
                                        <p:tgtEl>
                                          <p:spTgt spid="5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7" st="7"/>
                                            </p:txEl>
                                          </p:spTgt>
                                        </p:tgtEl>
                                        <p:attrNameLst>
                                          <p:attrName>style.visibility</p:attrName>
                                        </p:attrNameLst>
                                      </p:cBhvr>
                                      <p:to>
                                        <p:strVal val="visible"/>
                                      </p:to>
                                    </p:set>
                                    <p:animEffect filter="fade" transition="in">
                                      <p:cBhvr>
                                        <p:cTn dur="1000"/>
                                        <p:tgtEl>
                                          <p:spTgt spid="5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8" st="8"/>
                                            </p:txEl>
                                          </p:spTgt>
                                        </p:tgtEl>
                                        <p:attrNameLst>
                                          <p:attrName>style.visibility</p:attrName>
                                        </p:attrNameLst>
                                      </p:cBhvr>
                                      <p:to>
                                        <p:strVal val="visible"/>
                                      </p:to>
                                    </p:set>
                                    <p:animEffect filter="fade" transition="in">
                                      <p:cBhvr>
                                        <p:cTn dur="1000"/>
                                        <p:tgtEl>
                                          <p:spTgt spid="5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9" st="9"/>
                                            </p:txEl>
                                          </p:spTgt>
                                        </p:tgtEl>
                                        <p:attrNameLst>
                                          <p:attrName>style.visibility</p:attrName>
                                        </p:attrNameLst>
                                      </p:cBhvr>
                                      <p:to>
                                        <p:strVal val="visible"/>
                                      </p:to>
                                    </p:set>
                                    <p:animEffect filter="fade" transition="in">
                                      <p:cBhvr>
                                        <p:cTn dur="1000"/>
                                        <p:tgtEl>
                                          <p:spTgt spid="5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0" st="10"/>
                                            </p:txEl>
                                          </p:spTgt>
                                        </p:tgtEl>
                                        <p:attrNameLst>
                                          <p:attrName>style.visibility</p:attrName>
                                        </p:attrNameLst>
                                      </p:cBhvr>
                                      <p:to>
                                        <p:strVal val="visible"/>
                                      </p:to>
                                    </p:set>
                                    <p:animEffect filter="fade" transition="in">
                                      <p:cBhvr>
                                        <p:cTn dur="1000"/>
                                        <p:tgtEl>
                                          <p:spTgt spid="5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1" st="11"/>
                                            </p:txEl>
                                          </p:spTgt>
                                        </p:tgtEl>
                                        <p:attrNameLst>
                                          <p:attrName>style.visibility</p:attrName>
                                        </p:attrNameLst>
                                      </p:cBhvr>
                                      <p:to>
                                        <p:strVal val="visible"/>
                                      </p:to>
                                    </p:set>
                                    <p:animEffect filter="fade" transition="in">
                                      <p:cBhvr>
                                        <p:cTn dur="1000"/>
                                        <p:tgtEl>
                                          <p:spTgt spid="52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2" st="12"/>
                                            </p:txEl>
                                          </p:spTgt>
                                        </p:tgtEl>
                                        <p:attrNameLst>
                                          <p:attrName>style.visibility</p:attrName>
                                        </p:attrNameLst>
                                      </p:cBhvr>
                                      <p:to>
                                        <p:strVal val="visible"/>
                                      </p:to>
                                    </p:set>
                                    <p:animEffect filter="fade" transition="in">
                                      <p:cBhvr>
                                        <p:cTn dur="1000"/>
                                        <p:tgtEl>
                                          <p:spTgt spid="52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3" st="13"/>
                                            </p:txEl>
                                          </p:spTgt>
                                        </p:tgtEl>
                                        <p:attrNameLst>
                                          <p:attrName>style.visibility</p:attrName>
                                        </p:attrNameLst>
                                      </p:cBhvr>
                                      <p:to>
                                        <p:strVal val="visible"/>
                                      </p:to>
                                    </p:set>
                                    <p:animEffect filter="fade" transition="in">
                                      <p:cBhvr>
                                        <p:cTn dur="1000"/>
                                        <p:tgtEl>
                                          <p:spTgt spid="52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4" st="14"/>
                                            </p:txEl>
                                          </p:spTgt>
                                        </p:tgtEl>
                                        <p:attrNameLst>
                                          <p:attrName>style.visibility</p:attrName>
                                        </p:attrNameLst>
                                      </p:cBhvr>
                                      <p:to>
                                        <p:strVal val="visible"/>
                                      </p:to>
                                    </p:set>
                                    <p:animEffect filter="fade" transition="in">
                                      <p:cBhvr>
                                        <p:cTn dur="1000"/>
                                        <p:tgtEl>
                                          <p:spTgt spid="52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5" st="15"/>
                                            </p:txEl>
                                          </p:spTgt>
                                        </p:tgtEl>
                                        <p:attrNameLst>
                                          <p:attrName>style.visibility</p:attrName>
                                        </p:attrNameLst>
                                      </p:cBhvr>
                                      <p:to>
                                        <p:strVal val="visible"/>
                                      </p:to>
                                    </p:set>
                                    <p:animEffect filter="fade" transition="in">
                                      <p:cBhvr>
                                        <p:cTn dur="1000"/>
                                        <p:tgtEl>
                                          <p:spTgt spid="52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6" st="16"/>
                                            </p:txEl>
                                          </p:spTgt>
                                        </p:tgtEl>
                                        <p:attrNameLst>
                                          <p:attrName>style.visibility</p:attrName>
                                        </p:attrNameLst>
                                      </p:cBhvr>
                                      <p:to>
                                        <p:strVal val="visible"/>
                                      </p:to>
                                    </p:set>
                                    <p:animEffect filter="fade" transition="in">
                                      <p:cBhvr>
                                        <p:cTn dur="1000"/>
                                        <p:tgtEl>
                                          <p:spTgt spid="528">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1"/>
          <p:cNvSpPr txBox="1"/>
          <p:nvPr>
            <p:ph type="title"/>
          </p:nvPr>
        </p:nvSpPr>
        <p:spPr>
          <a:xfrm>
            <a:off x="467544" y="0"/>
            <a:ext cx="8229600" cy="6340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Пример построения дерева двоичного поиска</a:t>
            </a:r>
            <a:endParaRPr/>
          </a:p>
        </p:txBody>
      </p:sp>
      <p:sp>
        <p:nvSpPr>
          <p:cNvPr id="534" name="Google Shape;534;p41"/>
          <p:cNvSpPr txBox="1"/>
          <p:nvPr>
            <p:ph idx="1" type="body"/>
          </p:nvPr>
        </p:nvSpPr>
        <p:spPr>
          <a:xfrm>
            <a:off x="539552" y="692696"/>
            <a:ext cx="8229600" cy="829808"/>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en-US"/>
              <a:t>Пусть на вход подаются числа в следующем порядке:</a:t>
            </a:r>
            <a:endParaRPr/>
          </a:p>
          <a:p>
            <a:pPr indent="-342900" lvl="0" marL="342900" rtl="0" algn="l">
              <a:spcBef>
                <a:spcPts val="496"/>
              </a:spcBef>
              <a:spcAft>
                <a:spcPts val="0"/>
              </a:spcAft>
              <a:buClr>
                <a:schemeClr val="dk1"/>
              </a:buClr>
              <a:buSzPct val="100000"/>
              <a:buNone/>
            </a:pPr>
            <a:r>
              <a:rPr lang="en-US"/>
              <a:t>5, 1, 7, 6, 3, 2, 10, 8, 4, 9</a:t>
            </a:r>
            <a:endParaRPr/>
          </a:p>
        </p:txBody>
      </p:sp>
      <p:sp>
        <p:nvSpPr>
          <p:cNvPr id="535" name="Google Shape;535;p41"/>
          <p:cNvSpPr/>
          <p:nvPr/>
        </p:nvSpPr>
        <p:spPr>
          <a:xfrm>
            <a:off x="3643306" y="178592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41"/>
          <p:cNvSpPr/>
          <p:nvPr/>
        </p:nvSpPr>
        <p:spPr>
          <a:xfrm>
            <a:off x="4857752" y="264318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41"/>
          <p:cNvSpPr/>
          <p:nvPr/>
        </p:nvSpPr>
        <p:spPr>
          <a:xfrm>
            <a:off x="2571736" y="257174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8" name="Google Shape;538;p41"/>
          <p:cNvSpPr/>
          <p:nvPr/>
        </p:nvSpPr>
        <p:spPr>
          <a:xfrm>
            <a:off x="3071802" y="3714752"/>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41"/>
          <p:cNvSpPr/>
          <p:nvPr/>
        </p:nvSpPr>
        <p:spPr>
          <a:xfrm>
            <a:off x="4214810" y="4000504"/>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41"/>
          <p:cNvSpPr/>
          <p:nvPr/>
        </p:nvSpPr>
        <p:spPr>
          <a:xfrm>
            <a:off x="5500694" y="4000504"/>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1" name="Google Shape;541;p41"/>
          <p:cNvSpPr/>
          <p:nvPr/>
        </p:nvSpPr>
        <p:spPr>
          <a:xfrm>
            <a:off x="3500430" y="492919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41"/>
          <p:cNvSpPr/>
          <p:nvPr/>
        </p:nvSpPr>
        <p:spPr>
          <a:xfrm>
            <a:off x="2285984" y="492919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p41"/>
          <p:cNvSpPr/>
          <p:nvPr/>
        </p:nvSpPr>
        <p:spPr>
          <a:xfrm>
            <a:off x="4857752" y="500063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 name="Google Shape;544;p41"/>
          <p:cNvSpPr/>
          <p:nvPr/>
        </p:nvSpPr>
        <p:spPr>
          <a:xfrm>
            <a:off x="5572132" y="600076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45" name="Google Shape;545;p41"/>
          <p:cNvCxnSpPr>
            <a:stCxn id="535" idx="3"/>
            <a:endCxn id="537" idx="0"/>
          </p:cNvCxnSpPr>
          <p:nvPr/>
        </p:nvCxnSpPr>
        <p:spPr>
          <a:xfrm flipH="1">
            <a:off x="2857601" y="2212759"/>
            <a:ext cx="869400" cy="359100"/>
          </a:xfrm>
          <a:prstGeom prst="straightConnector1">
            <a:avLst/>
          </a:prstGeom>
          <a:noFill/>
          <a:ln cap="flat" cmpd="sng" w="9525">
            <a:solidFill>
              <a:srgbClr val="4A7DBA"/>
            </a:solidFill>
            <a:prstDash val="solid"/>
            <a:round/>
            <a:headEnd len="sm" w="sm" type="none"/>
            <a:tailEnd len="sm" w="sm" type="none"/>
          </a:ln>
        </p:spPr>
      </p:cxnSp>
      <p:cxnSp>
        <p:nvCxnSpPr>
          <p:cNvPr id="546" name="Google Shape;546;p41"/>
          <p:cNvCxnSpPr>
            <a:stCxn id="535" idx="5"/>
            <a:endCxn id="536" idx="1"/>
          </p:cNvCxnSpPr>
          <p:nvPr/>
        </p:nvCxnSpPr>
        <p:spPr>
          <a:xfrm>
            <a:off x="4131115" y="2212759"/>
            <a:ext cx="810300" cy="503700"/>
          </a:xfrm>
          <a:prstGeom prst="straightConnector1">
            <a:avLst/>
          </a:prstGeom>
          <a:noFill/>
          <a:ln cap="flat" cmpd="sng" w="9525">
            <a:solidFill>
              <a:srgbClr val="4A7DBA"/>
            </a:solidFill>
            <a:prstDash val="solid"/>
            <a:round/>
            <a:headEnd len="sm" w="sm" type="none"/>
            <a:tailEnd len="sm" w="sm" type="none"/>
          </a:ln>
        </p:spPr>
      </p:cxnSp>
      <p:cxnSp>
        <p:nvCxnSpPr>
          <p:cNvPr id="547" name="Google Shape;547;p41"/>
          <p:cNvCxnSpPr>
            <a:stCxn id="537" idx="5"/>
            <a:endCxn id="538" idx="0"/>
          </p:cNvCxnSpPr>
          <p:nvPr/>
        </p:nvCxnSpPr>
        <p:spPr>
          <a:xfrm>
            <a:off x="3059545" y="2998577"/>
            <a:ext cx="262200" cy="716100"/>
          </a:xfrm>
          <a:prstGeom prst="straightConnector1">
            <a:avLst/>
          </a:prstGeom>
          <a:noFill/>
          <a:ln cap="flat" cmpd="sng" w="9525">
            <a:solidFill>
              <a:srgbClr val="4A7DBA"/>
            </a:solidFill>
            <a:prstDash val="solid"/>
            <a:round/>
            <a:headEnd len="sm" w="sm" type="none"/>
            <a:tailEnd len="sm" w="sm" type="none"/>
          </a:ln>
        </p:spPr>
      </p:cxnSp>
      <p:cxnSp>
        <p:nvCxnSpPr>
          <p:cNvPr id="548" name="Google Shape;548;p41"/>
          <p:cNvCxnSpPr>
            <a:stCxn id="536" idx="3"/>
            <a:endCxn id="539" idx="0"/>
          </p:cNvCxnSpPr>
          <p:nvPr/>
        </p:nvCxnSpPr>
        <p:spPr>
          <a:xfrm flipH="1">
            <a:off x="4464747" y="3070015"/>
            <a:ext cx="476700" cy="930600"/>
          </a:xfrm>
          <a:prstGeom prst="straightConnector1">
            <a:avLst/>
          </a:prstGeom>
          <a:noFill/>
          <a:ln cap="flat" cmpd="sng" w="9525">
            <a:solidFill>
              <a:srgbClr val="4A7DBA"/>
            </a:solidFill>
            <a:prstDash val="solid"/>
            <a:round/>
            <a:headEnd len="sm" w="sm" type="none"/>
            <a:tailEnd len="sm" w="sm" type="none"/>
          </a:ln>
        </p:spPr>
      </p:cxnSp>
      <p:cxnSp>
        <p:nvCxnSpPr>
          <p:cNvPr id="549" name="Google Shape;549;p41"/>
          <p:cNvCxnSpPr>
            <a:stCxn id="536" idx="5"/>
            <a:endCxn id="540" idx="0"/>
          </p:cNvCxnSpPr>
          <p:nvPr/>
        </p:nvCxnSpPr>
        <p:spPr>
          <a:xfrm>
            <a:off x="5345561" y="3070015"/>
            <a:ext cx="405300" cy="930600"/>
          </a:xfrm>
          <a:prstGeom prst="straightConnector1">
            <a:avLst/>
          </a:prstGeom>
          <a:noFill/>
          <a:ln cap="flat" cmpd="sng" w="9525">
            <a:solidFill>
              <a:srgbClr val="4A7DBA"/>
            </a:solidFill>
            <a:prstDash val="solid"/>
            <a:round/>
            <a:headEnd len="sm" w="sm" type="none"/>
            <a:tailEnd len="sm" w="sm" type="none"/>
          </a:ln>
        </p:spPr>
      </p:cxnSp>
      <p:cxnSp>
        <p:nvCxnSpPr>
          <p:cNvPr id="550" name="Google Shape;550;p41"/>
          <p:cNvCxnSpPr>
            <a:stCxn id="538" idx="3"/>
            <a:endCxn id="542" idx="0"/>
          </p:cNvCxnSpPr>
          <p:nvPr/>
        </p:nvCxnSpPr>
        <p:spPr>
          <a:xfrm flipH="1">
            <a:off x="2571735" y="4141585"/>
            <a:ext cx="573300" cy="787500"/>
          </a:xfrm>
          <a:prstGeom prst="straightConnector1">
            <a:avLst/>
          </a:prstGeom>
          <a:noFill/>
          <a:ln cap="flat" cmpd="sng" w="9525">
            <a:solidFill>
              <a:srgbClr val="4A7DBA"/>
            </a:solidFill>
            <a:prstDash val="solid"/>
            <a:round/>
            <a:headEnd len="sm" w="sm" type="none"/>
            <a:tailEnd len="sm" w="sm" type="none"/>
          </a:ln>
        </p:spPr>
      </p:cxnSp>
      <p:cxnSp>
        <p:nvCxnSpPr>
          <p:cNvPr id="551" name="Google Shape;551;p41"/>
          <p:cNvCxnSpPr>
            <a:stCxn id="538" idx="5"/>
            <a:endCxn id="541" idx="0"/>
          </p:cNvCxnSpPr>
          <p:nvPr/>
        </p:nvCxnSpPr>
        <p:spPr>
          <a:xfrm>
            <a:off x="3498635" y="4141585"/>
            <a:ext cx="287400" cy="787500"/>
          </a:xfrm>
          <a:prstGeom prst="straightConnector1">
            <a:avLst/>
          </a:prstGeom>
          <a:noFill/>
          <a:ln cap="flat" cmpd="sng" w="9525">
            <a:solidFill>
              <a:srgbClr val="4A7DBA"/>
            </a:solidFill>
            <a:prstDash val="solid"/>
            <a:round/>
            <a:headEnd len="sm" w="sm" type="none"/>
            <a:tailEnd len="sm" w="sm" type="none"/>
          </a:ln>
        </p:spPr>
      </p:cxnSp>
      <p:cxnSp>
        <p:nvCxnSpPr>
          <p:cNvPr id="552" name="Google Shape;552;p41"/>
          <p:cNvCxnSpPr>
            <a:stCxn id="540" idx="3"/>
            <a:endCxn id="543" idx="0"/>
          </p:cNvCxnSpPr>
          <p:nvPr/>
        </p:nvCxnSpPr>
        <p:spPr>
          <a:xfrm flipH="1">
            <a:off x="5143427" y="4427337"/>
            <a:ext cx="430500" cy="573300"/>
          </a:xfrm>
          <a:prstGeom prst="straightConnector1">
            <a:avLst/>
          </a:prstGeom>
          <a:noFill/>
          <a:ln cap="flat" cmpd="sng" w="9525">
            <a:solidFill>
              <a:srgbClr val="4A7DBA"/>
            </a:solidFill>
            <a:prstDash val="solid"/>
            <a:round/>
            <a:headEnd len="sm" w="sm" type="none"/>
            <a:tailEnd len="sm" w="sm" type="none"/>
          </a:ln>
        </p:spPr>
      </p:cxnSp>
      <p:cxnSp>
        <p:nvCxnSpPr>
          <p:cNvPr id="553" name="Google Shape;553;p41"/>
          <p:cNvCxnSpPr>
            <a:stCxn id="543" idx="5"/>
            <a:endCxn id="544" idx="0"/>
          </p:cNvCxnSpPr>
          <p:nvPr/>
        </p:nvCxnSpPr>
        <p:spPr>
          <a:xfrm>
            <a:off x="5345561" y="5427469"/>
            <a:ext cx="512400" cy="573300"/>
          </a:xfrm>
          <a:prstGeom prst="straightConnector1">
            <a:avLst/>
          </a:prstGeom>
          <a:noFill/>
          <a:ln cap="flat" cmpd="sng" w="9525">
            <a:solidFill>
              <a:srgbClr val="4A7DBA"/>
            </a:solidFill>
            <a:prstDash val="solid"/>
            <a:round/>
            <a:headEnd len="sm" w="sm" type="none"/>
            <a:tailEnd len="sm" w="sm" type="none"/>
          </a:ln>
        </p:spPr>
      </p:cxnSp>
      <p:sp>
        <p:nvSpPr>
          <p:cNvPr id="554" name="Google Shape;554;p41"/>
          <p:cNvSpPr txBox="1"/>
          <p:nvPr/>
        </p:nvSpPr>
        <p:spPr>
          <a:xfrm>
            <a:off x="3786182" y="185736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a:t>
            </a:r>
            <a:endParaRPr b="1" sz="1800">
              <a:solidFill>
                <a:schemeClr val="dk1"/>
              </a:solidFill>
              <a:latin typeface="Calibri"/>
              <a:ea typeface="Calibri"/>
              <a:cs typeface="Calibri"/>
              <a:sym typeface="Calibri"/>
            </a:endParaRPr>
          </a:p>
        </p:txBody>
      </p:sp>
      <p:sp>
        <p:nvSpPr>
          <p:cNvPr id="555" name="Google Shape;555;p41"/>
          <p:cNvSpPr txBox="1"/>
          <p:nvPr/>
        </p:nvSpPr>
        <p:spPr>
          <a:xfrm>
            <a:off x="2714612" y="264318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a:t>
            </a:r>
            <a:endParaRPr b="1" sz="1800">
              <a:solidFill>
                <a:schemeClr val="dk1"/>
              </a:solidFill>
              <a:latin typeface="Calibri"/>
              <a:ea typeface="Calibri"/>
              <a:cs typeface="Calibri"/>
              <a:sym typeface="Calibri"/>
            </a:endParaRPr>
          </a:p>
        </p:txBody>
      </p:sp>
      <p:sp>
        <p:nvSpPr>
          <p:cNvPr id="556" name="Google Shape;556;p41"/>
          <p:cNvSpPr txBox="1"/>
          <p:nvPr/>
        </p:nvSpPr>
        <p:spPr>
          <a:xfrm>
            <a:off x="5000628" y="271462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7</a:t>
            </a:r>
            <a:endParaRPr b="1" sz="1800">
              <a:solidFill>
                <a:schemeClr val="dk1"/>
              </a:solidFill>
              <a:latin typeface="Calibri"/>
              <a:ea typeface="Calibri"/>
              <a:cs typeface="Calibri"/>
              <a:sym typeface="Calibri"/>
            </a:endParaRPr>
          </a:p>
        </p:txBody>
      </p:sp>
      <p:sp>
        <p:nvSpPr>
          <p:cNvPr id="557" name="Google Shape;557;p41"/>
          <p:cNvSpPr txBox="1"/>
          <p:nvPr/>
        </p:nvSpPr>
        <p:spPr>
          <a:xfrm>
            <a:off x="3143240" y="371475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t>
            </a:r>
            <a:endParaRPr/>
          </a:p>
        </p:txBody>
      </p:sp>
      <p:sp>
        <p:nvSpPr>
          <p:cNvPr id="558" name="Google Shape;558;p41"/>
          <p:cNvSpPr txBox="1"/>
          <p:nvPr/>
        </p:nvSpPr>
        <p:spPr>
          <a:xfrm>
            <a:off x="4286248" y="407194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a:t>
            </a:r>
            <a:endParaRPr b="1" sz="1800">
              <a:solidFill>
                <a:schemeClr val="dk1"/>
              </a:solidFill>
              <a:latin typeface="Calibri"/>
              <a:ea typeface="Calibri"/>
              <a:cs typeface="Calibri"/>
              <a:sym typeface="Calibri"/>
            </a:endParaRPr>
          </a:p>
        </p:txBody>
      </p:sp>
      <p:sp>
        <p:nvSpPr>
          <p:cNvPr id="559" name="Google Shape;559;p41"/>
          <p:cNvSpPr txBox="1"/>
          <p:nvPr/>
        </p:nvSpPr>
        <p:spPr>
          <a:xfrm>
            <a:off x="5572132" y="4071942"/>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10</a:t>
            </a:r>
            <a:endParaRPr b="1" sz="1800">
              <a:solidFill>
                <a:schemeClr val="dk1"/>
              </a:solidFill>
              <a:latin typeface="Calibri"/>
              <a:ea typeface="Calibri"/>
              <a:cs typeface="Calibri"/>
              <a:sym typeface="Calibri"/>
            </a:endParaRPr>
          </a:p>
        </p:txBody>
      </p:sp>
      <p:sp>
        <p:nvSpPr>
          <p:cNvPr id="560" name="Google Shape;560;p41"/>
          <p:cNvSpPr txBox="1"/>
          <p:nvPr/>
        </p:nvSpPr>
        <p:spPr>
          <a:xfrm>
            <a:off x="2357422" y="500063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b="1" sz="1800">
              <a:solidFill>
                <a:schemeClr val="dk1"/>
              </a:solidFill>
              <a:latin typeface="Calibri"/>
              <a:ea typeface="Calibri"/>
              <a:cs typeface="Calibri"/>
              <a:sym typeface="Calibri"/>
            </a:endParaRPr>
          </a:p>
        </p:txBody>
      </p:sp>
      <p:sp>
        <p:nvSpPr>
          <p:cNvPr id="561" name="Google Shape;561;p41"/>
          <p:cNvSpPr txBox="1"/>
          <p:nvPr/>
        </p:nvSpPr>
        <p:spPr>
          <a:xfrm>
            <a:off x="3643306" y="500063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a:t>
            </a:r>
            <a:endParaRPr b="1" sz="1800">
              <a:solidFill>
                <a:schemeClr val="dk1"/>
              </a:solidFill>
              <a:latin typeface="Calibri"/>
              <a:ea typeface="Calibri"/>
              <a:cs typeface="Calibri"/>
              <a:sym typeface="Calibri"/>
            </a:endParaRPr>
          </a:p>
        </p:txBody>
      </p:sp>
      <p:sp>
        <p:nvSpPr>
          <p:cNvPr id="562" name="Google Shape;562;p41"/>
          <p:cNvSpPr txBox="1"/>
          <p:nvPr/>
        </p:nvSpPr>
        <p:spPr>
          <a:xfrm>
            <a:off x="4929190" y="507207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8</a:t>
            </a:r>
            <a:endParaRPr b="1" sz="1800">
              <a:solidFill>
                <a:schemeClr val="dk1"/>
              </a:solidFill>
              <a:latin typeface="Calibri"/>
              <a:ea typeface="Calibri"/>
              <a:cs typeface="Calibri"/>
              <a:sym typeface="Calibri"/>
            </a:endParaRPr>
          </a:p>
        </p:txBody>
      </p:sp>
      <p:sp>
        <p:nvSpPr>
          <p:cNvPr id="563" name="Google Shape;563;p41"/>
          <p:cNvSpPr txBox="1"/>
          <p:nvPr/>
        </p:nvSpPr>
        <p:spPr>
          <a:xfrm>
            <a:off x="5643570" y="607220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9</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Обходы деревьев в глубину</a:t>
            </a:r>
            <a:endParaRPr/>
          </a:p>
        </p:txBody>
      </p:sp>
      <p:sp>
        <p:nvSpPr>
          <p:cNvPr id="103" name="Google Shape;103;p15"/>
          <p:cNvSpPr txBox="1"/>
          <p:nvPr>
            <p:ph idx="1" type="body"/>
          </p:nvPr>
        </p:nvSpPr>
        <p:spPr>
          <a:xfrm>
            <a:off x="214282" y="785794"/>
            <a:ext cx="8929718" cy="5786478"/>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en-US"/>
              <a:t>Пусть </a:t>
            </a:r>
            <a:r>
              <a:rPr i="1" lang="en-US"/>
              <a:t>T </a:t>
            </a:r>
            <a:r>
              <a:rPr lang="en-US"/>
              <a:t>– дерево, </a:t>
            </a:r>
            <a:r>
              <a:rPr i="1" lang="en-US"/>
              <a:t>r</a:t>
            </a:r>
            <a:r>
              <a:rPr lang="en-US"/>
              <a:t>- корень, </a:t>
            </a:r>
            <a:r>
              <a:rPr i="1" lang="en-US"/>
              <a:t>v</a:t>
            </a:r>
            <a:r>
              <a:rPr baseline="-25000" lang="en-US"/>
              <a:t>1</a:t>
            </a:r>
            <a:r>
              <a:rPr lang="en-US"/>
              <a:t>, </a:t>
            </a:r>
            <a:r>
              <a:rPr i="1" lang="en-US"/>
              <a:t>v</a:t>
            </a:r>
            <a:r>
              <a:rPr baseline="-25000" lang="en-US"/>
              <a:t>2</a:t>
            </a:r>
            <a:r>
              <a:rPr lang="en-US"/>
              <a:t>,…, </a:t>
            </a:r>
            <a:r>
              <a:rPr i="1" lang="en-US"/>
              <a:t>v</a:t>
            </a:r>
            <a:r>
              <a:rPr baseline="-25000" i="1" lang="en-US"/>
              <a:t>n</a:t>
            </a:r>
            <a:r>
              <a:rPr lang="en-US"/>
              <a:t> – сыновья вершины </a:t>
            </a:r>
            <a:r>
              <a:rPr i="1" lang="en-US"/>
              <a:t>r</a:t>
            </a:r>
            <a:r>
              <a:rPr lang="en-US"/>
              <a:t>.</a:t>
            </a:r>
            <a:endParaRPr/>
          </a:p>
          <a:p>
            <a:pPr indent="-342900" lvl="0" marL="342900" rtl="0" algn="l">
              <a:spcBef>
                <a:spcPts val="496"/>
              </a:spcBef>
              <a:spcAft>
                <a:spcPts val="0"/>
              </a:spcAft>
              <a:buClr>
                <a:schemeClr val="dk1"/>
              </a:buClr>
              <a:buSzPct val="100000"/>
              <a:buNone/>
            </a:pPr>
            <a:r>
              <a:t/>
            </a:r>
            <a:endParaRPr/>
          </a:p>
          <a:p>
            <a:pPr indent="-514350" lvl="0" marL="514350" rtl="0" algn="l">
              <a:spcBef>
                <a:spcPts val="496"/>
              </a:spcBef>
              <a:spcAft>
                <a:spcPts val="0"/>
              </a:spcAft>
              <a:buClr>
                <a:srgbClr val="FF0000"/>
              </a:buClr>
              <a:buSzPct val="100000"/>
              <a:buAutoNum type="arabicPeriod"/>
            </a:pPr>
            <a:r>
              <a:rPr lang="en-US">
                <a:solidFill>
                  <a:srgbClr val="FF0000"/>
                </a:solidFill>
              </a:rPr>
              <a:t>Прямой</a:t>
            </a:r>
            <a:r>
              <a:rPr lang="en-US"/>
              <a:t> (</a:t>
            </a:r>
            <a:r>
              <a:rPr lang="en-US">
                <a:solidFill>
                  <a:srgbClr val="FF0000"/>
                </a:solidFill>
              </a:rPr>
              <a:t>префиксный</a:t>
            </a:r>
            <a:r>
              <a:rPr lang="en-US"/>
              <a:t> ) обход:</a:t>
            </a:r>
            <a:endParaRPr/>
          </a:p>
          <a:p>
            <a:pPr indent="-514350" lvl="1" marL="914400" rtl="0" algn="l">
              <a:spcBef>
                <a:spcPts val="434"/>
              </a:spcBef>
              <a:spcAft>
                <a:spcPts val="0"/>
              </a:spcAft>
              <a:buClr>
                <a:schemeClr val="dk1"/>
              </a:buClr>
              <a:buSzPct val="100000"/>
              <a:buChar char="–"/>
            </a:pPr>
            <a:r>
              <a:rPr lang="en-US"/>
              <a:t>посетить корень </a:t>
            </a:r>
            <a:r>
              <a:rPr i="1" lang="en-US"/>
              <a:t>r;</a:t>
            </a:r>
            <a:endParaRPr/>
          </a:p>
          <a:p>
            <a:pPr indent="-514350" lvl="1" marL="914400" rtl="0" algn="l">
              <a:spcBef>
                <a:spcPts val="434"/>
              </a:spcBef>
              <a:spcAft>
                <a:spcPts val="0"/>
              </a:spcAft>
              <a:buClr>
                <a:schemeClr val="dk1"/>
              </a:buClr>
              <a:buSzPct val="100000"/>
              <a:buChar char="–"/>
            </a:pPr>
            <a:r>
              <a:rPr lang="en-US"/>
              <a:t>посетить в прямом порядке поддеревья с корнями </a:t>
            </a:r>
            <a:r>
              <a:rPr i="1" lang="en-US"/>
              <a:t>v</a:t>
            </a:r>
            <a:r>
              <a:rPr baseline="-25000" lang="en-US"/>
              <a:t>1</a:t>
            </a:r>
            <a:r>
              <a:rPr lang="en-US"/>
              <a:t>, </a:t>
            </a:r>
            <a:r>
              <a:rPr i="1" lang="en-US"/>
              <a:t>v</a:t>
            </a:r>
            <a:r>
              <a:rPr baseline="-25000" lang="en-US"/>
              <a:t>2</a:t>
            </a:r>
            <a:r>
              <a:rPr lang="en-US"/>
              <a:t>,…, </a:t>
            </a:r>
            <a:r>
              <a:rPr i="1" lang="en-US"/>
              <a:t>v</a:t>
            </a:r>
            <a:r>
              <a:rPr baseline="-25000" i="1" lang="en-US"/>
              <a:t>n</a:t>
            </a:r>
            <a:r>
              <a:rPr lang="en-US"/>
              <a:t> .</a:t>
            </a:r>
            <a:endParaRPr/>
          </a:p>
          <a:p>
            <a:pPr indent="-514350" lvl="1" marL="914400" rtl="0" algn="l">
              <a:spcBef>
                <a:spcPts val="434"/>
              </a:spcBef>
              <a:spcAft>
                <a:spcPts val="0"/>
              </a:spcAft>
              <a:buClr>
                <a:schemeClr val="dk1"/>
              </a:buClr>
              <a:buSzPct val="100000"/>
              <a:buNone/>
            </a:pPr>
            <a:r>
              <a:t/>
            </a:r>
            <a:endParaRPr/>
          </a:p>
          <a:p>
            <a:pPr indent="-514350" lvl="0" marL="514350" rtl="0" algn="l">
              <a:spcBef>
                <a:spcPts val="496"/>
              </a:spcBef>
              <a:spcAft>
                <a:spcPts val="0"/>
              </a:spcAft>
              <a:buClr>
                <a:srgbClr val="FF0000"/>
              </a:buClr>
              <a:buSzPct val="100000"/>
              <a:buAutoNum type="arabicPeriod"/>
            </a:pPr>
            <a:r>
              <a:rPr lang="en-US">
                <a:solidFill>
                  <a:srgbClr val="FF0000"/>
                </a:solidFill>
              </a:rPr>
              <a:t>Обратный</a:t>
            </a:r>
            <a:r>
              <a:rPr lang="en-US"/>
              <a:t> (</a:t>
            </a:r>
            <a:r>
              <a:rPr lang="en-US">
                <a:solidFill>
                  <a:srgbClr val="FF0000"/>
                </a:solidFill>
              </a:rPr>
              <a:t>постфиксный</a:t>
            </a:r>
            <a:r>
              <a:rPr lang="en-US"/>
              <a:t>) обход:</a:t>
            </a:r>
            <a:endParaRPr/>
          </a:p>
          <a:p>
            <a:pPr indent="-514350" lvl="1" marL="914400" rtl="0" algn="l">
              <a:spcBef>
                <a:spcPts val="434"/>
              </a:spcBef>
              <a:spcAft>
                <a:spcPts val="0"/>
              </a:spcAft>
              <a:buClr>
                <a:schemeClr val="dk1"/>
              </a:buClr>
              <a:buSzPct val="100000"/>
              <a:buChar char="–"/>
            </a:pPr>
            <a:r>
              <a:rPr lang="en-US"/>
              <a:t>посетить в обратном порядке поддеревья с корнями </a:t>
            </a:r>
            <a:r>
              <a:rPr i="1" lang="en-US"/>
              <a:t>v</a:t>
            </a:r>
            <a:r>
              <a:rPr baseline="-25000" lang="en-US"/>
              <a:t>1</a:t>
            </a:r>
            <a:r>
              <a:rPr lang="en-US"/>
              <a:t>, </a:t>
            </a:r>
            <a:r>
              <a:rPr i="1" lang="en-US"/>
              <a:t>v</a:t>
            </a:r>
            <a:r>
              <a:rPr baseline="-25000" lang="en-US"/>
              <a:t>2</a:t>
            </a:r>
            <a:r>
              <a:rPr lang="en-US"/>
              <a:t>,…, </a:t>
            </a:r>
            <a:r>
              <a:rPr i="1" lang="en-US"/>
              <a:t>v</a:t>
            </a:r>
            <a:r>
              <a:rPr baseline="-25000" i="1" lang="en-US"/>
              <a:t>n</a:t>
            </a:r>
            <a:r>
              <a:rPr lang="en-US"/>
              <a:t>;</a:t>
            </a:r>
            <a:endParaRPr/>
          </a:p>
          <a:p>
            <a:pPr indent="-514350" lvl="1" marL="914400" rtl="0" algn="l">
              <a:spcBef>
                <a:spcPts val="434"/>
              </a:spcBef>
              <a:spcAft>
                <a:spcPts val="0"/>
              </a:spcAft>
              <a:buClr>
                <a:schemeClr val="dk1"/>
              </a:buClr>
              <a:buSzPct val="100000"/>
              <a:buChar char="–"/>
            </a:pPr>
            <a:r>
              <a:rPr lang="en-US"/>
              <a:t>посетить корень </a:t>
            </a:r>
            <a:r>
              <a:rPr i="1" lang="en-US"/>
              <a:t>r.</a:t>
            </a:r>
            <a:endParaRPr/>
          </a:p>
          <a:p>
            <a:pPr indent="-514350" lvl="1" marL="914400" rtl="0" algn="l">
              <a:spcBef>
                <a:spcPts val="434"/>
              </a:spcBef>
              <a:spcAft>
                <a:spcPts val="0"/>
              </a:spcAft>
              <a:buClr>
                <a:schemeClr val="dk1"/>
              </a:buClr>
              <a:buSzPct val="100000"/>
              <a:buNone/>
            </a:pPr>
            <a:r>
              <a:t/>
            </a:r>
            <a:endParaRPr i="1"/>
          </a:p>
          <a:p>
            <a:pPr indent="-514350" lvl="0" marL="514350" rtl="0" algn="l">
              <a:spcBef>
                <a:spcPts val="496"/>
              </a:spcBef>
              <a:spcAft>
                <a:spcPts val="0"/>
              </a:spcAft>
              <a:buClr>
                <a:srgbClr val="FF0000"/>
              </a:buClr>
              <a:buSzPct val="100000"/>
              <a:buAutoNum type="arabicPeriod"/>
            </a:pPr>
            <a:r>
              <a:rPr lang="en-US">
                <a:solidFill>
                  <a:srgbClr val="FF0000"/>
                </a:solidFill>
              </a:rPr>
              <a:t>Внутренний</a:t>
            </a:r>
            <a:r>
              <a:rPr lang="en-US"/>
              <a:t> ( </a:t>
            </a:r>
            <a:r>
              <a:rPr lang="en-US">
                <a:solidFill>
                  <a:srgbClr val="FF0000"/>
                </a:solidFill>
              </a:rPr>
              <a:t>инфиксный</a:t>
            </a:r>
            <a:r>
              <a:rPr lang="en-US"/>
              <a:t>) обход для бинарных деревьев:</a:t>
            </a:r>
            <a:endParaRPr/>
          </a:p>
          <a:p>
            <a:pPr indent="-514350" lvl="1" marL="914400" rtl="0" algn="l">
              <a:spcBef>
                <a:spcPts val="434"/>
              </a:spcBef>
              <a:spcAft>
                <a:spcPts val="0"/>
              </a:spcAft>
              <a:buClr>
                <a:schemeClr val="dk1"/>
              </a:buClr>
              <a:buSzPct val="100000"/>
              <a:buChar char="–"/>
            </a:pPr>
            <a:r>
              <a:rPr lang="en-US"/>
              <a:t>посетить во внутреннем порядке левое поддерево корня </a:t>
            </a:r>
            <a:r>
              <a:rPr i="1" lang="en-US"/>
              <a:t>r </a:t>
            </a:r>
            <a:r>
              <a:rPr lang="en-US"/>
              <a:t>(</a:t>
            </a:r>
            <a:r>
              <a:rPr i="1" lang="en-US"/>
              <a:t>если существует</a:t>
            </a:r>
            <a:r>
              <a:rPr lang="en-US"/>
              <a:t>);</a:t>
            </a:r>
            <a:endParaRPr/>
          </a:p>
          <a:p>
            <a:pPr indent="-514350" lvl="1" marL="914400" rtl="0" algn="l">
              <a:spcBef>
                <a:spcPts val="434"/>
              </a:spcBef>
              <a:spcAft>
                <a:spcPts val="0"/>
              </a:spcAft>
              <a:buClr>
                <a:schemeClr val="dk1"/>
              </a:buClr>
              <a:buSzPct val="100000"/>
              <a:buChar char="–"/>
            </a:pPr>
            <a:r>
              <a:rPr lang="en-US"/>
              <a:t>посетить корень </a:t>
            </a:r>
            <a:r>
              <a:rPr i="1" lang="en-US"/>
              <a:t>r;</a:t>
            </a:r>
            <a:endParaRPr/>
          </a:p>
          <a:p>
            <a:pPr indent="-514350" lvl="1" marL="914400" rtl="0" algn="l">
              <a:spcBef>
                <a:spcPts val="434"/>
              </a:spcBef>
              <a:spcAft>
                <a:spcPts val="0"/>
              </a:spcAft>
              <a:buClr>
                <a:schemeClr val="dk1"/>
              </a:buClr>
              <a:buSzPct val="100000"/>
              <a:buChar char="–"/>
            </a:pPr>
            <a:r>
              <a:rPr lang="en-US"/>
              <a:t>посетить во внутреннем порядке правое поддерево корня </a:t>
            </a:r>
            <a:r>
              <a:rPr i="1" lang="en-US"/>
              <a:t>r </a:t>
            </a:r>
            <a:r>
              <a:rPr lang="en-US"/>
              <a:t>(</a:t>
            </a:r>
            <a:r>
              <a:rPr i="1" lang="en-US"/>
              <a:t>если существует</a:t>
            </a:r>
            <a:r>
              <a:rPr lang="en-US"/>
              <a:t>).</a:t>
            </a:r>
            <a:endParaRPr/>
          </a:p>
          <a:p>
            <a:pPr indent="-514350" lvl="1" marL="914400" rtl="0" algn="l">
              <a:spcBef>
                <a:spcPts val="434"/>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ph type="title"/>
          </p:nvPr>
        </p:nvSpPr>
        <p:spPr>
          <a:xfrm>
            <a:off x="0" y="0"/>
            <a:ext cx="8697144" cy="4900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Операции нахождения минимума и максимума</a:t>
            </a:r>
            <a:endParaRPr/>
          </a:p>
        </p:txBody>
      </p:sp>
      <p:sp>
        <p:nvSpPr>
          <p:cNvPr id="569" name="Google Shape;569;p42"/>
          <p:cNvSpPr txBox="1"/>
          <p:nvPr>
            <p:ph idx="1" type="body"/>
          </p:nvPr>
        </p:nvSpPr>
        <p:spPr>
          <a:xfrm>
            <a:off x="179512" y="764704"/>
            <a:ext cx="4608512" cy="6093296"/>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b="1" lang="en-US" sz="2800">
                <a:latin typeface="Courier New"/>
                <a:ea typeface="Courier New"/>
                <a:cs typeface="Courier New"/>
                <a:sym typeface="Courier New"/>
              </a:rPr>
              <a:t>T        – дерево</a:t>
            </a:r>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root [T] – корень дерева</a:t>
            </a:r>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left[v]  – левый сын v</a:t>
            </a:r>
            <a:endParaRPr b="1" sz="2800">
              <a:latin typeface="Courier New"/>
              <a:ea typeface="Courier New"/>
              <a:cs typeface="Courier New"/>
              <a:sym typeface="Courier New"/>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right[v] – правый сын v</a:t>
            </a:r>
            <a:endParaRPr b="1" sz="2800">
              <a:latin typeface="Courier New"/>
              <a:ea typeface="Courier New"/>
              <a:cs typeface="Courier New"/>
              <a:sym typeface="Courier New"/>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p[v]     – отец вершины v</a:t>
            </a:r>
            <a:endParaRPr/>
          </a:p>
          <a:p>
            <a:pPr indent="-342900" lvl="0" marL="342900" rtl="0" algn="l">
              <a:spcBef>
                <a:spcPts val="434"/>
              </a:spcBef>
              <a:spcAft>
                <a:spcPts val="0"/>
              </a:spcAft>
              <a:buClr>
                <a:schemeClr val="dk1"/>
              </a:buClr>
              <a:buSzPct val="100000"/>
              <a:buNone/>
            </a:pPr>
            <a:r>
              <a:t/>
            </a:r>
            <a:endParaRPr b="1" sz="2800">
              <a:latin typeface="Courier New"/>
              <a:ea typeface="Courier New"/>
              <a:cs typeface="Courier New"/>
              <a:sym typeface="Courier New"/>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min ( T ) </a:t>
            </a:r>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	v ← root [T];</a:t>
            </a:r>
            <a:endParaRPr b="1" sz="2800">
              <a:latin typeface="Courier New"/>
              <a:ea typeface="Courier New"/>
              <a:cs typeface="Courier New"/>
              <a:sym typeface="Courier New"/>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	while left[v] ≠ NIL</a:t>
            </a:r>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		v ← left[v] </a:t>
            </a:r>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	return v</a:t>
            </a:r>
            <a:endParaRPr/>
          </a:p>
          <a:p>
            <a:pPr indent="-342900" lvl="0" marL="342900" rtl="0" algn="l">
              <a:spcBef>
                <a:spcPts val="434"/>
              </a:spcBef>
              <a:spcAft>
                <a:spcPts val="0"/>
              </a:spcAft>
              <a:buClr>
                <a:schemeClr val="dk1"/>
              </a:buClr>
              <a:buSzPct val="100000"/>
              <a:buNone/>
            </a:pPr>
            <a:r>
              <a:t/>
            </a:r>
            <a:endParaRPr b="1" sz="2800">
              <a:latin typeface="Courier New"/>
              <a:ea typeface="Courier New"/>
              <a:cs typeface="Courier New"/>
              <a:sym typeface="Courier New"/>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max ( T ) </a:t>
            </a:r>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	v ← root[T];</a:t>
            </a:r>
            <a:endParaRPr b="1" sz="2800">
              <a:latin typeface="Courier New"/>
              <a:ea typeface="Courier New"/>
              <a:cs typeface="Courier New"/>
              <a:sym typeface="Courier New"/>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	while right[v] ≠ NIL</a:t>
            </a:r>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		v ← right[v] </a:t>
            </a:r>
            <a:endParaRPr/>
          </a:p>
          <a:p>
            <a:pPr indent="-342900" lvl="0" marL="342900" rtl="0" algn="l">
              <a:spcBef>
                <a:spcPts val="434"/>
              </a:spcBef>
              <a:spcAft>
                <a:spcPts val="0"/>
              </a:spcAft>
              <a:buClr>
                <a:schemeClr val="dk1"/>
              </a:buClr>
              <a:buSzPct val="100000"/>
              <a:buNone/>
            </a:pPr>
            <a:r>
              <a:rPr b="1" lang="en-US" sz="2800">
                <a:latin typeface="Courier New"/>
                <a:ea typeface="Courier New"/>
                <a:cs typeface="Courier New"/>
                <a:sym typeface="Courier New"/>
              </a:rPr>
              <a:t>	return v</a:t>
            </a:r>
            <a:endParaRPr/>
          </a:p>
          <a:p>
            <a:pPr indent="-342900" lvl="0" marL="342900" rtl="0" algn="l">
              <a:spcBef>
                <a:spcPts val="434"/>
              </a:spcBef>
              <a:spcAft>
                <a:spcPts val="0"/>
              </a:spcAft>
              <a:buClr>
                <a:schemeClr val="dk1"/>
              </a:buClr>
              <a:buSzPct val="100000"/>
              <a:buNone/>
            </a:pPr>
            <a:r>
              <a:t/>
            </a:r>
            <a:endParaRPr b="1" sz="2800">
              <a:latin typeface="Courier New"/>
              <a:ea typeface="Courier New"/>
              <a:cs typeface="Courier New"/>
              <a:sym typeface="Courier New"/>
            </a:endParaRPr>
          </a:p>
          <a:p>
            <a:pPr indent="-342900" lvl="0" marL="342900" rtl="0" algn="l">
              <a:spcBef>
                <a:spcPts val="434"/>
              </a:spcBef>
              <a:spcAft>
                <a:spcPts val="0"/>
              </a:spcAft>
              <a:buClr>
                <a:schemeClr val="dk1"/>
              </a:buClr>
              <a:buSzPct val="100000"/>
              <a:buNone/>
            </a:pPr>
            <a:r>
              <a:t/>
            </a:r>
            <a:endParaRPr b="1" sz="2800">
              <a:latin typeface="Courier New"/>
              <a:ea typeface="Courier New"/>
              <a:cs typeface="Courier New"/>
              <a:sym typeface="Courier New"/>
            </a:endParaRPr>
          </a:p>
        </p:txBody>
      </p:sp>
      <p:sp>
        <p:nvSpPr>
          <p:cNvPr id="570" name="Google Shape;570;p42"/>
          <p:cNvSpPr/>
          <p:nvPr/>
        </p:nvSpPr>
        <p:spPr>
          <a:xfrm>
            <a:off x="6235594" y="2001950"/>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1" name="Google Shape;571;p42"/>
          <p:cNvSpPr/>
          <p:nvPr/>
        </p:nvSpPr>
        <p:spPr>
          <a:xfrm>
            <a:off x="7309444" y="321354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2" name="Google Shape;572;p42"/>
          <p:cNvSpPr/>
          <p:nvPr/>
        </p:nvSpPr>
        <p:spPr>
          <a:xfrm>
            <a:off x="4875992" y="458796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3" name="Google Shape;573;p42"/>
          <p:cNvSpPr/>
          <p:nvPr/>
        </p:nvSpPr>
        <p:spPr>
          <a:xfrm>
            <a:off x="6012730" y="4437112"/>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4" name="Google Shape;574;p42"/>
          <p:cNvSpPr/>
          <p:nvPr/>
        </p:nvSpPr>
        <p:spPr>
          <a:xfrm>
            <a:off x="6807098" y="428853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5" name="Google Shape;575;p42"/>
          <p:cNvSpPr/>
          <p:nvPr/>
        </p:nvSpPr>
        <p:spPr>
          <a:xfrm>
            <a:off x="8460432" y="530120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6" name="Google Shape;576;p42"/>
          <p:cNvSpPr/>
          <p:nvPr/>
        </p:nvSpPr>
        <p:spPr>
          <a:xfrm>
            <a:off x="6301332" y="544579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7" name="Google Shape;577;p42"/>
          <p:cNvSpPr/>
          <p:nvPr/>
        </p:nvSpPr>
        <p:spPr>
          <a:xfrm>
            <a:off x="5364658" y="328555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8" name="Google Shape;578;p42"/>
          <p:cNvSpPr/>
          <p:nvPr/>
        </p:nvSpPr>
        <p:spPr>
          <a:xfrm>
            <a:off x="7380882" y="530177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79" name="Google Shape;579;p42"/>
          <p:cNvSpPr/>
          <p:nvPr/>
        </p:nvSpPr>
        <p:spPr>
          <a:xfrm>
            <a:off x="7956946" y="422165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580" name="Google Shape;580;p42"/>
          <p:cNvCxnSpPr>
            <a:stCxn id="577" idx="3"/>
            <a:endCxn id="572" idx="0"/>
          </p:cNvCxnSpPr>
          <p:nvPr/>
        </p:nvCxnSpPr>
        <p:spPr>
          <a:xfrm flipH="1">
            <a:off x="5161853" y="3712387"/>
            <a:ext cx="286500" cy="875700"/>
          </a:xfrm>
          <a:prstGeom prst="straightConnector1">
            <a:avLst/>
          </a:prstGeom>
          <a:noFill/>
          <a:ln cap="flat" cmpd="sng" w="9525">
            <a:solidFill>
              <a:srgbClr val="4A7DBA"/>
            </a:solidFill>
            <a:prstDash val="solid"/>
            <a:round/>
            <a:headEnd len="sm" w="sm" type="none"/>
            <a:tailEnd len="sm" w="sm" type="none"/>
          </a:ln>
        </p:spPr>
      </p:cxnSp>
      <p:cxnSp>
        <p:nvCxnSpPr>
          <p:cNvPr id="581" name="Google Shape;581;p42"/>
          <p:cNvCxnSpPr>
            <a:stCxn id="570" idx="5"/>
            <a:endCxn id="571" idx="0"/>
          </p:cNvCxnSpPr>
          <p:nvPr/>
        </p:nvCxnSpPr>
        <p:spPr>
          <a:xfrm>
            <a:off x="6723403" y="2428783"/>
            <a:ext cx="871800" cy="784800"/>
          </a:xfrm>
          <a:prstGeom prst="straightConnector1">
            <a:avLst/>
          </a:prstGeom>
          <a:noFill/>
          <a:ln cap="flat" cmpd="sng" w="9525">
            <a:solidFill>
              <a:srgbClr val="4A7DBA"/>
            </a:solidFill>
            <a:prstDash val="solid"/>
            <a:round/>
            <a:headEnd len="sm" w="sm" type="none"/>
            <a:tailEnd len="sm" w="sm" type="none"/>
          </a:ln>
        </p:spPr>
      </p:cxnSp>
      <p:cxnSp>
        <p:nvCxnSpPr>
          <p:cNvPr id="582" name="Google Shape;582;p42"/>
          <p:cNvCxnSpPr>
            <a:stCxn id="577" idx="5"/>
            <a:endCxn id="583" idx="0"/>
          </p:cNvCxnSpPr>
          <p:nvPr/>
        </p:nvCxnSpPr>
        <p:spPr>
          <a:xfrm>
            <a:off x="5852467" y="3712387"/>
            <a:ext cx="401700" cy="724800"/>
          </a:xfrm>
          <a:prstGeom prst="straightConnector1">
            <a:avLst/>
          </a:prstGeom>
          <a:noFill/>
          <a:ln cap="flat" cmpd="sng" w="9525">
            <a:solidFill>
              <a:srgbClr val="4A7DBA"/>
            </a:solidFill>
            <a:prstDash val="solid"/>
            <a:round/>
            <a:headEnd len="sm" w="sm" type="none"/>
            <a:tailEnd len="sm" w="sm" type="none"/>
          </a:ln>
        </p:spPr>
      </p:cxnSp>
      <p:cxnSp>
        <p:nvCxnSpPr>
          <p:cNvPr id="584" name="Google Shape;584;p42"/>
          <p:cNvCxnSpPr>
            <a:stCxn id="571" idx="3"/>
            <a:endCxn id="574" idx="0"/>
          </p:cNvCxnSpPr>
          <p:nvPr/>
        </p:nvCxnSpPr>
        <p:spPr>
          <a:xfrm flipH="1">
            <a:off x="7057139" y="3640379"/>
            <a:ext cx="336000" cy="648300"/>
          </a:xfrm>
          <a:prstGeom prst="straightConnector1">
            <a:avLst/>
          </a:prstGeom>
          <a:noFill/>
          <a:ln cap="flat" cmpd="sng" w="9525">
            <a:solidFill>
              <a:srgbClr val="4A7DBA"/>
            </a:solidFill>
            <a:prstDash val="solid"/>
            <a:round/>
            <a:headEnd len="sm" w="sm" type="none"/>
            <a:tailEnd len="sm" w="sm" type="none"/>
          </a:ln>
        </p:spPr>
      </p:cxnSp>
      <p:cxnSp>
        <p:nvCxnSpPr>
          <p:cNvPr id="585" name="Google Shape;585;p42"/>
          <p:cNvCxnSpPr>
            <a:stCxn id="571" idx="5"/>
            <a:endCxn id="579" idx="0"/>
          </p:cNvCxnSpPr>
          <p:nvPr/>
        </p:nvCxnSpPr>
        <p:spPr>
          <a:xfrm>
            <a:off x="7797253" y="3640379"/>
            <a:ext cx="445500" cy="581400"/>
          </a:xfrm>
          <a:prstGeom prst="straightConnector1">
            <a:avLst/>
          </a:prstGeom>
          <a:noFill/>
          <a:ln cap="flat" cmpd="sng" w="9525">
            <a:solidFill>
              <a:srgbClr val="4A7DBA"/>
            </a:solidFill>
            <a:prstDash val="solid"/>
            <a:round/>
            <a:headEnd len="sm" w="sm" type="none"/>
            <a:tailEnd len="sm" w="sm" type="none"/>
          </a:ln>
        </p:spPr>
      </p:cxnSp>
      <p:cxnSp>
        <p:nvCxnSpPr>
          <p:cNvPr id="586" name="Google Shape;586;p42"/>
          <p:cNvCxnSpPr>
            <a:stCxn id="577" idx="0"/>
            <a:endCxn id="570" idx="3"/>
          </p:cNvCxnSpPr>
          <p:nvPr/>
        </p:nvCxnSpPr>
        <p:spPr>
          <a:xfrm flipH="1" rot="10800000">
            <a:off x="5650410" y="2428754"/>
            <a:ext cx="669000" cy="856800"/>
          </a:xfrm>
          <a:prstGeom prst="straightConnector1">
            <a:avLst/>
          </a:prstGeom>
          <a:noFill/>
          <a:ln cap="flat" cmpd="sng" w="9525">
            <a:solidFill>
              <a:srgbClr val="4A7DBA"/>
            </a:solidFill>
            <a:prstDash val="solid"/>
            <a:round/>
            <a:headEnd len="sm" w="sm" type="none"/>
            <a:tailEnd len="sm" w="sm" type="none"/>
          </a:ln>
        </p:spPr>
      </p:cxnSp>
      <p:cxnSp>
        <p:nvCxnSpPr>
          <p:cNvPr id="587" name="Google Shape;587;p42"/>
          <p:cNvCxnSpPr>
            <a:stCxn id="573" idx="5"/>
            <a:endCxn id="576" idx="0"/>
          </p:cNvCxnSpPr>
          <p:nvPr/>
        </p:nvCxnSpPr>
        <p:spPr>
          <a:xfrm>
            <a:off x="6439563" y="4863945"/>
            <a:ext cx="147600" cy="581700"/>
          </a:xfrm>
          <a:prstGeom prst="straightConnector1">
            <a:avLst/>
          </a:prstGeom>
          <a:noFill/>
          <a:ln cap="flat" cmpd="sng" w="9525">
            <a:solidFill>
              <a:srgbClr val="4A7DBA"/>
            </a:solidFill>
            <a:prstDash val="solid"/>
            <a:round/>
            <a:headEnd len="sm" w="sm" type="none"/>
            <a:tailEnd len="sm" w="sm" type="none"/>
          </a:ln>
        </p:spPr>
      </p:cxnSp>
      <p:cxnSp>
        <p:nvCxnSpPr>
          <p:cNvPr id="588" name="Google Shape;588;p42"/>
          <p:cNvCxnSpPr>
            <a:stCxn id="579" idx="3"/>
            <a:endCxn id="578" idx="0"/>
          </p:cNvCxnSpPr>
          <p:nvPr/>
        </p:nvCxnSpPr>
        <p:spPr>
          <a:xfrm flipH="1">
            <a:off x="7666541" y="4648491"/>
            <a:ext cx="374100" cy="653400"/>
          </a:xfrm>
          <a:prstGeom prst="straightConnector1">
            <a:avLst/>
          </a:prstGeom>
          <a:noFill/>
          <a:ln cap="flat" cmpd="sng" w="9525">
            <a:solidFill>
              <a:srgbClr val="4A7DBA"/>
            </a:solidFill>
            <a:prstDash val="solid"/>
            <a:round/>
            <a:headEnd len="sm" w="sm" type="none"/>
            <a:tailEnd len="sm" w="sm" type="none"/>
          </a:ln>
        </p:spPr>
      </p:cxnSp>
      <p:cxnSp>
        <p:nvCxnSpPr>
          <p:cNvPr id="589" name="Google Shape;589;p42"/>
          <p:cNvCxnSpPr>
            <a:stCxn id="579" idx="5"/>
            <a:endCxn id="575" idx="0"/>
          </p:cNvCxnSpPr>
          <p:nvPr/>
        </p:nvCxnSpPr>
        <p:spPr>
          <a:xfrm>
            <a:off x="8444755" y="4648491"/>
            <a:ext cx="265800" cy="652800"/>
          </a:xfrm>
          <a:prstGeom prst="straightConnector1">
            <a:avLst/>
          </a:prstGeom>
          <a:noFill/>
          <a:ln cap="flat" cmpd="sng" w="9525">
            <a:solidFill>
              <a:srgbClr val="4A7DBA"/>
            </a:solidFill>
            <a:prstDash val="solid"/>
            <a:round/>
            <a:headEnd len="sm" w="sm" type="none"/>
            <a:tailEnd len="sm" w="sm" type="none"/>
          </a:ln>
        </p:spPr>
      </p:cxnSp>
      <p:sp>
        <p:nvSpPr>
          <p:cNvPr id="590" name="Google Shape;590;p42"/>
          <p:cNvSpPr txBox="1"/>
          <p:nvPr/>
        </p:nvSpPr>
        <p:spPr>
          <a:xfrm>
            <a:off x="6372200" y="1988840"/>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5</a:t>
            </a:r>
            <a:endParaRPr b="1" sz="2400">
              <a:solidFill>
                <a:schemeClr val="dk1"/>
              </a:solidFill>
              <a:latin typeface="Calibri"/>
              <a:ea typeface="Calibri"/>
              <a:cs typeface="Calibri"/>
              <a:sym typeface="Calibri"/>
            </a:endParaRPr>
          </a:p>
        </p:txBody>
      </p:sp>
      <p:sp>
        <p:nvSpPr>
          <p:cNvPr id="591" name="Google Shape;591;p42"/>
          <p:cNvSpPr txBox="1"/>
          <p:nvPr/>
        </p:nvSpPr>
        <p:spPr>
          <a:xfrm>
            <a:off x="4932040" y="4581128"/>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592" name="Google Shape;592;p42"/>
          <p:cNvSpPr txBox="1"/>
          <p:nvPr/>
        </p:nvSpPr>
        <p:spPr>
          <a:xfrm>
            <a:off x="7452320" y="3284984"/>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7</a:t>
            </a:r>
            <a:endParaRPr b="1" sz="2400">
              <a:solidFill>
                <a:schemeClr val="dk1"/>
              </a:solidFill>
              <a:latin typeface="Calibri"/>
              <a:ea typeface="Calibri"/>
              <a:cs typeface="Calibri"/>
              <a:sym typeface="Calibri"/>
            </a:endParaRPr>
          </a:p>
        </p:txBody>
      </p:sp>
      <p:sp>
        <p:nvSpPr>
          <p:cNvPr id="583" name="Google Shape;583;p42"/>
          <p:cNvSpPr txBox="1"/>
          <p:nvPr/>
        </p:nvSpPr>
        <p:spPr>
          <a:xfrm>
            <a:off x="6084168" y="4437112"/>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3</a:t>
            </a:r>
            <a:endParaRPr/>
          </a:p>
        </p:txBody>
      </p:sp>
      <p:sp>
        <p:nvSpPr>
          <p:cNvPr id="593" name="Google Shape;593;p42"/>
          <p:cNvSpPr txBox="1"/>
          <p:nvPr/>
        </p:nvSpPr>
        <p:spPr>
          <a:xfrm>
            <a:off x="6876256" y="4293096"/>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6</a:t>
            </a:r>
            <a:endParaRPr b="1" sz="2400">
              <a:solidFill>
                <a:schemeClr val="dk1"/>
              </a:solidFill>
              <a:latin typeface="Calibri"/>
              <a:ea typeface="Calibri"/>
              <a:cs typeface="Calibri"/>
              <a:sym typeface="Calibri"/>
            </a:endParaRPr>
          </a:p>
        </p:txBody>
      </p:sp>
      <p:sp>
        <p:nvSpPr>
          <p:cNvPr id="594" name="Google Shape;594;p42"/>
          <p:cNvSpPr txBox="1"/>
          <p:nvPr/>
        </p:nvSpPr>
        <p:spPr>
          <a:xfrm>
            <a:off x="8460432" y="5301208"/>
            <a:ext cx="49564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10</a:t>
            </a:r>
            <a:endParaRPr b="1" sz="2400">
              <a:solidFill>
                <a:schemeClr val="dk1"/>
              </a:solidFill>
              <a:latin typeface="Calibri"/>
              <a:ea typeface="Calibri"/>
              <a:cs typeface="Calibri"/>
              <a:sym typeface="Calibri"/>
            </a:endParaRPr>
          </a:p>
        </p:txBody>
      </p:sp>
      <p:sp>
        <p:nvSpPr>
          <p:cNvPr id="595" name="Google Shape;595;p42"/>
          <p:cNvSpPr txBox="1"/>
          <p:nvPr/>
        </p:nvSpPr>
        <p:spPr>
          <a:xfrm>
            <a:off x="5436096" y="3356992"/>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596" name="Google Shape;596;p42"/>
          <p:cNvSpPr txBox="1"/>
          <p:nvPr/>
        </p:nvSpPr>
        <p:spPr>
          <a:xfrm>
            <a:off x="6444208" y="5517232"/>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4</a:t>
            </a:r>
            <a:endParaRPr b="1" sz="2400">
              <a:solidFill>
                <a:schemeClr val="dk1"/>
              </a:solidFill>
              <a:latin typeface="Calibri"/>
              <a:ea typeface="Calibri"/>
              <a:cs typeface="Calibri"/>
              <a:sym typeface="Calibri"/>
            </a:endParaRPr>
          </a:p>
        </p:txBody>
      </p:sp>
      <p:sp>
        <p:nvSpPr>
          <p:cNvPr id="597" name="Google Shape;597;p42"/>
          <p:cNvSpPr txBox="1"/>
          <p:nvPr/>
        </p:nvSpPr>
        <p:spPr>
          <a:xfrm>
            <a:off x="7452320" y="5373216"/>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8</a:t>
            </a:r>
            <a:endParaRPr b="1" sz="2400">
              <a:solidFill>
                <a:schemeClr val="dk1"/>
              </a:solidFill>
              <a:latin typeface="Calibri"/>
              <a:ea typeface="Calibri"/>
              <a:cs typeface="Calibri"/>
              <a:sym typeface="Calibri"/>
            </a:endParaRPr>
          </a:p>
        </p:txBody>
      </p:sp>
      <p:sp>
        <p:nvSpPr>
          <p:cNvPr id="598" name="Google Shape;598;p42"/>
          <p:cNvSpPr txBox="1"/>
          <p:nvPr/>
        </p:nvSpPr>
        <p:spPr>
          <a:xfrm>
            <a:off x="8028384" y="4293096"/>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9</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3"/>
          <p:cNvSpPr txBox="1"/>
          <p:nvPr>
            <p:ph type="title"/>
          </p:nvPr>
        </p:nvSpPr>
        <p:spPr>
          <a:xfrm>
            <a:off x="395536" y="0"/>
            <a:ext cx="8229600"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Операция поиска следующего </a:t>
            </a:r>
            <a:endParaRPr/>
          </a:p>
        </p:txBody>
      </p:sp>
      <p:sp>
        <p:nvSpPr>
          <p:cNvPr id="604" name="Google Shape;604;p43"/>
          <p:cNvSpPr txBox="1"/>
          <p:nvPr>
            <p:ph idx="1" type="body"/>
          </p:nvPr>
        </p:nvSpPr>
        <p:spPr>
          <a:xfrm>
            <a:off x="179512" y="692696"/>
            <a:ext cx="6239544" cy="345638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successor (x)</a:t>
            </a:r>
            <a:endParaRPr b="1" sz="2400">
              <a:latin typeface="Courier New"/>
              <a:ea typeface="Courier New"/>
              <a:cs typeface="Courier New"/>
              <a:sym typeface="Courier New"/>
            </a:endParaRPr>
          </a:p>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	if right[x] ≠ NIL then</a:t>
            </a:r>
            <a:endParaRPr/>
          </a:p>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		return min (right [x])</a:t>
            </a:r>
            <a:endParaRPr/>
          </a:p>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	y ← p[x]</a:t>
            </a:r>
            <a:endParaRPr/>
          </a:p>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	while y ≠ NIL and x = right [y]</a:t>
            </a:r>
            <a:endParaRPr/>
          </a:p>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		do</a:t>
            </a:r>
            <a:endParaRPr/>
          </a:p>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			x ← y</a:t>
            </a:r>
            <a:endParaRPr/>
          </a:p>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			y ← p[y]</a:t>
            </a:r>
            <a:endParaRPr/>
          </a:p>
          <a:p>
            <a:pPr indent="-342900" lvl="0" marL="342900" rtl="0" algn="l">
              <a:spcBef>
                <a:spcPts val="0"/>
              </a:spcBef>
              <a:spcAft>
                <a:spcPts val="0"/>
              </a:spcAft>
              <a:buClr>
                <a:schemeClr val="dk1"/>
              </a:buClr>
              <a:buSzPts val="2400"/>
              <a:buNone/>
            </a:pPr>
            <a:r>
              <a:rPr b="1" lang="en-US" sz="2400">
                <a:latin typeface="Courier New"/>
                <a:ea typeface="Courier New"/>
                <a:cs typeface="Courier New"/>
                <a:sym typeface="Courier New"/>
              </a:rPr>
              <a:t>	return y</a:t>
            </a:r>
            <a:endParaRPr>
              <a:latin typeface="Times New Roman"/>
              <a:ea typeface="Times New Roman"/>
              <a:cs typeface="Times New Roman"/>
              <a:sym typeface="Times New Roman"/>
            </a:endParaRPr>
          </a:p>
        </p:txBody>
      </p:sp>
      <p:sp>
        <p:nvSpPr>
          <p:cNvPr id="605" name="Google Shape;605;p43"/>
          <p:cNvSpPr/>
          <p:nvPr/>
        </p:nvSpPr>
        <p:spPr>
          <a:xfrm>
            <a:off x="6235594" y="2722030"/>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06" name="Google Shape;606;p43"/>
          <p:cNvSpPr/>
          <p:nvPr/>
        </p:nvSpPr>
        <p:spPr>
          <a:xfrm>
            <a:off x="7309444" y="393362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07" name="Google Shape;607;p43"/>
          <p:cNvSpPr/>
          <p:nvPr/>
        </p:nvSpPr>
        <p:spPr>
          <a:xfrm>
            <a:off x="4875992" y="530804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08" name="Google Shape;608;p43"/>
          <p:cNvSpPr/>
          <p:nvPr/>
        </p:nvSpPr>
        <p:spPr>
          <a:xfrm>
            <a:off x="6012730" y="5157192"/>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09" name="Google Shape;609;p43"/>
          <p:cNvSpPr/>
          <p:nvPr/>
        </p:nvSpPr>
        <p:spPr>
          <a:xfrm>
            <a:off x="6807098" y="500861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10" name="Google Shape;610;p43"/>
          <p:cNvSpPr/>
          <p:nvPr/>
        </p:nvSpPr>
        <p:spPr>
          <a:xfrm>
            <a:off x="8460432" y="602128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11" name="Google Shape;611;p43"/>
          <p:cNvSpPr/>
          <p:nvPr/>
        </p:nvSpPr>
        <p:spPr>
          <a:xfrm>
            <a:off x="6301332" y="616587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12" name="Google Shape;612;p43"/>
          <p:cNvSpPr/>
          <p:nvPr/>
        </p:nvSpPr>
        <p:spPr>
          <a:xfrm>
            <a:off x="5364658" y="400563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13" name="Google Shape;613;p43"/>
          <p:cNvSpPr/>
          <p:nvPr/>
        </p:nvSpPr>
        <p:spPr>
          <a:xfrm>
            <a:off x="7380882" y="602185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14" name="Google Shape;614;p43"/>
          <p:cNvSpPr/>
          <p:nvPr/>
        </p:nvSpPr>
        <p:spPr>
          <a:xfrm>
            <a:off x="7956946" y="494173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615" name="Google Shape;615;p43"/>
          <p:cNvCxnSpPr>
            <a:stCxn id="612" idx="3"/>
            <a:endCxn id="607" idx="0"/>
          </p:cNvCxnSpPr>
          <p:nvPr/>
        </p:nvCxnSpPr>
        <p:spPr>
          <a:xfrm flipH="1">
            <a:off x="5161853" y="4432467"/>
            <a:ext cx="286500" cy="875700"/>
          </a:xfrm>
          <a:prstGeom prst="straightConnector1">
            <a:avLst/>
          </a:prstGeom>
          <a:noFill/>
          <a:ln cap="flat" cmpd="sng" w="57150">
            <a:solidFill>
              <a:srgbClr val="938953"/>
            </a:solidFill>
            <a:prstDash val="solid"/>
            <a:round/>
            <a:headEnd len="sm" w="sm" type="none"/>
            <a:tailEnd len="sm" w="sm" type="none"/>
          </a:ln>
        </p:spPr>
      </p:cxnSp>
      <p:cxnSp>
        <p:nvCxnSpPr>
          <p:cNvPr id="616" name="Google Shape;616;p43"/>
          <p:cNvCxnSpPr>
            <a:stCxn id="605" idx="5"/>
            <a:endCxn id="606" idx="0"/>
          </p:cNvCxnSpPr>
          <p:nvPr/>
        </p:nvCxnSpPr>
        <p:spPr>
          <a:xfrm>
            <a:off x="6723403" y="3148863"/>
            <a:ext cx="871800" cy="784800"/>
          </a:xfrm>
          <a:prstGeom prst="straightConnector1">
            <a:avLst/>
          </a:prstGeom>
          <a:noFill/>
          <a:ln cap="flat" cmpd="sng" w="57150">
            <a:solidFill>
              <a:srgbClr val="938953"/>
            </a:solidFill>
            <a:prstDash val="solid"/>
            <a:round/>
            <a:headEnd len="sm" w="sm" type="none"/>
            <a:tailEnd len="sm" w="sm" type="none"/>
          </a:ln>
        </p:spPr>
      </p:cxnSp>
      <p:cxnSp>
        <p:nvCxnSpPr>
          <p:cNvPr id="617" name="Google Shape;617;p43"/>
          <p:cNvCxnSpPr>
            <a:stCxn id="612" idx="5"/>
            <a:endCxn id="618" idx="0"/>
          </p:cNvCxnSpPr>
          <p:nvPr/>
        </p:nvCxnSpPr>
        <p:spPr>
          <a:xfrm>
            <a:off x="5852467" y="4432467"/>
            <a:ext cx="401700" cy="724800"/>
          </a:xfrm>
          <a:prstGeom prst="straightConnector1">
            <a:avLst/>
          </a:prstGeom>
          <a:noFill/>
          <a:ln cap="flat" cmpd="sng" w="57150">
            <a:solidFill>
              <a:srgbClr val="938953"/>
            </a:solidFill>
            <a:prstDash val="solid"/>
            <a:round/>
            <a:headEnd len="sm" w="sm" type="none"/>
            <a:tailEnd len="sm" w="sm" type="none"/>
          </a:ln>
        </p:spPr>
      </p:cxnSp>
      <p:cxnSp>
        <p:nvCxnSpPr>
          <p:cNvPr id="619" name="Google Shape;619;p43"/>
          <p:cNvCxnSpPr>
            <a:stCxn id="606" idx="3"/>
            <a:endCxn id="609" idx="0"/>
          </p:cNvCxnSpPr>
          <p:nvPr/>
        </p:nvCxnSpPr>
        <p:spPr>
          <a:xfrm flipH="1">
            <a:off x="7057139" y="4360459"/>
            <a:ext cx="336000" cy="648300"/>
          </a:xfrm>
          <a:prstGeom prst="straightConnector1">
            <a:avLst/>
          </a:prstGeom>
          <a:noFill/>
          <a:ln cap="flat" cmpd="sng" w="57150">
            <a:solidFill>
              <a:srgbClr val="938953"/>
            </a:solidFill>
            <a:prstDash val="solid"/>
            <a:round/>
            <a:headEnd len="sm" w="sm" type="none"/>
            <a:tailEnd len="sm" w="sm" type="none"/>
          </a:ln>
        </p:spPr>
      </p:cxnSp>
      <p:cxnSp>
        <p:nvCxnSpPr>
          <p:cNvPr id="620" name="Google Shape;620;p43"/>
          <p:cNvCxnSpPr>
            <a:stCxn id="606" idx="5"/>
            <a:endCxn id="614" idx="0"/>
          </p:cNvCxnSpPr>
          <p:nvPr/>
        </p:nvCxnSpPr>
        <p:spPr>
          <a:xfrm>
            <a:off x="7797253" y="4360459"/>
            <a:ext cx="445500" cy="581400"/>
          </a:xfrm>
          <a:prstGeom prst="straightConnector1">
            <a:avLst/>
          </a:prstGeom>
          <a:noFill/>
          <a:ln cap="flat" cmpd="sng" w="57150">
            <a:solidFill>
              <a:srgbClr val="938953"/>
            </a:solidFill>
            <a:prstDash val="solid"/>
            <a:round/>
            <a:headEnd len="sm" w="sm" type="none"/>
            <a:tailEnd len="sm" w="sm" type="none"/>
          </a:ln>
        </p:spPr>
      </p:cxnSp>
      <p:cxnSp>
        <p:nvCxnSpPr>
          <p:cNvPr id="621" name="Google Shape;621;p43"/>
          <p:cNvCxnSpPr>
            <a:stCxn id="612" idx="0"/>
            <a:endCxn id="605" idx="3"/>
          </p:cNvCxnSpPr>
          <p:nvPr/>
        </p:nvCxnSpPr>
        <p:spPr>
          <a:xfrm flipH="1" rot="10800000">
            <a:off x="5650410" y="3148834"/>
            <a:ext cx="669000" cy="856800"/>
          </a:xfrm>
          <a:prstGeom prst="straightConnector1">
            <a:avLst/>
          </a:prstGeom>
          <a:noFill/>
          <a:ln cap="flat" cmpd="sng" w="57150">
            <a:solidFill>
              <a:srgbClr val="938953"/>
            </a:solidFill>
            <a:prstDash val="solid"/>
            <a:round/>
            <a:headEnd len="sm" w="sm" type="none"/>
            <a:tailEnd len="sm" w="sm" type="none"/>
          </a:ln>
        </p:spPr>
      </p:cxnSp>
      <p:cxnSp>
        <p:nvCxnSpPr>
          <p:cNvPr id="622" name="Google Shape;622;p43"/>
          <p:cNvCxnSpPr>
            <a:stCxn id="608" idx="5"/>
            <a:endCxn id="611" idx="0"/>
          </p:cNvCxnSpPr>
          <p:nvPr/>
        </p:nvCxnSpPr>
        <p:spPr>
          <a:xfrm>
            <a:off x="6439563" y="5584025"/>
            <a:ext cx="147600" cy="581700"/>
          </a:xfrm>
          <a:prstGeom prst="straightConnector1">
            <a:avLst/>
          </a:prstGeom>
          <a:noFill/>
          <a:ln cap="flat" cmpd="sng" w="57150">
            <a:solidFill>
              <a:srgbClr val="938953"/>
            </a:solidFill>
            <a:prstDash val="solid"/>
            <a:round/>
            <a:headEnd len="sm" w="sm" type="none"/>
            <a:tailEnd len="sm" w="sm" type="none"/>
          </a:ln>
        </p:spPr>
      </p:cxnSp>
      <p:cxnSp>
        <p:nvCxnSpPr>
          <p:cNvPr id="623" name="Google Shape;623;p43"/>
          <p:cNvCxnSpPr>
            <a:stCxn id="614" idx="3"/>
            <a:endCxn id="613" idx="0"/>
          </p:cNvCxnSpPr>
          <p:nvPr/>
        </p:nvCxnSpPr>
        <p:spPr>
          <a:xfrm flipH="1">
            <a:off x="7666541" y="5368571"/>
            <a:ext cx="374100" cy="653400"/>
          </a:xfrm>
          <a:prstGeom prst="straightConnector1">
            <a:avLst/>
          </a:prstGeom>
          <a:noFill/>
          <a:ln cap="flat" cmpd="sng" w="57150">
            <a:solidFill>
              <a:srgbClr val="938953"/>
            </a:solidFill>
            <a:prstDash val="solid"/>
            <a:round/>
            <a:headEnd len="sm" w="sm" type="none"/>
            <a:tailEnd len="sm" w="sm" type="none"/>
          </a:ln>
        </p:spPr>
      </p:cxnSp>
      <p:cxnSp>
        <p:nvCxnSpPr>
          <p:cNvPr id="624" name="Google Shape;624;p43"/>
          <p:cNvCxnSpPr>
            <a:stCxn id="614" idx="5"/>
            <a:endCxn id="610" idx="0"/>
          </p:cNvCxnSpPr>
          <p:nvPr/>
        </p:nvCxnSpPr>
        <p:spPr>
          <a:xfrm>
            <a:off x="8444755" y="5368571"/>
            <a:ext cx="265800" cy="652800"/>
          </a:xfrm>
          <a:prstGeom prst="straightConnector1">
            <a:avLst/>
          </a:prstGeom>
          <a:noFill/>
          <a:ln cap="flat" cmpd="sng" w="57150">
            <a:solidFill>
              <a:srgbClr val="938953"/>
            </a:solidFill>
            <a:prstDash val="solid"/>
            <a:round/>
            <a:headEnd len="sm" w="sm" type="none"/>
            <a:tailEnd len="sm" w="sm" type="none"/>
          </a:ln>
        </p:spPr>
      </p:cxnSp>
      <p:sp>
        <p:nvSpPr>
          <p:cNvPr id="625" name="Google Shape;625;p43"/>
          <p:cNvSpPr txBox="1"/>
          <p:nvPr/>
        </p:nvSpPr>
        <p:spPr>
          <a:xfrm>
            <a:off x="6372200" y="2708920"/>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5</a:t>
            </a:r>
            <a:endParaRPr b="1" sz="2400">
              <a:solidFill>
                <a:schemeClr val="dk1"/>
              </a:solidFill>
              <a:latin typeface="Calibri"/>
              <a:ea typeface="Calibri"/>
              <a:cs typeface="Calibri"/>
              <a:sym typeface="Calibri"/>
            </a:endParaRPr>
          </a:p>
        </p:txBody>
      </p:sp>
      <p:sp>
        <p:nvSpPr>
          <p:cNvPr id="626" name="Google Shape;626;p43"/>
          <p:cNvSpPr txBox="1"/>
          <p:nvPr/>
        </p:nvSpPr>
        <p:spPr>
          <a:xfrm>
            <a:off x="4932040" y="5301208"/>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627" name="Google Shape;627;p43"/>
          <p:cNvSpPr txBox="1"/>
          <p:nvPr/>
        </p:nvSpPr>
        <p:spPr>
          <a:xfrm>
            <a:off x="7452320" y="4005064"/>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7</a:t>
            </a:r>
            <a:endParaRPr b="1" sz="2400">
              <a:solidFill>
                <a:schemeClr val="dk1"/>
              </a:solidFill>
              <a:latin typeface="Calibri"/>
              <a:ea typeface="Calibri"/>
              <a:cs typeface="Calibri"/>
              <a:sym typeface="Calibri"/>
            </a:endParaRPr>
          </a:p>
        </p:txBody>
      </p:sp>
      <p:sp>
        <p:nvSpPr>
          <p:cNvPr id="618" name="Google Shape;618;p43"/>
          <p:cNvSpPr txBox="1"/>
          <p:nvPr/>
        </p:nvSpPr>
        <p:spPr>
          <a:xfrm>
            <a:off x="6084168" y="5157192"/>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3</a:t>
            </a:r>
            <a:endParaRPr/>
          </a:p>
        </p:txBody>
      </p:sp>
      <p:sp>
        <p:nvSpPr>
          <p:cNvPr id="628" name="Google Shape;628;p43"/>
          <p:cNvSpPr txBox="1"/>
          <p:nvPr/>
        </p:nvSpPr>
        <p:spPr>
          <a:xfrm>
            <a:off x="6876256" y="5013176"/>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6</a:t>
            </a:r>
            <a:endParaRPr b="1" sz="2400">
              <a:solidFill>
                <a:schemeClr val="dk1"/>
              </a:solidFill>
              <a:latin typeface="Calibri"/>
              <a:ea typeface="Calibri"/>
              <a:cs typeface="Calibri"/>
              <a:sym typeface="Calibri"/>
            </a:endParaRPr>
          </a:p>
        </p:txBody>
      </p:sp>
      <p:sp>
        <p:nvSpPr>
          <p:cNvPr id="629" name="Google Shape;629;p43"/>
          <p:cNvSpPr txBox="1"/>
          <p:nvPr/>
        </p:nvSpPr>
        <p:spPr>
          <a:xfrm>
            <a:off x="8460432" y="6021288"/>
            <a:ext cx="49564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10</a:t>
            </a:r>
            <a:endParaRPr b="1" sz="2400">
              <a:solidFill>
                <a:schemeClr val="dk1"/>
              </a:solidFill>
              <a:latin typeface="Calibri"/>
              <a:ea typeface="Calibri"/>
              <a:cs typeface="Calibri"/>
              <a:sym typeface="Calibri"/>
            </a:endParaRPr>
          </a:p>
        </p:txBody>
      </p:sp>
      <p:sp>
        <p:nvSpPr>
          <p:cNvPr id="630" name="Google Shape;630;p43"/>
          <p:cNvSpPr txBox="1"/>
          <p:nvPr/>
        </p:nvSpPr>
        <p:spPr>
          <a:xfrm>
            <a:off x="5436096" y="4077072"/>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631" name="Google Shape;631;p43"/>
          <p:cNvSpPr txBox="1"/>
          <p:nvPr/>
        </p:nvSpPr>
        <p:spPr>
          <a:xfrm>
            <a:off x="6444208" y="6237312"/>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4</a:t>
            </a:r>
            <a:endParaRPr b="1" sz="2400">
              <a:solidFill>
                <a:schemeClr val="dk1"/>
              </a:solidFill>
              <a:latin typeface="Calibri"/>
              <a:ea typeface="Calibri"/>
              <a:cs typeface="Calibri"/>
              <a:sym typeface="Calibri"/>
            </a:endParaRPr>
          </a:p>
        </p:txBody>
      </p:sp>
      <p:sp>
        <p:nvSpPr>
          <p:cNvPr id="632" name="Google Shape;632;p43"/>
          <p:cNvSpPr txBox="1"/>
          <p:nvPr/>
        </p:nvSpPr>
        <p:spPr>
          <a:xfrm>
            <a:off x="7452320" y="6093296"/>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8</a:t>
            </a:r>
            <a:endParaRPr b="1" sz="2400">
              <a:solidFill>
                <a:schemeClr val="dk1"/>
              </a:solidFill>
              <a:latin typeface="Calibri"/>
              <a:ea typeface="Calibri"/>
              <a:cs typeface="Calibri"/>
              <a:sym typeface="Calibri"/>
            </a:endParaRPr>
          </a:p>
        </p:txBody>
      </p:sp>
      <p:sp>
        <p:nvSpPr>
          <p:cNvPr id="633" name="Google Shape;633;p43"/>
          <p:cNvSpPr txBox="1"/>
          <p:nvPr/>
        </p:nvSpPr>
        <p:spPr>
          <a:xfrm>
            <a:off x="8028384" y="5013176"/>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9</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4"/>
          <p:cNvSpPr txBox="1"/>
          <p:nvPr>
            <p:ph type="title"/>
          </p:nvPr>
        </p:nvSpPr>
        <p:spPr>
          <a:xfrm>
            <a:off x="323528" y="0"/>
            <a:ext cx="8507288" cy="63408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Операция удаления элемента из дерева поиска</a:t>
            </a:r>
            <a:endParaRPr/>
          </a:p>
        </p:txBody>
      </p:sp>
      <p:sp>
        <p:nvSpPr>
          <p:cNvPr id="639" name="Google Shape;639;p44"/>
          <p:cNvSpPr txBox="1"/>
          <p:nvPr>
            <p:ph idx="1" type="body"/>
          </p:nvPr>
        </p:nvSpPr>
        <p:spPr>
          <a:xfrm>
            <a:off x="395536" y="548680"/>
            <a:ext cx="8229600" cy="630932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b="1" lang="en-US">
                <a:latin typeface="Courier New"/>
                <a:ea typeface="Courier New"/>
                <a:cs typeface="Courier New"/>
                <a:sym typeface="Courier New"/>
              </a:rPr>
              <a:t>Delete(T, z)</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if left[z] = NIL or right[z] = NIL</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then y ← z</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else y ← successor (z)</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if left[y] ≠ NIL</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then x ← left[y]</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else x ← right[y]</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if x ≠ NIL</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p[x] ← p[y]</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if p[y] = NIL</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then root[T] ← x</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else if y = left[p[y]]</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then left[p[y]] ← x</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else right[p[y]] ← x</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if y ≠ z</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then key[z] ← key[y]</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Копирование сопутствующих данных в z</a:t>
            </a:r>
            <a:endParaRPr/>
          </a:p>
          <a:p>
            <a:pPr indent="-342900" lvl="0" marL="342900" rtl="0" algn="l">
              <a:spcBef>
                <a:spcPts val="448"/>
              </a:spcBef>
              <a:spcAft>
                <a:spcPts val="0"/>
              </a:spcAft>
              <a:buClr>
                <a:schemeClr val="dk1"/>
              </a:buClr>
              <a:buSzPct val="100000"/>
              <a:buNone/>
            </a:pPr>
            <a:r>
              <a:rPr b="1" lang="en-US">
                <a:latin typeface="Courier New"/>
                <a:ea typeface="Courier New"/>
                <a:cs typeface="Courier New"/>
                <a:sym typeface="Courier New"/>
              </a:rPr>
              <a:t>	return y</a:t>
            </a:r>
            <a:endParaRPr b="1">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5"/>
          <p:cNvSpPr txBox="1"/>
          <p:nvPr>
            <p:ph type="title"/>
          </p:nvPr>
        </p:nvSpPr>
        <p:spPr>
          <a:xfrm>
            <a:off x="0" y="116632"/>
            <a:ext cx="8856984" cy="2740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Пример удаления элемента из дерева поиска</a:t>
            </a:r>
            <a:endParaRPr/>
          </a:p>
        </p:txBody>
      </p:sp>
      <p:pic>
        <p:nvPicPr>
          <p:cNvPr descr="insert_1.jpg" id="645" name="Google Shape;645;p45"/>
          <p:cNvPicPr preferRelativeResize="0"/>
          <p:nvPr>
            <p:ph idx="1" type="body"/>
          </p:nvPr>
        </p:nvPicPr>
        <p:blipFill rotWithShape="1">
          <a:blip r:embed="rId3">
            <a:alphaModFix/>
          </a:blip>
          <a:srcRect b="0" l="0" r="0" t="0"/>
          <a:stretch/>
        </p:blipFill>
        <p:spPr>
          <a:xfrm>
            <a:off x="0" y="548680"/>
            <a:ext cx="6012160" cy="3019500"/>
          </a:xfrm>
          <a:prstGeom prst="rect">
            <a:avLst/>
          </a:prstGeom>
          <a:noFill/>
          <a:ln>
            <a:noFill/>
          </a:ln>
        </p:spPr>
      </p:pic>
      <p:pic>
        <p:nvPicPr>
          <p:cNvPr descr="delete_2.jpg" id="646" name="Google Shape;646;p45"/>
          <p:cNvPicPr preferRelativeResize="0"/>
          <p:nvPr/>
        </p:nvPicPr>
        <p:blipFill rotWithShape="1">
          <a:blip r:embed="rId4">
            <a:alphaModFix/>
          </a:blip>
          <a:srcRect b="0" l="0" r="0" t="0"/>
          <a:stretch/>
        </p:blipFill>
        <p:spPr>
          <a:xfrm>
            <a:off x="3070430" y="3573016"/>
            <a:ext cx="6073570" cy="32849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6"/>
          <p:cNvSpPr txBox="1"/>
          <p:nvPr>
            <p:ph type="title"/>
          </p:nvPr>
        </p:nvSpPr>
        <p:spPr>
          <a:xfrm>
            <a:off x="0" y="0"/>
            <a:ext cx="9144000" cy="4900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Пример удаления элемента из дерева поиска (окончание)</a:t>
            </a:r>
            <a:endParaRPr/>
          </a:p>
        </p:txBody>
      </p:sp>
      <p:pic>
        <p:nvPicPr>
          <p:cNvPr descr="delete_3.jpg" id="652" name="Google Shape;652;p46"/>
          <p:cNvPicPr preferRelativeResize="0"/>
          <p:nvPr>
            <p:ph idx="1" type="body"/>
          </p:nvPr>
        </p:nvPicPr>
        <p:blipFill rotWithShape="1">
          <a:blip r:embed="rId3">
            <a:alphaModFix/>
          </a:blip>
          <a:srcRect b="0" l="0" r="0" t="0"/>
          <a:stretch/>
        </p:blipFill>
        <p:spPr>
          <a:xfrm>
            <a:off x="457199" y="1458909"/>
            <a:ext cx="8554375" cy="41303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7"/>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7030A0"/>
              </a:buClr>
              <a:buSzPct val="100000"/>
              <a:buFont typeface="Calibri"/>
              <a:buNone/>
            </a:pPr>
            <a:r>
              <a:rPr lang="en-US">
                <a:solidFill>
                  <a:srgbClr val="7030A0"/>
                </a:solidFill>
              </a:rPr>
              <a:t>Теорема</a:t>
            </a:r>
            <a:endParaRPr/>
          </a:p>
        </p:txBody>
      </p:sp>
      <p:sp>
        <p:nvSpPr>
          <p:cNvPr id="658" name="Google Shape;658;p47"/>
          <p:cNvSpPr txBox="1"/>
          <p:nvPr>
            <p:ph idx="1" type="body"/>
          </p:nvPr>
        </p:nvSpPr>
        <p:spPr>
          <a:xfrm>
            <a:off x="500034" y="1000109"/>
            <a:ext cx="8229600" cy="386905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7030A0"/>
              </a:buClr>
              <a:buSzPct val="100000"/>
              <a:buNone/>
            </a:pPr>
            <a:r>
              <a:rPr lang="en-US">
                <a:solidFill>
                  <a:srgbClr val="7030A0"/>
                </a:solidFill>
              </a:rPr>
              <a:t>	</a:t>
            </a:r>
            <a:r>
              <a:rPr lang="en-US"/>
              <a:t>Среднее число сравнений, необходимых для вставки </a:t>
            </a:r>
            <a:r>
              <a:rPr i="1" lang="en-US"/>
              <a:t>n</a:t>
            </a:r>
            <a:r>
              <a:rPr lang="en-US"/>
              <a:t> случайных элементов в дерево двоичного поиска, пустое в начале, равно O(</a:t>
            </a:r>
            <a:r>
              <a:rPr i="1" lang="en-US"/>
              <a:t>n</a:t>
            </a:r>
            <a:r>
              <a:rPr lang="en-US"/>
              <a:t> </a:t>
            </a:r>
            <a:r>
              <a:rPr i="1" lang="en-US"/>
              <a:t>log</a:t>
            </a:r>
            <a:r>
              <a:rPr baseline="-25000" lang="en-US"/>
              <a:t>2</a:t>
            </a:r>
            <a:r>
              <a:rPr i="1" lang="en-US"/>
              <a:t>n</a:t>
            </a:r>
            <a:r>
              <a:rPr lang="en-US"/>
              <a:t>) для </a:t>
            </a:r>
            <a:r>
              <a:rPr i="1" lang="en-US"/>
              <a:t>n</a:t>
            </a:r>
            <a:r>
              <a:rPr lang="en-US"/>
              <a:t> ≥ 1 .</a:t>
            </a:r>
            <a:endParaRPr/>
          </a:p>
          <a:p>
            <a:pPr indent="-342900" lvl="0" marL="342900" rtl="0" algn="l">
              <a:spcBef>
                <a:spcPts val="592"/>
              </a:spcBef>
              <a:spcAft>
                <a:spcPts val="0"/>
              </a:spcAft>
              <a:buClr>
                <a:schemeClr val="dk1"/>
              </a:buClr>
              <a:buSzPct val="100000"/>
              <a:buNone/>
            </a:pPr>
            <a:r>
              <a:rPr lang="en-US"/>
              <a:t>	(без доказательства).</a:t>
            </a:r>
            <a:endParaRPr/>
          </a:p>
          <a:p>
            <a:pPr indent="-34290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rPr lang="en-US"/>
              <a:t>Максимальное число сравнений  O(</a:t>
            </a:r>
            <a:r>
              <a:rPr i="1" lang="en-US"/>
              <a:t>n</a:t>
            </a:r>
            <a:r>
              <a:rPr baseline="30000" lang="en-US"/>
              <a:t>2</a:t>
            </a:r>
            <a:r>
              <a:rPr lang="en-US"/>
              <a:t>) – для вырожденных деревьев.</a:t>
            </a:r>
            <a:endParaRPr/>
          </a:p>
          <a:p>
            <a:pPr indent="-342900" lvl="0" marL="342900" rtl="0" algn="l">
              <a:spcBef>
                <a:spcPts val="592"/>
              </a:spcBef>
              <a:spcAft>
                <a:spcPts val="0"/>
              </a:spcAft>
              <a:buClr>
                <a:schemeClr val="dk1"/>
              </a:buClr>
              <a:buSzPct val="100000"/>
              <a:buNone/>
            </a:pPr>
            <a:r>
              <a:t/>
            </a:r>
            <a:endParaRPr>
              <a:solidFill>
                <a:srgbClr val="00B050"/>
              </a:solidFill>
            </a:endParaRPr>
          </a:p>
          <a:p>
            <a:pPr indent="-34290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8">
                                            <p:txEl>
                                              <p:pRg end="0" st="0"/>
                                            </p:txEl>
                                          </p:spTgt>
                                        </p:tgtEl>
                                        <p:attrNameLst>
                                          <p:attrName>style.visibility</p:attrName>
                                        </p:attrNameLst>
                                      </p:cBhvr>
                                      <p:to>
                                        <p:strVal val="visible"/>
                                      </p:to>
                                    </p:set>
                                    <p:animEffect filter="fade" transition="in">
                                      <p:cBhvr>
                                        <p:cTn dur="1000"/>
                                        <p:tgtEl>
                                          <p:spTgt spid="6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1" st="1"/>
                                            </p:txEl>
                                          </p:spTgt>
                                        </p:tgtEl>
                                        <p:attrNameLst>
                                          <p:attrName>style.visibility</p:attrName>
                                        </p:attrNameLst>
                                      </p:cBhvr>
                                      <p:to>
                                        <p:strVal val="visible"/>
                                      </p:to>
                                    </p:set>
                                    <p:animEffect filter="fade" transition="in">
                                      <p:cBhvr>
                                        <p:cTn dur="1000"/>
                                        <p:tgtEl>
                                          <p:spTgt spid="65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2" st="2"/>
                                            </p:txEl>
                                          </p:spTgt>
                                        </p:tgtEl>
                                        <p:attrNameLst>
                                          <p:attrName>style.visibility</p:attrName>
                                        </p:attrNameLst>
                                      </p:cBhvr>
                                      <p:to>
                                        <p:strVal val="visible"/>
                                      </p:to>
                                    </p:set>
                                    <p:animEffect filter="fade" transition="in">
                                      <p:cBhvr>
                                        <p:cTn dur="1000"/>
                                        <p:tgtEl>
                                          <p:spTgt spid="65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3" st="3"/>
                                            </p:txEl>
                                          </p:spTgt>
                                        </p:tgtEl>
                                        <p:attrNameLst>
                                          <p:attrName>style.visibility</p:attrName>
                                        </p:attrNameLst>
                                      </p:cBhvr>
                                      <p:to>
                                        <p:strVal val="visible"/>
                                      </p:to>
                                    </p:set>
                                    <p:animEffect filter="fade" transition="in">
                                      <p:cBhvr>
                                        <p:cTn dur="1000"/>
                                        <p:tgtEl>
                                          <p:spTgt spid="65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4" st="4"/>
                                            </p:txEl>
                                          </p:spTgt>
                                        </p:tgtEl>
                                        <p:attrNameLst>
                                          <p:attrName>style.visibility</p:attrName>
                                        </p:attrNameLst>
                                      </p:cBhvr>
                                      <p:to>
                                        <p:strVal val="visible"/>
                                      </p:to>
                                    </p:set>
                                    <p:animEffect filter="fade" transition="in">
                                      <p:cBhvr>
                                        <p:cTn dur="1000"/>
                                        <p:tgtEl>
                                          <p:spTgt spid="65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5" st="5"/>
                                            </p:txEl>
                                          </p:spTgt>
                                        </p:tgtEl>
                                        <p:attrNameLst>
                                          <p:attrName>style.visibility</p:attrName>
                                        </p:attrNameLst>
                                      </p:cBhvr>
                                      <p:to>
                                        <p:strVal val="visible"/>
                                      </p:to>
                                    </p:set>
                                    <p:animEffect filter="fade" transition="in">
                                      <p:cBhvr>
                                        <p:cTn dur="1000"/>
                                        <p:tgtEl>
                                          <p:spTgt spid="65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6" st="6"/>
                                            </p:txEl>
                                          </p:spTgt>
                                        </p:tgtEl>
                                        <p:attrNameLst>
                                          <p:attrName>style.visibility</p:attrName>
                                        </p:attrNameLst>
                                      </p:cBhvr>
                                      <p:to>
                                        <p:strVal val="visible"/>
                                      </p:to>
                                    </p:set>
                                    <p:animEffect filter="fade" transition="in">
                                      <p:cBhvr>
                                        <p:cTn dur="1000"/>
                                        <p:tgtEl>
                                          <p:spTgt spid="6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8"/>
          <p:cNvSpPr txBox="1"/>
          <p:nvPr>
            <p:ph type="title"/>
          </p:nvPr>
        </p:nvSpPr>
        <p:spPr>
          <a:xfrm>
            <a:off x="395536" y="0"/>
            <a:ext cx="8229600" cy="36004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Сбалансированные деревья</a:t>
            </a:r>
            <a:endParaRPr/>
          </a:p>
        </p:txBody>
      </p:sp>
      <p:sp>
        <p:nvSpPr>
          <p:cNvPr id="664" name="Google Shape;664;p48"/>
          <p:cNvSpPr txBox="1"/>
          <p:nvPr>
            <p:ph idx="1" type="body"/>
          </p:nvPr>
        </p:nvSpPr>
        <p:spPr>
          <a:xfrm>
            <a:off x="64096" y="385775"/>
            <a:ext cx="9079904" cy="619268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B050"/>
              </a:buClr>
              <a:buSzPts val="2000"/>
              <a:buNone/>
            </a:pPr>
            <a:r>
              <a:rPr lang="en-US" sz="2000">
                <a:solidFill>
                  <a:srgbClr val="00B050"/>
                </a:solidFill>
              </a:rPr>
              <a:t>Определение</a:t>
            </a:r>
            <a:r>
              <a:rPr lang="en-US" sz="2000"/>
              <a:t>  </a:t>
            </a:r>
            <a:endParaRPr/>
          </a:p>
          <a:p>
            <a:pPr indent="-342900" lvl="0" marL="342900" rtl="0" algn="just">
              <a:lnSpc>
                <a:spcPct val="90000"/>
              </a:lnSpc>
              <a:spcBef>
                <a:spcPts val="400"/>
              </a:spcBef>
              <a:spcAft>
                <a:spcPts val="0"/>
              </a:spcAft>
              <a:buClr>
                <a:schemeClr val="dk1"/>
              </a:buClr>
              <a:buSzPts val="2000"/>
              <a:buNone/>
            </a:pPr>
            <a:r>
              <a:rPr lang="en-US" sz="2000"/>
              <a:t>	Дерево  называется </a:t>
            </a:r>
            <a:r>
              <a:rPr lang="en-US" sz="2000">
                <a:solidFill>
                  <a:srgbClr val="FF0000"/>
                </a:solidFill>
              </a:rPr>
              <a:t>сбалансированным</a:t>
            </a:r>
            <a:r>
              <a:rPr lang="en-US" sz="2000"/>
              <a:t> тогда и только тогда, когда высоты двух поддеревьев каждой из его вершин отличаются не более чем на единицу.</a:t>
            </a:r>
            <a:endParaRPr/>
          </a:p>
          <a:p>
            <a:pPr indent="-342900" lvl="0" marL="342900" rtl="0" algn="just">
              <a:lnSpc>
                <a:spcPct val="90000"/>
              </a:lnSpc>
              <a:spcBef>
                <a:spcPts val="400"/>
              </a:spcBef>
              <a:spcAft>
                <a:spcPts val="0"/>
              </a:spcAft>
              <a:buClr>
                <a:schemeClr val="dk1"/>
              </a:buClr>
              <a:buSzPts val="2000"/>
              <a:buNone/>
            </a:pPr>
            <a:r>
              <a:rPr lang="en-US" sz="2000"/>
              <a:t>Дерево называется </a:t>
            </a:r>
            <a:r>
              <a:rPr b="1" lang="en-US" sz="2000"/>
              <a:t>идеально сбалансированным</a:t>
            </a:r>
            <a:r>
              <a:rPr lang="en-US" sz="2000"/>
              <a:t>, если все его уровни, за исключением, может быть, последнего, полностью заполнены. В бинарном дереве полностью заполненный уровень n содержит 2^n узлов. В идеально сбалансированном дереве при полностью заполненных уровнях на последнем уровне находится больше половины узлов дерева. </a:t>
            </a:r>
            <a:endParaRPr/>
          </a:p>
          <a:p>
            <a:pPr indent="-342900" lvl="0" marL="342900" rtl="0" algn="just">
              <a:lnSpc>
                <a:spcPct val="90000"/>
              </a:lnSpc>
              <a:spcBef>
                <a:spcPts val="180"/>
              </a:spcBef>
              <a:spcAft>
                <a:spcPts val="0"/>
              </a:spcAft>
              <a:buClr>
                <a:schemeClr val="dk1"/>
              </a:buClr>
              <a:buSzPts val="900"/>
              <a:buNone/>
            </a:pPr>
            <a:r>
              <a:t/>
            </a:r>
            <a:endParaRPr sz="900"/>
          </a:p>
          <a:p>
            <a:pPr indent="-342900" lvl="0" marL="342900" rtl="0" algn="l">
              <a:lnSpc>
                <a:spcPct val="90000"/>
              </a:lnSpc>
              <a:spcBef>
                <a:spcPts val="400"/>
              </a:spcBef>
              <a:spcAft>
                <a:spcPts val="0"/>
              </a:spcAft>
              <a:buClr>
                <a:schemeClr val="dk1"/>
              </a:buClr>
              <a:buSzPts val="2000"/>
              <a:buNone/>
            </a:pPr>
            <a:r>
              <a:rPr lang="en-US" sz="2000"/>
              <a:t>Если дерево поиска близко к сбалансированному, то даже в худшем случае за время порядка O(log_2 n) в нем можно:</a:t>
            </a:r>
            <a:endParaRPr/>
          </a:p>
          <a:p>
            <a:pPr indent="-342900" lvl="0" marL="342900" rtl="0" algn="l">
              <a:lnSpc>
                <a:spcPct val="90000"/>
              </a:lnSpc>
              <a:spcBef>
                <a:spcPts val="400"/>
              </a:spcBef>
              <a:spcAft>
                <a:spcPts val="0"/>
              </a:spcAft>
              <a:buClr>
                <a:schemeClr val="dk1"/>
              </a:buClr>
              <a:buSzPts val="2000"/>
              <a:buChar char="•"/>
            </a:pPr>
            <a:r>
              <a:rPr lang="en-US" sz="2000"/>
              <a:t>Найти вершину (узел) с заданным значением или выяснить, что такой вершины нет. </a:t>
            </a:r>
            <a:endParaRPr/>
          </a:p>
          <a:p>
            <a:pPr indent="-342900" lvl="0" marL="342900" rtl="0" algn="l">
              <a:lnSpc>
                <a:spcPct val="90000"/>
              </a:lnSpc>
              <a:spcBef>
                <a:spcPts val="400"/>
              </a:spcBef>
              <a:spcAft>
                <a:spcPts val="0"/>
              </a:spcAft>
              <a:buClr>
                <a:schemeClr val="dk1"/>
              </a:buClr>
              <a:buSzPts val="2000"/>
              <a:buChar char="•"/>
            </a:pPr>
            <a:r>
              <a:rPr lang="en-US" sz="2000"/>
              <a:t>Включить (добавить) новую вершину. </a:t>
            </a:r>
            <a:endParaRPr/>
          </a:p>
          <a:p>
            <a:pPr indent="-342900" lvl="0" marL="342900" rtl="0" algn="l">
              <a:lnSpc>
                <a:spcPct val="90000"/>
              </a:lnSpc>
              <a:spcBef>
                <a:spcPts val="400"/>
              </a:spcBef>
              <a:spcAft>
                <a:spcPts val="0"/>
              </a:spcAft>
              <a:buClr>
                <a:schemeClr val="dk1"/>
              </a:buClr>
              <a:buSzPts val="2000"/>
              <a:buChar char="•"/>
            </a:pPr>
            <a:r>
              <a:rPr lang="en-US" sz="2000"/>
              <a:t>Исключить (удалить) вершину. </a:t>
            </a:r>
            <a:endParaRPr/>
          </a:p>
          <a:p>
            <a:pPr indent="-342900" lvl="0" marL="342900" rtl="0" algn="l">
              <a:lnSpc>
                <a:spcPct val="90000"/>
              </a:lnSpc>
              <a:spcBef>
                <a:spcPts val="400"/>
              </a:spcBef>
              <a:spcAft>
                <a:spcPts val="0"/>
              </a:spcAft>
              <a:buClr>
                <a:schemeClr val="dk1"/>
              </a:buClr>
              <a:buSzPts val="2000"/>
              <a:buChar char="•"/>
            </a:pPr>
            <a:r>
              <a:rPr lang="en-US" sz="2000"/>
              <a:t>Стандартные операции:</a:t>
            </a:r>
            <a:endParaRPr/>
          </a:p>
          <a:p>
            <a:pPr indent="-342900" lvl="0" marL="342900" rtl="0" algn="l">
              <a:lnSpc>
                <a:spcPct val="90000"/>
              </a:lnSpc>
              <a:spcBef>
                <a:spcPts val="400"/>
              </a:spcBef>
              <a:spcAft>
                <a:spcPts val="0"/>
              </a:spcAft>
              <a:buClr>
                <a:schemeClr val="dk1"/>
              </a:buClr>
              <a:buSzPts val="2000"/>
              <a:buChar char="•"/>
            </a:pPr>
            <a:r>
              <a:rPr lang="en-US" sz="2000"/>
              <a:t>-поиск максимального/минимального элемента</a:t>
            </a:r>
            <a:endParaRPr/>
          </a:p>
          <a:p>
            <a:pPr indent="-342900" lvl="0" marL="342900" rtl="0" algn="l">
              <a:lnSpc>
                <a:spcPct val="90000"/>
              </a:lnSpc>
              <a:spcBef>
                <a:spcPts val="400"/>
              </a:spcBef>
              <a:spcAft>
                <a:spcPts val="0"/>
              </a:spcAft>
              <a:buClr>
                <a:schemeClr val="dk1"/>
              </a:buClr>
              <a:buSzPts val="2000"/>
              <a:buChar char="•"/>
            </a:pPr>
            <a:r>
              <a:rPr lang="en-US" sz="2000"/>
              <a:t>-поиск предыдущего/следующего по величине элемента</a:t>
            </a:r>
            <a:endParaRPr/>
          </a:p>
          <a:p>
            <a:pPr indent="-342900" lvl="0" marL="342900" rtl="0" algn="l">
              <a:lnSpc>
                <a:spcPct val="90000"/>
              </a:lnSpc>
              <a:spcBef>
                <a:spcPts val="400"/>
              </a:spcBef>
              <a:spcAft>
                <a:spcPts val="0"/>
              </a:spcAft>
              <a:buClr>
                <a:schemeClr val="dk1"/>
              </a:buClr>
              <a:buSzPts val="2000"/>
              <a:buChar char="•"/>
            </a:pPr>
            <a:r>
              <a:rPr lang="en-US" sz="2000"/>
              <a:t>-удаление элемента</a:t>
            </a:r>
            <a:endParaRPr/>
          </a:p>
          <a:p>
            <a:pPr indent="-342900" lvl="0" marL="342900" rtl="0" algn="l">
              <a:lnSpc>
                <a:spcPct val="90000"/>
              </a:lnSpc>
              <a:spcBef>
                <a:spcPts val="400"/>
              </a:spcBef>
              <a:spcAft>
                <a:spcPts val="0"/>
              </a:spcAft>
              <a:buClr>
                <a:schemeClr val="dk1"/>
              </a:buClr>
              <a:buSzPts val="2000"/>
              <a:buChar char="•"/>
            </a:pPr>
            <a:r>
              <a:rPr lang="en-US" sz="2000"/>
              <a:t>-различные варианты обхода дерева – для его вывода, записи в файл или удаления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9"/>
          <p:cNvSpPr txBox="1"/>
          <p:nvPr>
            <p:ph type="title"/>
          </p:nvPr>
        </p:nvSpPr>
        <p:spPr>
          <a:xfrm>
            <a:off x="395536" y="0"/>
            <a:ext cx="8229600" cy="36004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Сбалансированные деревья</a:t>
            </a:r>
            <a:endParaRPr/>
          </a:p>
        </p:txBody>
      </p:sp>
      <p:sp>
        <p:nvSpPr>
          <p:cNvPr id="670" name="Google Shape;670;p49"/>
          <p:cNvSpPr txBox="1"/>
          <p:nvPr>
            <p:ph idx="1" type="body"/>
          </p:nvPr>
        </p:nvSpPr>
        <p:spPr>
          <a:xfrm>
            <a:off x="251520" y="476672"/>
            <a:ext cx="8892480" cy="61926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t>АВЛ–дерево  - это структура данных, изобретенная советскими математиками:</a:t>
            </a:r>
            <a:endParaRPr/>
          </a:p>
          <a:p>
            <a:pPr indent="-342900" lvl="0" marL="342900" rtl="0" algn="just">
              <a:spcBef>
                <a:spcPts val="480"/>
              </a:spcBef>
              <a:spcAft>
                <a:spcPts val="0"/>
              </a:spcAft>
              <a:buClr>
                <a:schemeClr val="dk1"/>
              </a:buClr>
              <a:buSzPts val="2400"/>
              <a:buNone/>
            </a:pPr>
            <a:r>
              <a:rPr lang="en-US" sz="2400"/>
              <a:t>Г.М.  Андельсон-Вельским и Е.М. Ландисом. АВЛ – дерево является частным случаем двоичного дерева поиска, для которого определено следующее условие: каждый узел дерева имеет коэффициент сбалансированности, который должен удовлетворять условию | h(Rtree) - h(Ltree) | ≤ 1, где h(Ltree) и h(Rtree) – высоты левого и правого поддеревьев соответственно. Т.е. коэффициент сбалансированности для каждого узла дерева должен принимать одно из трех значений {-1,0,1}.  Если, хотя бы для одного узла это условие не выполняется, то дерево не является сбалансированным по АВЛ и необходима его балансировка. </a:t>
            </a:r>
            <a:endParaRPr/>
          </a:p>
          <a:p>
            <a:pPr indent="-342900" lvl="0" marL="342900" rtl="0" algn="just">
              <a:spcBef>
                <a:spcPts val="480"/>
              </a:spcBef>
              <a:spcAft>
                <a:spcPts val="0"/>
              </a:spcAft>
              <a:buClr>
                <a:schemeClr val="dk1"/>
              </a:buClr>
              <a:buSzPts val="2400"/>
              <a:buNone/>
            </a:pPr>
            <a:r>
              <a:rPr lang="en-US" sz="2400"/>
              <a:t>Сложность операций поиска, добавления, удаления узла в АВЛ-дереве составляет порядка О(log N), где N – количество элементов  дерева</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0"/>
          <p:cNvSpPr txBox="1"/>
          <p:nvPr>
            <p:ph type="title"/>
          </p:nvPr>
        </p:nvSpPr>
        <p:spPr>
          <a:xfrm>
            <a:off x="457200" y="260648"/>
            <a:ext cx="8229600" cy="36004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Авторы структуры АВЛ- деревьев</a:t>
            </a:r>
            <a:endParaRPr/>
          </a:p>
        </p:txBody>
      </p:sp>
      <p:pic>
        <p:nvPicPr>
          <p:cNvPr id="676" name="Google Shape;676;p50"/>
          <p:cNvPicPr preferRelativeResize="0"/>
          <p:nvPr/>
        </p:nvPicPr>
        <p:blipFill rotWithShape="1">
          <a:blip r:embed="rId3">
            <a:alphaModFix/>
          </a:blip>
          <a:srcRect b="0" l="0" r="0" t="0"/>
          <a:stretch/>
        </p:blipFill>
        <p:spPr>
          <a:xfrm>
            <a:off x="741307" y="1196752"/>
            <a:ext cx="1931988" cy="2971800"/>
          </a:xfrm>
          <a:prstGeom prst="rect">
            <a:avLst/>
          </a:prstGeom>
          <a:noFill/>
          <a:ln>
            <a:noFill/>
          </a:ln>
        </p:spPr>
      </p:pic>
      <p:sp>
        <p:nvSpPr>
          <p:cNvPr id="677" name="Google Shape;677;p50"/>
          <p:cNvSpPr txBox="1"/>
          <p:nvPr/>
        </p:nvSpPr>
        <p:spPr>
          <a:xfrm>
            <a:off x="360307" y="4136802"/>
            <a:ext cx="2438400" cy="33655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Г. М.Адельсон-Вельский</a:t>
            </a:r>
            <a:endParaRPr/>
          </a:p>
        </p:txBody>
      </p:sp>
      <p:pic>
        <p:nvPicPr>
          <p:cNvPr id="678" name="Google Shape;678;p50"/>
          <p:cNvPicPr preferRelativeResize="0"/>
          <p:nvPr/>
        </p:nvPicPr>
        <p:blipFill rotWithShape="1">
          <a:blip r:embed="rId4">
            <a:alphaModFix/>
          </a:blip>
          <a:srcRect b="0" l="0" r="0" t="0"/>
          <a:stretch/>
        </p:blipFill>
        <p:spPr>
          <a:xfrm>
            <a:off x="5489632" y="1393602"/>
            <a:ext cx="1962150" cy="2743200"/>
          </a:xfrm>
          <a:prstGeom prst="rect">
            <a:avLst/>
          </a:prstGeom>
          <a:noFill/>
          <a:ln>
            <a:noFill/>
          </a:ln>
        </p:spPr>
      </p:pic>
      <p:sp>
        <p:nvSpPr>
          <p:cNvPr id="679" name="Google Shape;679;p50"/>
          <p:cNvSpPr txBox="1"/>
          <p:nvPr/>
        </p:nvSpPr>
        <p:spPr>
          <a:xfrm>
            <a:off x="5261032" y="4136802"/>
            <a:ext cx="1371600" cy="33655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Е. М. Ландис</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1"/>
          <p:cNvSpPr txBox="1"/>
          <p:nvPr>
            <p:ph type="title"/>
          </p:nvPr>
        </p:nvSpPr>
        <p:spPr>
          <a:xfrm>
            <a:off x="395536" y="0"/>
            <a:ext cx="8229600" cy="836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Пример АВЛ-дерева</a:t>
            </a:r>
            <a:endParaRPr/>
          </a:p>
        </p:txBody>
      </p:sp>
      <p:pic>
        <p:nvPicPr>
          <p:cNvPr descr="avl.jpg" id="685" name="Google Shape;685;p51"/>
          <p:cNvPicPr preferRelativeResize="0"/>
          <p:nvPr/>
        </p:nvPicPr>
        <p:blipFill rotWithShape="1">
          <a:blip r:embed="rId3">
            <a:alphaModFix/>
          </a:blip>
          <a:srcRect b="0" l="0" r="0" t="0"/>
          <a:stretch/>
        </p:blipFill>
        <p:spPr>
          <a:xfrm>
            <a:off x="1480681" y="1124744"/>
            <a:ext cx="6182637" cy="53316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500034" y="214290"/>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Обходы деревьев в глубину. Пример 1.</a:t>
            </a:r>
            <a:endParaRPr/>
          </a:p>
        </p:txBody>
      </p:sp>
      <p:sp>
        <p:nvSpPr>
          <p:cNvPr id="109" name="Google Shape;109;p16"/>
          <p:cNvSpPr txBox="1"/>
          <p:nvPr>
            <p:ph idx="1" type="body"/>
          </p:nvPr>
        </p:nvSpPr>
        <p:spPr>
          <a:xfrm>
            <a:off x="500034" y="6000768"/>
            <a:ext cx="8229600" cy="41114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en-US"/>
              <a:t>Прямой		      Обратный			Внутренний</a:t>
            </a:r>
            <a:endParaRPr/>
          </a:p>
        </p:txBody>
      </p:sp>
      <p:sp>
        <p:nvSpPr>
          <p:cNvPr id="110" name="Google Shape;110;p16"/>
          <p:cNvSpPr/>
          <p:nvPr/>
        </p:nvSpPr>
        <p:spPr>
          <a:xfrm>
            <a:off x="857224" y="100010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6"/>
          <p:cNvSpPr/>
          <p:nvPr/>
        </p:nvSpPr>
        <p:spPr>
          <a:xfrm>
            <a:off x="1643042" y="192880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6"/>
          <p:cNvSpPr/>
          <p:nvPr/>
        </p:nvSpPr>
        <p:spPr>
          <a:xfrm>
            <a:off x="285720" y="207167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16"/>
          <p:cNvSpPr/>
          <p:nvPr/>
        </p:nvSpPr>
        <p:spPr>
          <a:xfrm>
            <a:off x="714348" y="321468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16"/>
          <p:cNvSpPr/>
          <p:nvPr/>
        </p:nvSpPr>
        <p:spPr>
          <a:xfrm>
            <a:off x="1428728" y="321468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6"/>
          <p:cNvSpPr/>
          <p:nvPr/>
        </p:nvSpPr>
        <p:spPr>
          <a:xfrm>
            <a:off x="2357422" y="314324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6"/>
          <p:cNvSpPr/>
          <p:nvPr/>
        </p:nvSpPr>
        <p:spPr>
          <a:xfrm>
            <a:off x="1285852" y="442913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16"/>
          <p:cNvSpPr/>
          <p:nvPr/>
        </p:nvSpPr>
        <p:spPr>
          <a:xfrm>
            <a:off x="214282" y="442913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16"/>
          <p:cNvSpPr/>
          <p:nvPr/>
        </p:nvSpPr>
        <p:spPr>
          <a:xfrm>
            <a:off x="2000232" y="435769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16"/>
          <p:cNvSpPr/>
          <p:nvPr/>
        </p:nvSpPr>
        <p:spPr>
          <a:xfrm>
            <a:off x="2428860" y="535782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0" name="Google Shape;120;p16"/>
          <p:cNvCxnSpPr>
            <a:stCxn id="110" idx="3"/>
            <a:endCxn id="112" idx="0"/>
          </p:cNvCxnSpPr>
          <p:nvPr/>
        </p:nvCxnSpPr>
        <p:spPr>
          <a:xfrm flipH="1">
            <a:off x="571619" y="1426941"/>
            <a:ext cx="369300" cy="644700"/>
          </a:xfrm>
          <a:prstGeom prst="straightConnector1">
            <a:avLst/>
          </a:prstGeom>
          <a:noFill/>
          <a:ln cap="flat" cmpd="sng" w="9525">
            <a:solidFill>
              <a:srgbClr val="4A7DBA"/>
            </a:solidFill>
            <a:prstDash val="solid"/>
            <a:round/>
            <a:headEnd len="sm" w="sm" type="none"/>
            <a:tailEnd len="sm" w="sm" type="none"/>
          </a:ln>
        </p:spPr>
      </p:cxnSp>
      <p:cxnSp>
        <p:nvCxnSpPr>
          <p:cNvPr id="121" name="Google Shape;121;p16"/>
          <p:cNvCxnSpPr>
            <a:stCxn id="110" idx="5"/>
            <a:endCxn id="111" idx="1"/>
          </p:cNvCxnSpPr>
          <p:nvPr/>
        </p:nvCxnSpPr>
        <p:spPr>
          <a:xfrm>
            <a:off x="1345033" y="1426941"/>
            <a:ext cx="381600" cy="575100"/>
          </a:xfrm>
          <a:prstGeom prst="straightConnector1">
            <a:avLst/>
          </a:prstGeom>
          <a:noFill/>
          <a:ln cap="flat" cmpd="sng" w="9525">
            <a:solidFill>
              <a:srgbClr val="4A7DBA"/>
            </a:solidFill>
            <a:prstDash val="solid"/>
            <a:round/>
            <a:headEnd len="sm" w="sm" type="none"/>
            <a:tailEnd len="sm" w="sm" type="none"/>
          </a:ln>
        </p:spPr>
      </p:cxnSp>
      <p:cxnSp>
        <p:nvCxnSpPr>
          <p:cNvPr id="122" name="Google Shape;122;p16"/>
          <p:cNvCxnSpPr>
            <a:stCxn id="112" idx="5"/>
            <a:endCxn id="113" idx="0"/>
          </p:cNvCxnSpPr>
          <p:nvPr/>
        </p:nvCxnSpPr>
        <p:spPr>
          <a:xfrm>
            <a:off x="773529" y="2498511"/>
            <a:ext cx="190800" cy="716100"/>
          </a:xfrm>
          <a:prstGeom prst="straightConnector1">
            <a:avLst/>
          </a:prstGeom>
          <a:noFill/>
          <a:ln cap="flat" cmpd="sng" w="9525">
            <a:solidFill>
              <a:srgbClr val="4A7DBA"/>
            </a:solidFill>
            <a:prstDash val="solid"/>
            <a:round/>
            <a:headEnd len="sm" w="sm" type="none"/>
            <a:tailEnd len="sm" w="sm" type="none"/>
          </a:ln>
        </p:spPr>
      </p:cxnSp>
      <p:cxnSp>
        <p:nvCxnSpPr>
          <p:cNvPr id="123" name="Google Shape;123;p16"/>
          <p:cNvCxnSpPr>
            <a:stCxn id="111" idx="3"/>
            <a:endCxn id="114" idx="0"/>
          </p:cNvCxnSpPr>
          <p:nvPr/>
        </p:nvCxnSpPr>
        <p:spPr>
          <a:xfrm flipH="1">
            <a:off x="1678737" y="2355635"/>
            <a:ext cx="48000" cy="859200"/>
          </a:xfrm>
          <a:prstGeom prst="straightConnector1">
            <a:avLst/>
          </a:prstGeom>
          <a:noFill/>
          <a:ln cap="flat" cmpd="sng" w="9525">
            <a:solidFill>
              <a:srgbClr val="4A7DBA"/>
            </a:solidFill>
            <a:prstDash val="solid"/>
            <a:round/>
            <a:headEnd len="sm" w="sm" type="none"/>
            <a:tailEnd len="sm" w="sm" type="none"/>
          </a:ln>
        </p:spPr>
      </p:cxnSp>
      <p:cxnSp>
        <p:nvCxnSpPr>
          <p:cNvPr id="124" name="Google Shape;124;p16"/>
          <p:cNvCxnSpPr>
            <a:stCxn id="111" idx="5"/>
            <a:endCxn id="115" idx="0"/>
          </p:cNvCxnSpPr>
          <p:nvPr/>
        </p:nvCxnSpPr>
        <p:spPr>
          <a:xfrm>
            <a:off x="2130851" y="2355635"/>
            <a:ext cx="476700" cy="787500"/>
          </a:xfrm>
          <a:prstGeom prst="straightConnector1">
            <a:avLst/>
          </a:prstGeom>
          <a:noFill/>
          <a:ln cap="flat" cmpd="sng" w="9525">
            <a:solidFill>
              <a:srgbClr val="4A7DBA"/>
            </a:solidFill>
            <a:prstDash val="solid"/>
            <a:round/>
            <a:headEnd len="sm" w="sm" type="none"/>
            <a:tailEnd len="sm" w="sm" type="none"/>
          </a:ln>
        </p:spPr>
      </p:cxnSp>
      <p:cxnSp>
        <p:nvCxnSpPr>
          <p:cNvPr id="125" name="Google Shape;125;p16"/>
          <p:cNvCxnSpPr>
            <a:stCxn id="113" idx="3"/>
            <a:endCxn id="117" idx="0"/>
          </p:cNvCxnSpPr>
          <p:nvPr/>
        </p:nvCxnSpPr>
        <p:spPr>
          <a:xfrm flipH="1">
            <a:off x="500181" y="3641519"/>
            <a:ext cx="287400" cy="787500"/>
          </a:xfrm>
          <a:prstGeom prst="straightConnector1">
            <a:avLst/>
          </a:prstGeom>
          <a:noFill/>
          <a:ln cap="flat" cmpd="sng" w="9525">
            <a:solidFill>
              <a:srgbClr val="4A7DBA"/>
            </a:solidFill>
            <a:prstDash val="solid"/>
            <a:round/>
            <a:headEnd len="sm" w="sm" type="none"/>
            <a:tailEnd len="sm" w="sm" type="none"/>
          </a:ln>
        </p:spPr>
      </p:cxnSp>
      <p:cxnSp>
        <p:nvCxnSpPr>
          <p:cNvPr id="126" name="Google Shape;126;p16"/>
          <p:cNvCxnSpPr>
            <a:stCxn id="113" idx="5"/>
            <a:endCxn id="116" idx="0"/>
          </p:cNvCxnSpPr>
          <p:nvPr/>
        </p:nvCxnSpPr>
        <p:spPr>
          <a:xfrm>
            <a:off x="1141181" y="3641519"/>
            <a:ext cx="430500" cy="787500"/>
          </a:xfrm>
          <a:prstGeom prst="straightConnector1">
            <a:avLst/>
          </a:prstGeom>
          <a:noFill/>
          <a:ln cap="flat" cmpd="sng" w="9525">
            <a:solidFill>
              <a:srgbClr val="4A7DBA"/>
            </a:solidFill>
            <a:prstDash val="solid"/>
            <a:round/>
            <a:headEnd len="sm" w="sm" type="none"/>
            <a:tailEnd len="sm" w="sm" type="none"/>
          </a:ln>
        </p:spPr>
      </p:cxnSp>
      <p:cxnSp>
        <p:nvCxnSpPr>
          <p:cNvPr id="127" name="Google Shape;127;p16"/>
          <p:cNvCxnSpPr>
            <a:stCxn id="115" idx="3"/>
            <a:endCxn id="118" idx="0"/>
          </p:cNvCxnSpPr>
          <p:nvPr/>
        </p:nvCxnSpPr>
        <p:spPr>
          <a:xfrm flipH="1">
            <a:off x="2286055" y="3570081"/>
            <a:ext cx="144600" cy="787500"/>
          </a:xfrm>
          <a:prstGeom prst="straightConnector1">
            <a:avLst/>
          </a:prstGeom>
          <a:noFill/>
          <a:ln cap="flat" cmpd="sng" w="9525">
            <a:solidFill>
              <a:srgbClr val="4A7DBA"/>
            </a:solidFill>
            <a:prstDash val="solid"/>
            <a:round/>
            <a:headEnd len="sm" w="sm" type="none"/>
            <a:tailEnd len="sm" w="sm" type="none"/>
          </a:ln>
        </p:spPr>
      </p:cxnSp>
      <p:cxnSp>
        <p:nvCxnSpPr>
          <p:cNvPr id="128" name="Google Shape;128;p16"/>
          <p:cNvCxnSpPr>
            <a:stCxn id="118" idx="5"/>
            <a:endCxn id="119" idx="0"/>
          </p:cNvCxnSpPr>
          <p:nvPr/>
        </p:nvCxnSpPr>
        <p:spPr>
          <a:xfrm>
            <a:off x="2488041" y="4784527"/>
            <a:ext cx="226500" cy="573300"/>
          </a:xfrm>
          <a:prstGeom prst="straightConnector1">
            <a:avLst/>
          </a:prstGeom>
          <a:noFill/>
          <a:ln cap="flat" cmpd="sng" w="9525">
            <a:solidFill>
              <a:srgbClr val="4A7DBA"/>
            </a:solidFill>
            <a:prstDash val="solid"/>
            <a:round/>
            <a:headEnd len="sm" w="sm" type="none"/>
            <a:tailEnd len="sm" w="sm" type="none"/>
          </a:ln>
        </p:spPr>
      </p:cxnSp>
      <p:sp>
        <p:nvSpPr>
          <p:cNvPr id="129" name="Google Shape;129;p16"/>
          <p:cNvSpPr/>
          <p:nvPr/>
        </p:nvSpPr>
        <p:spPr>
          <a:xfrm>
            <a:off x="3714744" y="928670"/>
            <a:ext cx="571504" cy="571504"/>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6"/>
          <p:cNvSpPr/>
          <p:nvPr/>
        </p:nvSpPr>
        <p:spPr>
          <a:xfrm>
            <a:off x="4500562" y="178592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6"/>
          <p:cNvSpPr/>
          <p:nvPr/>
        </p:nvSpPr>
        <p:spPr>
          <a:xfrm>
            <a:off x="3286116" y="1928802"/>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6"/>
          <p:cNvSpPr/>
          <p:nvPr/>
        </p:nvSpPr>
        <p:spPr>
          <a:xfrm>
            <a:off x="3571868" y="314324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16"/>
          <p:cNvSpPr/>
          <p:nvPr/>
        </p:nvSpPr>
        <p:spPr>
          <a:xfrm>
            <a:off x="4286248" y="314324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16"/>
          <p:cNvSpPr/>
          <p:nvPr/>
        </p:nvSpPr>
        <p:spPr>
          <a:xfrm>
            <a:off x="5214942" y="3071810"/>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6"/>
          <p:cNvSpPr/>
          <p:nvPr/>
        </p:nvSpPr>
        <p:spPr>
          <a:xfrm>
            <a:off x="4071934" y="4357694"/>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6"/>
          <p:cNvSpPr/>
          <p:nvPr/>
        </p:nvSpPr>
        <p:spPr>
          <a:xfrm>
            <a:off x="3143240" y="4357694"/>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6"/>
          <p:cNvSpPr/>
          <p:nvPr/>
        </p:nvSpPr>
        <p:spPr>
          <a:xfrm>
            <a:off x="4786314" y="428625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16"/>
          <p:cNvSpPr/>
          <p:nvPr/>
        </p:nvSpPr>
        <p:spPr>
          <a:xfrm>
            <a:off x="5429256" y="535782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39" name="Google Shape;139;p16"/>
          <p:cNvCxnSpPr>
            <a:stCxn id="129" idx="3"/>
            <a:endCxn id="131" idx="0"/>
          </p:cNvCxnSpPr>
          <p:nvPr/>
        </p:nvCxnSpPr>
        <p:spPr>
          <a:xfrm flipH="1">
            <a:off x="3536239" y="1416479"/>
            <a:ext cx="262200" cy="512400"/>
          </a:xfrm>
          <a:prstGeom prst="straightConnector1">
            <a:avLst/>
          </a:prstGeom>
          <a:noFill/>
          <a:ln cap="flat" cmpd="sng" w="9525">
            <a:solidFill>
              <a:srgbClr val="4A7DBA"/>
            </a:solidFill>
            <a:prstDash val="solid"/>
            <a:round/>
            <a:headEnd len="sm" w="sm" type="none"/>
            <a:tailEnd len="sm" w="sm" type="none"/>
          </a:ln>
        </p:spPr>
      </p:cxnSp>
      <p:cxnSp>
        <p:nvCxnSpPr>
          <p:cNvPr id="140" name="Google Shape;140;p16"/>
          <p:cNvCxnSpPr>
            <a:stCxn id="129" idx="5"/>
            <a:endCxn id="130" idx="1"/>
          </p:cNvCxnSpPr>
          <p:nvPr/>
        </p:nvCxnSpPr>
        <p:spPr>
          <a:xfrm>
            <a:off x="4202553" y="1416479"/>
            <a:ext cx="371100" cy="442800"/>
          </a:xfrm>
          <a:prstGeom prst="straightConnector1">
            <a:avLst/>
          </a:prstGeom>
          <a:noFill/>
          <a:ln cap="flat" cmpd="sng" w="9525">
            <a:solidFill>
              <a:srgbClr val="4A7DBA"/>
            </a:solidFill>
            <a:prstDash val="solid"/>
            <a:round/>
            <a:headEnd len="sm" w="sm" type="none"/>
            <a:tailEnd len="sm" w="sm" type="none"/>
          </a:ln>
        </p:spPr>
      </p:cxnSp>
      <p:cxnSp>
        <p:nvCxnSpPr>
          <p:cNvPr id="141" name="Google Shape;141;p16"/>
          <p:cNvCxnSpPr>
            <a:stCxn id="131" idx="5"/>
            <a:endCxn id="132" idx="0"/>
          </p:cNvCxnSpPr>
          <p:nvPr/>
        </p:nvCxnSpPr>
        <p:spPr>
          <a:xfrm>
            <a:off x="3712949" y="2355635"/>
            <a:ext cx="108900" cy="787500"/>
          </a:xfrm>
          <a:prstGeom prst="straightConnector1">
            <a:avLst/>
          </a:prstGeom>
          <a:noFill/>
          <a:ln cap="flat" cmpd="sng" w="9525">
            <a:solidFill>
              <a:srgbClr val="4A7DBA"/>
            </a:solidFill>
            <a:prstDash val="solid"/>
            <a:round/>
            <a:headEnd len="sm" w="sm" type="none"/>
            <a:tailEnd len="sm" w="sm" type="none"/>
          </a:ln>
        </p:spPr>
      </p:cxnSp>
      <p:cxnSp>
        <p:nvCxnSpPr>
          <p:cNvPr id="142" name="Google Shape;142;p16"/>
          <p:cNvCxnSpPr>
            <a:stCxn id="130" idx="3"/>
            <a:endCxn id="133" idx="0"/>
          </p:cNvCxnSpPr>
          <p:nvPr/>
        </p:nvCxnSpPr>
        <p:spPr>
          <a:xfrm flipH="1">
            <a:off x="4536295" y="2212759"/>
            <a:ext cx="37500" cy="930600"/>
          </a:xfrm>
          <a:prstGeom prst="straightConnector1">
            <a:avLst/>
          </a:prstGeom>
          <a:noFill/>
          <a:ln cap="flat" cmpd="sng" w="9525">
            <a:solidFill>
              <a:srgbClr val="4A7DBA"/>
            </a:solidFill>
            <a:prstDash val="solid"/>
            <a:round/>
            <a:headEnd len="sm" w="sm" type="none"/>
            <a:tailEnd len="sm" w="sm" type="none"/>
          </a:ln>
        </p:spPr>
      </p:cxnSp>
      <p:cxnSp>
        <p:nvCxnSpPr>
          <p:cNvPr id="143" name="Google Shape;143;p16"/>
          <p:cNvCxnSpPr>
            <a:stCxn id="130" idx="5"/>
            <a:endCxn id="134" idx="0"/>
          </p:cNvCxnSpPr>
          <p:nvPr/>
        </p:nvCxnSpPr>
        <p:spPr>
          <a:xfrm>
            <a:off x="4927395" y="2212759"/>
            <a:ext cx="537600" cy="859200"/>
          </a:xfrm>
          <a:prstGeom prst="straightConnector1">
            <a:avLst/>
          </a:prstGeom>
          <a:noFill/>
          <a:ln cap="flat" cmpd="sng" w="9525">
            <a:solidFill>
              <a:srgbClr val="4A7DBA"/>
            </a:solidFill>
            <a:prstDash val="solid"/>
            <a:round/>
            <a:headEnd len="sm" w="sm" type="none"/>
            <a:tailEnd len="sm" w="sm" type="none"/>
          </a:ln>
        </p:spPr>
      </p:cxnSp>
      <p:cxnSp>
        <p:nvCxnSpPr>
          <p:cNvPr id="144" name="Google Shape;144;p16"/>
          <p:cNvCxnSpPr>
            <a:stCxn id="132" idx="3"/>
            <a:endCxn id="136" idx="0"/>
          </p:cNvCxnSpPr>
          <p:nvPr/>
        </p:nvCxnSpPr>
        <p:spPr>
          <a:xfrm flipH="1">
            <a:off x="3393401" y="3570081"/>
            <a:ext cx="251700" cy="787500"/>
          </a:xfrm>
          <a:prstGeom prst="straightConnector1">
            <a:avLst/>
          </a:prstGeom>
          <a:noFill/>
          <a:ln cap="flat" cmpd="sng" w="9525">
            <a:solidFill>
              <a:srgbClr val="4A7DBA"/>
            </a:solidFill>
            <a:prstDash val="solid"/>
            <a:round/>
            <a:headEnd len="sm" w="sm" type="none"/>
            <a:tailEnd len="sm" w="sm" type="none"/>
          </a:ln>
        </p:spPr>
      </p:cxnSp>
      <p:cxnSp>
        <p:nvCxnSpPr>
          <p:cNvPr id="145" name="Google Shape;145;p16"/>
          <p:cNvCxnSpPr>
            <a:stCxn id="132" idx="5"/>
            <a:endCxn id="135" idx="0"/>
          </p:cNvCxnSpPr>
          <p:nvPr/>
        </p:nvCxnSpPr>
        <p:spPr>
          <a:xfrm>
            <a:off x="3998701" y="3570081"/>
            <a:ext cx="323400" cy="787500"/>
          </a:xfrm>
          <a:prstGeom prst="straightConnector1">
            <a:avLst/>
          </a:prstGeom>
          <a:noFill/>
          <a:ln cap="flat" cmpd="sng" w="9525">
            <a:solidFill>
              <a:srgbClr val="4A7DBA"/>
            </a:solidFill>
            <a:prstDash val="solid"/>
            <a:round/>
            <a:headEnd len="sm" w="sm" type="none"/>
            <a:tailEnd len="sm" w="sm" type="none"/>
          </a:ln>
        </p:spPr>
      </p:cxnSp>
      <p:cxnSp>
        <p:nvCxnSpPr>
          <p:cNvPr id="146" name="Google Shape;146;p16"/>
          <p:cNvCxnSpPr>
            <a:stCxn id="134" idx="3"/>
            <a:endCxn id="137" idx="0"/>
          </p:cNvCxnSpPr>
          <p:nvPr/>
        </p:nvCxnSpPr>
        <p:spPr>
          <a:xfrm flipH="1">
            <a:off x="5036475" y="3498643"/>
            <a:ext cx="251700" cy="787500"/>
          </a:xfrm>
          <a:prstGeom prst="straightConnector1">
            <a:avLst/>
          </a:prstGeom>
          <a:noFill/>
          <a:ln cap="flat" cmpd="sng" w="9525">
            <a:solidFill>
              <a:srgbClr val="4A7DBA"/>
            </a:solidFill>
            <a:prstDash val="solid"/>
            <a:round/>
            <a:headEnd len="sm" w="sm" type="none"/>
            <a:tailEnd len="sm" w="sm" type="none"/>
          </a:ln>
        </p:spPr>
      </p:cxnSp>
      <p:cxnSp>
        <p:nvCxnSpPr>
          <p:cNvPr id="147" name="Google Shape;147;p16"/>
          <p:cNvCxnSpPr>
            <a:stCxn id="137" idx="5"/>
            <a:endCxn id="138" idx="0"/>
          </p:cNvCxnSpPr>
          <p:nvPr/>
        </p:nvCxnSpPr>
        <p:spPr>
          <a:xfrm>
            <a:off x="5213147" y="4713089"/>
            <a:ext cx="466200" cy="644700"/>
          </a:xfrm>
          <a:prstGeom prst="straightConnector1">
            <a:avLst/>
          </a:prstGeom>
          <a:noFill/>
          <a:ln cap="flat" cmpd="sng" w="9525">
            <a:solidFill>
              <a:srgbClr val="4A7DBA"/>
            </a:solidFill>
            <a:prstDash val="solid"/>
            <a:round/>
            <a:headEnd len="sm" w="sm" type="none"/>
            <a:tailEnd len="sm" w="sm" type="none"/>
          </a:ln>
        </p:spPr>
      </p:cxnSp>
      <p:sp>
        <p:nvSpPr>
          <p:cNvPr id="148" name="Google Shape;148;p16"/>
          <p:cNvSpPr/>
          <p:nvPr/>
        </p:nvSpPr>
        <p:spPr>
          <a:xfrm>
            <a:off x="6715140" y="857232"/>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16"/>
          <p:cNvSpPr/>
          <p:nvPr/>
        </p:nvSpPr>
        <p:spPr>
          <a:xfrm>
            <a:off x="7715272" y="1857364"/>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16"/>
          <p:cNvSpPr/>
          <p:nvPr/>
        </p:nvSpPr>
        <p:spPr>
          <a:xfrm>
            <a:off x="6072198" y="178592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16"/>
          <p:cNvSpPr/>
          <p:nvPr/>
        </p:nvSpPr>
        <p:spPr>
          <a:xfrm>
            <a:off x="6572264" y="3071810"/>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16"/>
          <p:cNvSpPr/>
          <p:nvPr/>
        </p:nvSpPr>
        <p:spPr>
          <a:xfrm>
            <a:off x="7358082" y="3071810"/>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6"/>
          <p:cNvSpPr/>
          <p:nvPr/>
        </p:nvSpPr>
        <p:spPr>
          <a:xfrm>
            <a:off x="8429652" y="3071810"/>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6"/>
          <p:cNvSpPr/>
          <p:nvPr/>
        </p:nvSpPr>
        <p:spPr>
          <a:xfrm>
            <a:off x="7000892" y="428625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6"/>
          <p:cNvSpPr/>
          <p:nvPr/>
        </p:nvSpPr>
        <p:spPr>
          <a:xfrm>
            <a:off x="6143636" y="428625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16"/>
          <p:cNvSpPr/>
          <p:nvPr/>
        </p:nvSpPr>
        <p:spPr>
          <a:xfrm>
            <a:off x="7929586" y="428625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16"/>
          <p:cNvSpPr/>
          <p:nvPr/>
        </p:nvSpPr>
        <p:spPr>
          <a:xfrm>
            <a:off x="8501090" y="5214950"/>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8" name="Google Shape;158;p16"/>
          <p:cNvCxnSpPr>
            <a:stCxn id="148" idx="3"/>
            <a:endCxn id="150" idx="0"/>
          </p:cNvCxnSpPr>
          <p:nvPr/>
        </p:nvCxnSpPr>
        <p:spPr>
          <a:xfrm flipH="1">
            <a:off x="6322173" y="1284065"/>
            <a:ext cx="466200" cy="501900"/>
          </a:xfrm>
          <a:prstGeom prst="straightConnector1">
            <a:avLst/>
          </a:prstGeom>
          <a:noFill/>
          <a:ln cap="flat" cmpd="sng" w="9525">
            <a:solidFill>
              <a:srgbClr val="4A7DBA"/>
            </a:solidFill>
            <a:prstDash val="solid"/>
            <a:round/>
            <a:headEnd len="sm" w="sm" type="none"/>
            <a:tailEnd len="sm" w="sm" type="none"/>
          </a:ln>
        </p:spPr>
      </p:cxnSp>
      <p:cxnSp>
        <p:nvCxnSpPr>
          <p:cNvPr id="159" name="Google Shape;159;p16"/>
          <p:cNvCxnSpPr>
            <a:stCxn id="148" idx="5"/>
            <a:endCxn id="149" idx="1"/>
          </p:cNvCxnSpPr>
          <p:nvPr/>
        </p:nvCxnSpPr>
        <p:spPr>
          <a:xfrm>
            <a:off x="7141973" y="1284065"/>
            <a:ext cx="646500" cy="646500"/>
          </a:xfrm>
          <a:prstGeom prst="straightConnector1">
            <a:avLst/>
          </a:prstGeom>
          <a:noFill/>
          <a:ln cap="flat" cmpd="sng" w="9525">
            <a:solidFill>
              <a:srgbClr val="4A7DBA"/>
            </a:solidFill>
            <a:prstDash val="solid"/>
            <a:round/>
            <a:headEnd len="sm" w="sm" type="none"/>
            <a:tailEnd len="sm" w="sm" type="none"/>
          </a:ln>
        </p:spPr>
      </p:cxnSp>
      <p:cxnSp>
        <p:nvCxnSpPr>
          <p:cNvPr id="160" name="Google Shape;160;p16"/>
          <p:cNvCxnSpPr>
            <a:stCxn id="150" idx="4"/>
            <a:endCxn id="151" idx="0"/>
          </p:cNvCxnSpPr>
          <p:nvPr/>
        </p:nvCxnSpPr>
        <p:spPr>
          <a:xfrm>
            <a:off x="6322231" y="2285992"/>
            <a:ext cx="500100" cy="785700"/>
          </a:xfrm>
          <a:prstGeom prst="straightConnector1">
            <a:avLst/>
          </a:prstGeom>
          <a:noFill/>
          <a:ln cap="flat" cmpd="sng" w="9525">
            <a:solidFill>
              <a:srgbClr val="4A7DBA"/>
            </a:solidFill>
            <a:prstDash val="solid"/>
            <a:round/>
            <a:headEnd len="sm" w="sm" type="none"/>
            <a:tailEnd len="sm" w="sm" type="none"/>
          </a:ln>
        </p:spPr>
      </p:cxnSp>
      <p:cxnSp>
        <p:nvCxnSpPr>
          <p:cNvPr id="161" name="Google Shape;161;p16"/>
          <p:cNvCxnSpPr>
            <a:stCxn id="149" idx="3"/>
            <a:endCxn id="152" idx="0"/>
          </p:cNvCxnSpPr>
          <p:nvPr/>
        </p:nvCxnSpPr>
        <p:spPr>
          <a:xfrm flipH="1">
            <a:off x="7608205" y="2284197"/>
            <a:ext cx="180300" cy="787500"/>
          </a:xfrm>
          <a:prstGeom prst="straightConnector1">
            <a:avLst/>
          </a:prstGeom>
          <a:noFill/>
          <a:ln cap="flat" cmpd="sng" w="9525">
            <a:solidFill>
              <a:srgbClr val="4A7DBA"/>
            </a:solidFill>
            <a:prstDash val="solid"/>
            <a:round/>
            <a:headEnd len="sm" w="sm" type="none"/>
            <a:tailEnd len="sm" w="sm" type="none"/>
          </a:ln>
        </p:spPr>
      </p:cxnSp>
      <p:cxnSp>
        <p:nvCxnSpPr>
          <p:cNvPr id="162" name="Google Shape;162;p16"/>
          <p:cNvCxnSpPr>
            <a:stCxn id="149" idx="5"/>
            <a:endCxn id="153" idx="0"/>
          </p:cNvCxnSpPr>
          <p:nvPr/>
        </p:nvCxnSpPr>
        <p:spPr>
          <a:xfrm>
            <a:off x="8142105" y="2284197"/>
            <a:ext cx="537600" cy="787500"/>
          </a:xfrm>
          <a:prstGeom prst="straightConnector1">
            <a:avLst/>
          </a:prstGeom>
          <a:noFill/>
          <a:ln cap="flat" cmpd="sng" w="9525">
            <a:solidFill>
              <a:srgbClr val="4A7DBA"/>
            </a:solidFill>
            <a:prstDash val="solid"/>
            <a:round/>
            <a:headEnd len="sm" w="sm" type="none"/>
            <a:tailEnd len="sm" w="sm" type="none"/>
          </a:ln>
        </p:spPr>
      </p:cxnSp>
      <p:cxnSp>
        <p:nvCxnSpPr>
          <p:cNvPr id="163" name="Google Shape;163;p16"/>
          <p:cNvCxnSpPr>
            <a:stCxn id="151" idx="3"/>
            <a:endCxn id="155" idx="0"/>
          </p:cNvCxnSpPr>
          <p:nvPr/>
        </p:nvCxnSpPr>
        <p:spPr>
          <a:xfrm flipH="1">
            <a:off x="6393797" y="3498643"/>
            <a:ext cx="251700" cy="787500"/>
          </a:xfrm>
          <a:prstGeom prst="straightConnector1">
            <a:avLst/>
          </a:prstGeom>
          <a:noFill/>
          <a:ln cap="flat" cmpd="sng" w="9525">
            <a:solidFill>
              <a:srgbClr val="4A7DBA"/>
            </a:solidFill>
            <a:prstDash val="solid"/>
            <a:round/>
            <a:headEnd len="sm" w="sm" type="none"/>
            <a:tailEnd len="sm" w="sm" type="none"/>
          </a:ln>
        </p:spPr>
      </p:cxnSp>
      <p:cxnSp>
        <p:nvCxnSpPr>
          <p:cNvPr id="164" name="Google Shape;164;p16"/>
          <p:cNvCxnSpPr>
            <a:stCxn id="151" idx="5"/>
            <a:endCxn id="154" idx="0"/>
          </p:cNvCxnSpPr>
          <p:nvPr/>
        </p:nvCxnSpPr>
        <p:spPr>
          <a:xfrm>
            <a:off x="6999097" y="3498643"/>
            <a:ext cx="251700" cy="787500"/>
          </a:xfrm>
          <a:prstGeom prst="straightConnector1">
            <a:avLst/>
          </a:prstGeom>
          <a:noFill/>
          <a:ln cap="flat" cmpd="sng" w="9525">
            <a:solidFill>
              <a:srgbClr val="4A7DBA"/>
            </a:solidFill>
            <a:prstDash val="solid"/>
            <a:round/>
            <a:headEnd len="sm" w="sm" type="none"/>
            <a:tailEnd len="sm" w="sm" type="none"/>
          </a:ln>
        </p:spPr>
      </p:cxnSp>
      <p:cxnSp>
        <p:nvCxnSpPr>
          <p:cNvPr id="165" name="Google Shape;165;p16"/>
          <p:cNvCxnSpPr>
            <a:stCxn id="153" idx="3"/>
            <a:endCxn id="156" idx="0"/>
          </p:cNvCxnSpPr>
          <p:nvPr/>
        </p:nvCxnSpPr>
        <p:spPr>
          <a:xfrm flipH="1">
            <a:off x="8179485" y="3498643"/>
            <a:ext cx="323400" cy="787500"/>
          </a:xfrm>
          <a:prstGeom prst="straightConnector1">
            <a:avLst/>
          </a:prstGeom>
          <a:noFill/>
          <a:ln cap="flat" cmpd="sng" w="9525">
            <a:solidFill>
              <a:srgbClr val="4A7DBA"/>
            </a:solidFill>
            <a:prstDash val="solid"/>
            <a:round/>
            <a:headEnd len="sm" w="sm" type="none"/>
            <a:tailEnd len="sm" w="sm" type="none"/>
          </a:ln>
        </p:spPr>
      </p:cxnSp>
      <p:cxnSp>
        <p:nvCxnSpPr>
          <p:cNvPr id="166" name="Google Shape;166;p16"/>
          <p:cNvCxnSpPr>
            <a:stCxn id="156" idx="5"/>
            <a:endCxn id="157" idx="0"/>
          </p:cNvCxnSpPr>
          <p:nvPr/>
        </p:nvCxnSpPr>
        <p:spPr>
          <a:xfrm>
            <a:off x="8356419" y="4713089"/>
            <a:ext cx="394800" cy="501900"/>
          </a:xfrm>
          <a:prstGeom prst="straightConnector1">
            <a:avLst/>
          </a:prstGeom>
          <a:noFill/>
          <a:ln cap="flat" cmpd="sng" w="9525">
            <a:solidFill>
              <a:srgbClr val="4A7DBA"/>
            </a:solidFill>
            <a:prstDash val="solid"/>
            <a:round/>
            <a:headEnd len="sm" w="sm" type="none"/>
            <a:tailEnd len="sm" w="sm" type="none"/>
          </a:ln>
        </p:spPr>
      </p:cxnSp>
      <p:sp>
        <p:nvSpPr>
          <p:cNvPr id="167" name="Google Shape;167;p16"/>
          <p:cNvSpPr txBox="1"/>
          <p:nvPr/>
        </p:nvSpPr>
        <p:spPr>
          <a:xfrm>
            <a:off x="1000100" y="107154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1</a:t>
            </a:r>
            <a:endParaRPr/>
          </a:p>
        </p:txBody>
      </p:sp>
      <p:sp>
        <p:nvSpPr>
          <p:cNvPr id="168" name="Google Shape;168;p16"/>
          <p:cNvSpPr txBox="1"/>
          <p:nvPr/>
        </p:nvSpPr>
        <p:spPr>
          <a:xfrm>
            <a:off x="428596" y="214311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a:p>
        </p:txBody>
      </p:sp>
      <p:sp>
        <p:nvSpPr>
          <p:cNvPr id="169" name="Google Shape;169;p16"/>
          <p:cNvSpPr txBox="1"/>
          <p:nvPr/>
        </p:nvSpPr>
        <p:spPr>
          <a:xfrm>
            <a:off x="1785918" y="200024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a:t>
            </a:r>
            <a:endParaRPr/>
          </a:p>
        </p:txBody>
      </p:sp>
      <p:sp>
        <p:nvSpPr>
          <p:cNvPr id="170" name="Google Shape;170;p16"/>
          <p:cNvSpPr txBox="1"/>
          <p:nvPr/>
        </p:nvSpPr>
        <p:spPr>
          <a:xfrm>
            <a:off x="857224" y="328612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t>
            </a:r>
            <a:endParaRPr/>
          </a:p>
        </p:txBody>
      </p:sp>
      <p:sp>
        <p:nvSpPr>
          <p:cNvPr id="171" name="Google Shape;171;p16"/>
          <p:cNvSpPr txBox="1"/>
          <p:nvPr/>
        </p:nvSpPr>
        <p:spPr>
          <a:xfrm>
            <a:off x="1500166" y="328612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7</a:t>
            </a:r>
            <a:endParaRPr/>
          </a:p>
        </p:txBody>
      </p:sp>
      <p:sp>
        <p:nvSpPr>
          <p:cNvPr id="172" name="Google Shape;172;p16"/>
          <p:cNvSpPr txBox="1"/>
          <p:nvPr/>
        </p:nvSpPr>
        <p:spPr>
          <a:xfrm>
            <a:off x="2428860" y="321468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8</a:t>
            </a:r>
            <a:endParaRPr/>
          </a:p>
        </p:txBody>
      </p:sp>
      <p:sp>
        <p:nvSpPr>
          <p:cNvPr id="173" name="Google Shape;173;p16"/>
          <p:cNvSpPr txBox="1"/>
          <p:nvPr/>
        </p:nvSpPr>
        <p:spPr>
          <a:xfrm>
            <a:off x="357158" y="442913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a:t>
            </a:r>
            <a:endParaRPr/>
          </a:p>
        </p:txBody>
      </p:sp>
      <p:sp>
        <p:nvSpPr>
          <p:cNvPr id="174" name="Google Shape;174;p16"/>
          <p:cNvSpPr txBox="1"/>
          <p:nvPr/>
        </p:nvSpPr>
        <p:spPr>
          <a:xfrm>
            <a:off x="1428728" y="450057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a:t>
            </a:r>
            <a:endParaRPr/>
          </a:p>
        </p:txBody>
      </p:sp>
      <p:sp>
        <p:nvSpPr>
          <p:cNvPr id="175" name="Google Shape;175;p16"/>
          <p:cNvSpPr txBox="1"/>
          <p:nvPr/>
        </p:nvSpPr>
        <p:spPr>
          <a:xfrm>
            <a:off x="2071670" y="435769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9</a:t>
            </a:r>
            <a:endParaRPr/>
          </a:p>
        </p:txBody>
      </p:sp>
      <p:sp>
        <p:nvSpPr>
          <p:cNvPr id="176" name="Google Shape;176;p16"/>
          <p:cNvSpPr txBox="1"/>
          <p:nvPr/>
        </p:nvSpPr>
        <p:spPr>
          <a:xfrm>
            <a:off x="2500298" y="5357826"/>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10</a:t>
            </a:r>
            <a:endParaRPr/>
          </a:p>
        </p:txBody>
      </p:sp>
      <p:sp>
        <p:nvSpPr>
          <p:cNvPr id="177" name="Google Shape;177;p16"/>
          <p:cNvSpPr txBox="1"/>
          <p:nvPr/>
        </p:nvSpPr>
        <p:spPr>
          <a:xfrm>
            <a:off x="3786182" y="1000108"/>
            <a:ext cx="4286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10</a:t>
            </a:r>
            <a:endParaRPr/>
          </a:p>
        </p:txBody>
      </p:sp>
      <p:sp>
        <p:nvSpPr>
          <p:cNvPr id="178" name="Google Shape;178;p16"/>
          <p:cNvSpPr txBox="1"/>
          <p:nvPr/>
        </p:nvSpPr>
        <p:spPr>
          <a:xfrm>
            <a:off x="3357554" y="200024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a:t>
            </a:r>
            <a:endParaRPr/>
          </a:p>
        </p:txBody>
      </p:sp>
      <p:sp>
        <p:nvSpPr>
          <p:cNvPr id="179" name="Google Shape;179;p16"/>
          <p:cNvSpPr txBox="1"/>
          <p:nvPr/>
        </p:nvSpPr>
        <p:spPr>
          <a:xfrm>
            <a:off x="4572000" y="185736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9</a:t>
            </a:r>
            <a:endParaRPr/>
          </a:p>
        </p:txBody>
      </p:sp>
      <p:sp>
        <p:nvSpPr>
          <p:cNvPr id="180" name="Google Shape;180;p16"/>
          <p:cNvSpPr txBox="1"/>
          <p:nvPr/>
        </p:nvSpPr>
        <p:spPr>
          <a:xfrm>
            <a:off x="3643306" y="314324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t>
            </a:r>
            <a:endParaRPr/>
          </a:p>
        </p:txBody>
      </p:sp>
      <p:sp>
        <p:nvSpPr>
          <p:cNvPr id="181" name="Google Shape;181;p16"/>
          <p:cNvSpPr txBox="1"/>
          <p:nvPr/>
        </p:nvSpPr>
        <p:spPr>
          <a:xfrm>
            <a:off x="4357686" y="321468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a:t>
            </a:r>
            <a:endParaRPr/>
          </a:p>
        </p:txBody>
      </p:sp>
      <p:sp>
        <p:nvSpPr>
          <p:cNvPr id="182" name="Google Shape;182;p16"/>
          <p:cNvSpPr txBox="1"/>
          <p:nvPr/>
        </p:nvSpPr>
        <p:spPr>
          <a:xfrm>
            <a:off x="5286380" y="314324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8</a:t>
            </a:r>
            <a:endParaRPr/>
          </a:p>
        </p:txBody>
      </p:sp>
      <p:sp>
        <p:nvSpPr>
          <p:cNvPr id="183" name="Google Shape;183;p16"/>
          <p:cNvSpPr txBox="1"/>
          <p:nvPr/>
        </p:nvSpPr>
        <p:spPr>
          <a:xfrm>
            <a:off x="3214678" y="442913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a:t>
            </a:r>
            <a:endParaRPr/>
          </a:p>
        </p:txBody>
      </p:sp>
      <p:sp>
        <p:nvSpPr>
          <p:cNvPr id="184" name="Google Shape;184;p16"/>
          <p:cNvSpPr txBox="1"/>
          <p:nvPr/>
        </p:nvSpPr>
        <p:spPr>
          <a:xfrm>
            <a:off x="6143636" y="185736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a:t>
            </a:r>
            <a:endParaRPr/>
          </a:p>
        </p:txBody>
      </p:sp>
      <p:sp>
        <p:nvSpPr>
          <p:cNvPr id="185" name="Google Shape;185;p16"/>
          <p:cNvSpPr txBox="1"/>
          <p:nvPr/>
        </p:nvSpPr>
        <p:spPr>
          <a:xfrm>
            <a:off x="6786578" y="92867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a:t>
            </a:r>
            <a:endParaRPr/>
          </a:p>
        </p:txBody>
      </p:sp>
      <p:sp>
        <p:nvSpPr>
          <p:cNvPr id="186" name="Google Shape;186;p16"/>
          <p:cNvSpPr txBox="1"/>
          <p:nvPr/>
        </p:nvSpPr>
        <p:spPr>
          <a:xfrm>
            <a:off x="5500694" y="535782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a:t>
            </a:r>
            <a:endParaRPr/>
          </a:p>
        </p:txBody>
      </p:sp>
      <p:sp>
        <p:nvSpPr>
          <p:cNvPr id="187" name="Google Shape;187;p16"/>
          <p:cNvSpPr txBox="1"/>
          <p:nvPr/>
        </p:nvSpPr>
        <p:spPr>
          <a:xfrm>
            <a:off x="4857752" y="435769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7</a:t>
            </a:r>
            <a:endParaRPr/>
          </a:p>
        </p:txBody>
      </p:sp>
      <p:sp>
        <p:nvSpPr>
          <p:cNvPr id="188" name="Google Shape;188;p16"/>
          <p:cNvSpPr txBox="1"/>
          <p:nvPr/>
        </p:nvSpPr>
        <p:spPr>
          <a:xfrm>
            <a:off x="4143372" y="435769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a:p>
        </p:txBody>
      </p:sp>
      <p:sp>
        <p:nvSpPr>
          <p:cNvPr id="189" name="Google Shape;189;p16"/>
          <p:cNvSpPr txBox="1"/>
          <p:nvPr/>
        </p:nvSpPr>
        <p:spPr>
          <a:xfrm>
            <a:off x="6215074" y="428625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a:p>
        </p:txBody>
      </p:sp>
      <p:sp>
        <p:nvSpPr>
          <p:cNvPr id="190" name="Google Shape;190;p16"/>
          <p:cNvSpPr txBox="1"/>
          <p:nvPr/>
        </p:nvSpPr>
        <p:spPr>
          <a:xfrm>
            <a:off x="8501090" y="314324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10</a:t>
            </a:r>
            <a:endParaRPr/>
          </a:p>
        </p:txBody>
      </p:sp>
      <p:sp>
        <p:nvSpPr>
          <p:cNvPr id="191" name="Google Shape;191;p16"/>
          <p:cNvSpPr txBox="1"/>
          <p:nvPr/>
        </p:nvSpPr>
        <p:spPr>
          <a:xfrm>
            <a:off x="7429520" y="314324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a:t>
            </a:r>
            <a:endParaRPr/>
          </a:p>
        </p:txBody>
      </p:sp>
      <p:sp>
        <p:nvSpPr>
          <p:cNvPr id="192" name="Google Shape;192;p16"/>
          <p:cNvSpPr txBox="1"/>
          <p:nvPr/>
        </p:nvSpPr>
        <p:spPr>
          <a:xfrm>
            <a:off x="6643702" y="314324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t>
            </a:r>
            <a:endParaRPr/>
          </a:p>
        </p:txBody>
      </p:sp>
      <p:sp>
        <p:nvSpPr>
          <p:cNvPr id="193" name="Google Shape;193;p16"/>
          <p:cNvSpPr txBox="1"/>
          <p:nvPr/>
        </p:nvSpPr>
        <p:spPr>
          <a:xfrm>
            <a:off x="7786710" y="192880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7</a:t>
            </a:r>
            <a:endParaRPr/>
          </a:p>
        </p:txBody>
      </p:sp>
      <p:sp>
        <p:nvSpPr>
          <p:cNvPr id="194" name="Google Shape;194;p16"/>
          <p:cNvSpPr txBox="1"/>
          <p:nvPr/>
        </p:nvSpPr>
        <p:spPr>
          <a:xfrm>
            <a:off x="8572528" y="528638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9</a:t>
            </a:r>
            <a:endParaRPr/>
          </a:p>
        </p:txBody>
      </p:sp>
      <p:sp>
        <p:nvSpPr>
          <p:cNvPr id="195" name="Google Shape;195;p16"/>
          <p:cNvSpPr txBox="1"/>
          <p:nvPr/>
        </p:nvSpPr>
        <p:spPr>
          <a:xfrm>
            <a:off x="8001024" y="435769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8</a:t>
            </a:r>
            <a:endParaRPr/>
          </a:p>
        </p:txBody>
      </p:sp>
      <p:sp>
        <p:nvSpPr>
          <p:cNvPr id="196" name="Google Shape;196;p16"/>
          <p:cNvSpPr txBox="1"/>
          <p:nvPr/>
        </p:nvSpPr>
        <p:spPr>
          <a:xfrm>
            <a:off x="7072330" y="435769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a:t>
            </a:r>
            <a:endParaRPr/>
          </a:p>
        </p:txBody>
      </p:sp>
      <p:sp>
        <p:nvSpPr>
          <p:cNvPr id="197" name="Google Shape;197;p16"/>
          <p:cNvSpPr/>
          <p:nvPr/>
        </p:nvSpPr>
        <p:spPr>
          <a:xfrm>
            <a:off x="84868" y="970059"/>
            <a:ext cx="2268718" cy="4838983"/>
          </a:xfrm>
          <a:custGeom>
            <a:rect b="b" l="l" r="r" t="t"/>
            <a:pathLst>
              <a:path extrusionOk="0" h="4838983" w="2268718">
                <a:moveTo>
                  <a:pt x="710262" y="0"/>
                </a:moveTo>
                <a:cubicBezTo>
                  <a:pt x="512142" y="145111"/>
                  <a:pt x="314022" y="290223"/>
                  <a:pt x="209330" y="413468"/>
                </a:cubicBezTo>
                <a:cubicBezTo>
                  <a:pt x="104638" y="536713"/>
                  <a:pt x="116565" y="557916"/>
                  <a:pt x="82109" y="739471"/>
                </a:cubicBezTo>
                <a:cubicBezTo>
                  <a:pt x="47653" y="921026"/>
                  <a:pt x="-13307" y="1307990"/>
                  <a:pt x="2596" y="1502797"/>
                </a:cubicBezTo>
                <a:cubicBezTo>
                  <a:pt x="18499" y="1697604"/>
                  <a:pt x="108614" y="1806271"/>
                  <a:pt x="177525" y="1908313"/>
                </a:cubicBezTo>
                <a:cubicBezTo>
                  <a:pt x="246436" y="2010355"/>
                  <a:pt x="367031" y="1997103"/>
                  <a:pt x="416064" y="2115047"/>
                </a:cubicBezTo>
                <a:cubicBezTo>
                  <a:pt x="465097" y="2232991"/>
                  <a:pt x="484975" y="2459603"/>
                  <a:pt x="471723" y="2615979"/>
                </a:cubicBezTo>
                <a:cubicBezTo>
                  <a:pt x="458471" y="2772355"/>
                  <a:pt x="396186" y="2927405"/>
                  <a:pt x="336551" y="3053301"/>
                </a:cubicBezTo>
                <a:cubicBezTo>
                  <a:pt x="276916" y="3179197"/>
                  <a:pt x="165599" y="3271962"/>
                  <a:pt x="113915" y="3371353"/>
                </a:cubicBezTo>
                <a:cubicBezTo>
                  <a:pt x="62231" y="3470744"/>
                  <a:pt x="23800" y="3505200"/>
                  <a:pt x="26450" y="3649649"/>
                </a:cubicBezTo>
                <a:cubicBezTo>
                  <a:pt x="29100" y="3794098"/>
                  <a:pt x="58255" y="4145280"/>
                  <a:pt x="129817" y="4238045"/>
                </a:cubicBezTo>
                <a:cubicBezTo>
                  <a:pt x="201379" y="4330810"/>
                  <a:pt x="355105" y="4219492"/>
                  <a:pt x="455821" y="4206240"/>
                </a:cubicBezTo>
                <a:cubicBezTo>
                  <a:pt x="556537" y="4192988"/>
                  <a:pt x="666530" y="4230094"/>
                  <a:pt x="734116" y="4158532"/>
                </a:cubicBezTo>
                <a:cubicBezTo>
                  <a:pt x="801702" y="4086970"/>
                  <a:pt x="846760" y="3888188"/>
                  <a:pt x="861337" y="3776870"/>
                </a:cubicBezTo>
                <a:cubicBezTo>
                  <a:pt x="875915" y="3665552"/>
                  <a:pt x="833508" y="3560859"/>
                  <a:pt x="821581" y="3490623"/>
                </a:cubicBezTo>
                <a:cubicBezTo>
                  <a:pt x="809654" y="3420387"/>
                  <a:pt x="789775" y="3436289"/>
                  <a:pt x="789775" y="3355451"/>
                </a:cubicBezTo>
                <a:cubicBezTo>
                  <a:pt x="789775" y="3274613"/>
                  <a:pt x="809654" y="3066553"/>
                  <a:pt x="821581" y="3005593"/>
                </a:cubicBezTo>
                <a:cubicBezTo>
                  <a:pt x="833508" y="2944633"/>
                  <a:pt x="837483" y="2968488"/>
                  <a:pt x="861337" y="2989691"/>
                </a:cubicBezTo>
                <a:cubicBezTo>
                  <a:pt x="885191" y="3010894"/>
                  <a:pt x="928923" y="3069204"/>
                  <a:pt x="964704" y="3132814"/>
                </a:cubicBezTo>
                <a:cubicBezTo>
                  <a:pt x="1000485" y="3196424"/>
                  <a:pt x="1065420" y="3283889"/>
                  <a:pt x="1076022" y="3371353"/>
                </a:cubicBezTo>
                <a:cubicBezTo>
                  <a:pt x="1086624" y="3458817"/>
                  <a:pt x="1034941" y="3554233"/>
                  <a:pt x="1028315" y="3657600"/>
                </a:cubicBezTo>
                <a:cubicBezTo>
                  <a:pt x="1021689" y="3760967"/>
                  <a:pt x="1017713" y="3913367"/>
                  <a:pt x="1036266" y="3991555"/>
                </a:cubicBezTo>
                <a:cubicBezTo>
                  <a:pt x="1054819" y="4069743"/>
                  <a:pt x="1081324" y="4089621"/>
                  <a:pt x="1139633" y="4126727"/>
                </a:cubicBezTo>
                <a:cubicBezTo>
                  <a:pt x="1197943" y="4163833"/>
                  <a:pt x="1310586" y="4203589"/>
                  <a:pt x="1386123" y="4214191"/>
                </a:cubicBezTo>
                <a:cubicBezTo>
                  <a:pt x="1461660" y="4224793"/>
                  <a:pt x="1538523" y="4208891"/>
                  <a:pt x="1592857" y="4190338"/>
                </a:cubicBezTo>
                <a:cubicBezTo>
                  <a:pt x="1647191" y="4171785"/>
                  <a:pt x="1673696" y="4154556"/>
                  <a:pt x="1712127" y="4102873"/>
                </a:cubicBezTo>
                <a:cubicBezTo>
                  <a:pt x="1750558" y="4051190"/>
                  <a:pt x="1803567" y="3976978"/>
                  <a:pt x="1823445" y="3880237"/>
                </a:cubicBezTo>
                <a:cubicBezTo>
                  <a:pt x="1843323" y="3783496"/>
                  <a:pt x="1831396" y="3621819"/>
                  <a:pt x="1831396" y="3522428"/>
                </a:cubicBezTo>
                <a:cubicBezTo>
                  <a:pt x="1831396" y="3423037"/>
                  <a:pt x="1848624" y="3355451"/>
                  <a:pt x="1823445" y="3283889"/>
                </a:cubicBezTo>
                <a:cubicBezTo>
                  <a:pt x="1798266" y="3212327"/>
                  <a:pt x="1724054" y="3144742"/>
                  <a:pt x="1680322" y="3093058"/>
                </a:cubicBezTo>
                <a:cubicBezTo>
                  <a:pt x="1636590" y="3041374"/>
                  <a:pt x="1561052" y="2973788"/>
                  <a:pt x="1561052" y="2973788"/>
                </a:cubicBezTo>
                <a:cubicBezTo>
                  <a:pt x="1525271" y="2938007"/>
                  <a:pt x="1521295" y="2987040"/>
                  <a:pt x="1465636" y="2878372"/>
                </a:cubicBezTo>
                <a:cubicBezTo>
                  <a:pt x="1409977" y="2769704"/>
                  <a:pt x="1286732" y="2548393"/>
                  <a:pt x="1227097" y="2321781"/>
                </a:cubicBezTo>
                <a:cubicBezTo>
                  <a:pt x="1167462" y="2095169"/>
                  <a:pt x="1136983" y="1745311"/>
                  <a:pt x="1107828" y="1518699"/>
                </a:cubicBezTo>
                <a:cubicBezTo>
                  <a:pt x="1078673" y="1292087"/>
                  <a:pt x="1029640" y="1045597"/>
                  <a:pt x="1052169" y="962108"/>
                </a:cubicBezTo>
                <a:cubicBezTo>
                  <a:pt x="1074698" y="878619"/>
                  <a:pt x="1204569" y="975360"/>
                  <a:pt x="1243000" y="1017767"/>
                </a:cubicBezTo>
                <a:cubicBezTo>
                  <a:pt x="1281431" y="1060174"/>
                  <a:pt x="1284081" y="1138362"/>
                  <a:pt x="1282756" y="1216550"/>
                </a:cubicBezTo>
                <a:cubicBezTo>
                  <a:pt x="1281431" y="1294738"/>
                  <a:pt x="1237699" y="1333169"/>
                  <a:pt x="1235049" y="1486894"/>
                </a:cubicBezTo>
                <a:cubicBezTo>
                  <a:pt x="1232399" y="1640619"/>
                  <a:pt x="1261553" y="2005054"/>
                  <a:pt x="1266854" y="2138901"/>
                </a:cubicBezTo>
                <a:cubicBezTo>
                  <a:pt x="1272155" y="2272748"/>
                  <a:pt x="1260228" y="2234317"/>
                  <a:pt x="1266854" y="2289976"/>
                </a:cubicBezTo>
                <a:cubicBezTo>
                  <a:pt x="1273480" y="2345635"/>
                  <a:pt x="1281431" y="2403945"/>
                  <a:pt x="1306610" y="2472856"/>
                </a:cubicBezTo>
                <a:cubicBezTo>
                  <a:pt x="1331789" y="2541767"/>
                  <a:pt x="1386124" y="2639834"/>
                  <a:pt x="1417929" y="2703444"/>
                </a:cubicBezTo>
                <a:cubicBezTo>
                  <a:pt x="1449734" y="2767054"/>
                  <a:pt x="1453710" y="2813436"/>
                  <a:pt x="1497442" y="2854518"/>
                </a:cubicBezTo>
                <a:cubicBezTo>
                  <a:pt x="1541174" y="2895600"/>
                  <a:pt x="1629964" y="2948609"/>
                  <a:pt x="1680322" y="2949934"/>
                </a:cubicBezTo>
                <a:cubicBezTo>
                  <a:pt x="1730680" y="2951259"/>
                  <a:pt x="1769111" y="2932706"/>
                  <a:pt x="1799591" y="2862470"/>
                </a:cubicBezTo>
                <a:cubicBezTo>
                  <a:pt x="1830071" y="2792234"/>
                  <a:pt x="1863202" y="2643809"/>
                  <a:pt x="1863202" y="2528515"/>
                </a:cubicBezTo>
                <a:cubicBezTo>
                  <a:pt x="1863202" y="2413221"/>
                  <a:pt x="1799591" y="2274073"/>
                  <a:pt x="1799591" y="2170706"/>
                </a:cubicBezTo>
                <a:cubicBezTo>
                  <a:pt x="1799591" y="2067339"/>
                  <a:pt x="1816819" y="1900362"/>
                  <a:pt x="1863202" y="1908313"/>
                </a:cubicBezTo>
                <a:cubicBezTo>
                  <a:pt x="1909585" y="1916264"/>
                  <a:pt x="2048732" y="2112397"/>
                  <a:pt x="2077887" y="2218414"/>
                </a:cubicBezTo>
                <a:cubicBezTo>
                  <a:pt x="2107042" y="2324432"/>
                  <a:pt x="2068610" y="2349611"/>
                  <a:pt x="2038130" y="2544418"/>
                </a:cubicBezTo>
                <a:cubicBezTo>
                  <a:pt x="2007650" y="2739225"/>
                  <a:pt x="1928137" y="3195100"/>
                  <a:pt x="1895007" y="3387256"/>
                </a:cubicBezTo>
                <a:cubicBezTo>
                  <a:pt x="1861877" y="3579412"/>
                  <a:pt x="1834047" y="3582063"/>
                  <a:pt x="1839348" y="3697357"/>
                </a:cubicBezTo>
                <a:cubicBezTo>
                  <a:pt x="1844649" y="3812651"/>
                  <a:pt x="1884405" y="4006132"/>
                  <a:pt x="1926812" y="4079019"/>
                </a:cubicBezTo>
                <a:cubicBezTo>
                  <a:pt x="1969219" y="4151906"/>
                  <a:pt x="2043431" y="4108174"/>
                  <a:pt x="2093789" y="4134678"/>
                </a:cubicBezTo>
                <a:cubicBezTo>
                  <a:pt x="2144147" y="4161182"/>
                  <a:pt x="2205108" y="4178410"/>
                  <a:pt x="2228962" y="4238045"/>
                </a:cubicBezTo>
                <a:cubicBezTo>
                  <a:pt x="2252816" y="4297680"/>
                  <a:pt x="2239564" y="4401047"/>
                  <a:pt x="2236913" y="4492487"/>
                </a:cubicBezTo>
                <a:cubicBezTo>
                  <a:pt x="2234263" y="4583927"/>
                  <a:pt x="2210409" y="4729701"/>
                  <a:pt x="2213059" y="4786685"/>
                </a:cubicBezTo>
                <a:cubicBezTo>
                  <a:pt x="2215709" y="4843669"/>
                  <a:pt x="2243539" y="4826442"/>
                  <a:pt x="2252815" y="4834393"/>
                </a:cubicBezTo>
                <a:cubicBezTo>
                  <a:pt x="2262092" y="4842344"/>
                  <a:pt x="2265405" y="4838368"/>
                  <a:pt x="2268718" y="4834393"/>
                </a:cubicBezTo>
              </a:path>
            </a:pathLst>
          </a:cu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6"/>
          <p:cNvSpPr/>
          <p:nvPr/>
        </p:nvSpPr>
        <p:spPr>
          <a:xfrm>
            <a:off x="3347499" y="876009"/>
            <a:ext cx="2879574" cy="5291721"/>
          </a:xfrm>
          <a:custGeom>
            <a:rect b="b" l="l" r="r" t="t"/>
            <a:pathLst>
              <a:path extrusionOk="0" h="5291721" w="2879574">
                <a:moveTo>
                  <a:pt x="0" y="4141264"/>
                </a:moveTo>
                <a:cubicBezTo>
                  <a:pt x="408829" y="4192284"/>
                  <a:pt x="817659" y="4243305"/>
                  <a:pt x="1033670" y="4204874"/>
                </a:cubicBezTo>
                <a:cubicBezTo>
                  <a:pt x="1249681" y="4166443"/>
                  <a:pt x="1256307" y="4002116"/>
                  <a:pt x="1296063" y="3910676"/>
                </a:cubicBezTo>
                <a:cubicBezTo>
                  <a:pt x="1335820" y="3819236"/>
                  <a:pt x="1294738" y="3741048"/>
                  <a:pt x="1272209" y="3656234"/>
                </a:cubicBezTo>
                <a:cubicBezTo>
                  <a:pt x="1249680" y="3571420"/>
                  <a:pt x="1213900" y="3501184"/>
                  <a:pt x="1160891" y="3401793"/>
                </a:cubicBezTo>
                <a:cubicBezTo>
                  <a:pt x="1107882" y="3302402"/>
                  <a:pt x="1009816" y="3147351"/>
                  <a:pt x="954157" y="3059887"/>
                </a:cubicBezTo>
                <a:cubicBezTo>
                  <a:pt x="898498" y="2972423"/>
                  <a:pt x="857416" y="2959170"/>
                  <a:pt x="826936" y="2877007"/>
                </a:cubicBezTo>
                <a:cubicBezTo>
                  <a:pt x="796456" y="2794844"/>
                  <a:pt x="795131" y="2668948"/>
                  <a:pt x="771277" y="2566906"/>
                </a:cubicBezTo>
                <a:cubicBezTo>
                  <a:pt x="747423" y="2464864"/>
                  <a:pt x="718268" y="2354871"/>
                  <a:pt x="683812" y="2264756"/>
                </a:cubicBezTo>
                <a:cubicBezTo>
                  <a:pt x="649356" y="2174641"/>
                  <a:pt x="600324" y="2134885"/>
                  <a:pt x="564543" y="2026217"/>
                </a:cubicBezTo>
                <a:cubicBezTo>
                  <a:pt x="528762" y="1917549"/>
                  <a:pt x="478403" y="1728043"/>
                  <a:pt x="469127" y="1612749"/>
                </a:cubicBezTo>
                <a:cubicBezTo>
                  <a:pt x="459851" y="1497455"/>
                  <a:pt x="494307" y="1395414"/>
                  <a:pt x="508884" y="1334454"/>
                </a:cubicBezTo>
                <a:cubicBezTo>
                  <a:pt x="523461" y="1273494"/>
                  <a:pt x="540688" y="1227111"/>
                  <a:pt x="556591" y="1246989"/>
                </a:cubicBezTo>
                <a:cubicBezTo>
                  <a:pt x="572494" y="1266867"/>
                  <a:pt x="585746" y="1375535"/>
                  <a:pt x="604299" y="1453723"/>
                </a:cubicBezTo>
                <a:cubicBezTo>
                  <a:pt x="622852" y="1531911"/>
                  <a:pt x="634779" y="1628652"/>
                  <a:pt x="667910" y="1716116"/>
                </a:cubicBezTo>
                <a:cubicBezTo>
                  <a:pt x="701041" y="1803580"/>
                  <a:pt x="776578" y="1909598"/>
                  <a:pt x="803082" y="1978509"/>
                </a:cubicBezTo>
                <a:cubicBezTo>
                  <a:pt x="829586" y="2047420"/>
                  <a:pt x="821635" y="2063323"/>
                  <a:pt x="826936" y="2129584"/>
                </a:cubicBezTo>
                <a:cubicBezTo>
                  <a:pt x="832237" y="2195845"/>
                  <a:pt x="824285" y="2307163"/>
                  <a:pt x="834887" y="2376074"/>
                </a:cubicBezTo>
                <a:cubicBezTo>
                  <a:pt x="845489" y="2444985"/>
                  <a:pt x="868017" y="2482092"/>
                  <a:pt x="890546" y="2543052"/>
                </a:cubicBezTo>
                <a:cubicBezTo>
                  <a:pt x="913075" y="2604012"/>
                  <a:pt x="940904" y="2670272"/>
                  <a:pt x="970059" y="2741834"/>
                </a:cubicBezTo>
                <a:cubicBezTo>
                  <a:pt x="999214" y="2813396"/>
                  <a:pt x="1036320" y="2894234"/>
                  <a:pt x="1065475" y="2972422"/>
                </a:cubicBezTo>
                <a:cubicBezTo>
                  <a:pt x="1094630" y="3050610"/>
                  <a:pt x="1126435" y="3151326"/>
                  <a:pt x="1144988" y="3210961"/>
                </a:cubicBezTo>
                <a:cubicBezTo>
                  <a:pt x="1163541" y="3270596"/>
                  <a:pt x="1152939" y="3275897"/>
                  <a:pt x="1176793" y="3330231"/>
                </a:cubicBezTo>
                <a:cubicBezTo>
                  <a:pt x="1200647" y="3384565"/>
                  <a:pt x="1237753" y="3416370"/>
                  <a:pt x="1288111" y="3536965"/>
                </a:cubicBezTo>
                <a:cubicBezTo>
                  <a:pt x="1338469" y="3657560"/>
                  <a:pt x="1440512" y="3909351"/>
                  <a:pt x="1478943" y="4053800"/>
                </a:cubicBezTo>
                <a:cubicBezTo>
                  <a:pt x="1517374" y="4198249"/>
                  <a:pt x="1484243" y="4265835"/>
                  <a:pt x="1518699" y="4403657"/>
                </a:cubicBezTo>
                <a:cubicBezTo>
                  <a:pt x="1553155" y="4541479"/>
                  <a:pt x="1641945" y="4778693"/>
                  <a:pt x="1685677" y="4880735"/>
                </a:cubicBezTo>
                <a:cubicBezTo>
                  <a:pt x="1729409" y="4982777"/>
                  <a:pt x="1726758" y="4964225"/>
                  <a:pt x="1781092" y="5015908"/>
                </a:cubicBezTo>
                <a:cubicBezTo>
                  <a:pt x="1835426" y="5067591"/>
                  <a:pt x="1942769" y="5147104"/>
                  <a:pt x="2011680" y="5190836"/>
                </a:cubicBezTo>
                <a:cubicBezTo>
                  <a:pt x="2080591" y="5234568"/>
                  <a:pt x="2108421" y="5267699"/>
                  <a:pt x="2194560" y="5278301"/>
                </a:cubicBezTo>
                <a:cubicBezTo>
                  <a:pt x="2280699" y="5288903"/>
                  <a:pt x="2418522" y="5311431"/>
                  <a:pt x="2528515" y="5254447"/>
                </a:cubicBezTo>
                <a:cubicBezTo>
                  <a:pt x="2638508" y="5197463"/>
                  <a:pt x="2800184" y="5011931"/>
                  <a:pt x="2854518" y="4936394"/>
                </a:cubicBezTo>
                <a:cubicBezTo>
                  <a:pt x="2908852" y="4860857"/>
                  <a:pt x="2858494" y="4868808"/>
                  <a:pt x="2854518" y="4801222"/>
                </a:cubicBezTo>
                <a:cubicBezTo>
                  <a:pt x="2850542" y="4733636"/>
                  <a:pt x="2861144" y="4614367"/>
                  <a:pt x="2830664" y="4530878"/>
                </a:cubicBezTo>
                <a:cubicBezTo>
                  <a:pt x="2800184" y="4447389"/>
                  <a:pt x="2739224" y="4370527"/>
                  <a:pt x="2671638" y="4300290"/>
                </a:cubicBezTo>
                <a:cubicBezTo>
                  <a:pt x="2604052" y="4230054"/>
                  <a:pt x="2509962" y="4202224"/>
                  <a:pt x="2425148" y="4109459"/>
                </a:cubicBezTo>
                <a:cubicBezTo>
                  <a:pt x="2340334" y="4016694"/>
                  <a:pt x="2221064" y="3817911"/>
                  <a:pt x="2162755" y="3743699"/>
                </a:cubicBezTo>
                <a:cubicBezTo>
                  <a:pt x="2104446" y="3669487"/>
                  <a:pt x="2108422" y="3733097"/>
                  <a:pt x="2075291" y="3664186"/>
                </a:cubicBezTo>
                <a:cubicBezTo>
                  <a:pt x="2042161" y="3595275"/>
                  <a:pt x="1963972" y="3426972"/>
                  <a:pt x="1963972" y="3330231"/>
                </a:cubicBezTo>
                <a:cubicBezTo>
                  <a:pt x="1963972" y="3233490"/>
                  <a:pt x="2031559" y="3150002"/>
                  <a:pt x="2075291" y="3083741"/>
                </a:cubicBezTo>
                <a:cubicBezTo>
                  <a:pt x="2119023" y="3017480"/>
                  <a:pt x="2169381" y="2997602"/>
                  <a:pt x="2226365" y="2932666"/>
                </a:cubicBezTo>
                <a:cubicBezTo>
                  <a:pt x="2283349" y="2867730"/>
                  <a:pt x="2378766" y="2806770"/>
                  <a:pt x="2417197" y="2694127"/>
                </a:cubicBezTo>
                <a:cubicBezTo>
                  <a:pt x="2455628" y="2581484"/>
                  <a:pt x="2470205" y="2376075"/>
                  <a:pt x="2456953" y="2256805"/>
                </a:cubicBezTo>
                <a:cubicBezTo>
                  <a:pt x="2443701" y="2137535"/>
                  <a:pt x="2398644" y="2073925"/>
                  <a:pt x="2337684" y="1978509"/>
                </a:cubicBezTo>
                <a:cubicBezTo>
                  <a:pt x="2276724" y="1883093"/>
                  <a:pt x="2168056" y="1826109"/>
                  <a:pt x="2091193" y="1684311"/>
                </a:cubicBezTo>
                <a:cubicBezTo>
                  <a:pt x="2014330" y="1542513"/>
                  <a:pt x="1950720" y="1258916"/>
                  <a:pt x="1876508" y="1127720"/>
                </a:cubicBezTo>
                <a:cubicBezTo>
                  <a:pt x="1802296" y="996523"/>
                  <a:pt x="1724108" y="992548"/>
                  <a:pt x="1645920" y="897132"/>
                </a:cubicBezTo>
                <a:cubicBezTo>
                  <a:pt x="1567732" y="801716"/>
                  <a:pt x="1501471" y="677146"/>
                  <a:pt x="1407381" y="555226"/>
                </a:cubicBezTo>
                <a:cubicBezTo>
                  <a:pt x="1313291" y="433306"/>
                  <a:pt x="1164867" y="255727"/>
                  <a:pt x="1081378" y="165612"/>
                </a:cubicBezTo>
                <a:cubicBezTo>
                  <a:pt x="997889" y="75497"/>
                  <a:pt x="906449" y="14537"/>
                  <a:pt x="906449" y="14537"/>
                </a:cubicBezTo>
                <a:cubicBezTo>
                  <a:pt x="875969" y="-10642"/>
                  <a:pt x="887233" y="1947"/>
                  <a:pt x="898498" y="14537"/>
                </a:cubicBezTo>
              </a:path>
            </a:pathLst>
          </a:cu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6"/>
          <p:cNvSpPr/>
          <p:nvPr/>
        </p:nvSpPr>
        <p:spPr>
          <a:xfrm>
            <a:off x="5954608" y="1643355"/>
            <a:ext cx="3073066" cy="4188487"/>
          </a:xfrm>
          <a:custGeom>
            <a:rect b="b" l="l" r="r" t="t"/>
            <a:pathLst>
              <a:path extrusionOk="0" h="4188487" w="3073066">
                <a:moveTo>
                  <a:pt x="32724" y="241104"/>
                </a:moveTo>
                <a:cubicBezTo>
                  <a:pt x="14171" y="345134"/>
                  <a:pt x="-4382" y="449164"/>
                  <a:pt x="919" y="519400"/>
                </a:cubicBezTo>
                <a:cubicBezTo>
                  <a:pt x="6220" y="589637"/>
                  <a:pt x="39350" y="622767"/>
                  <a:pt x="64529" y="662523"/>
                </a:cubicBezTo>
                <a:cubicBezTo>
                  <a:pt x="89708" y="702280"/>
                  <a:pt x="120189" y="716857"/>
                  <a:pt x="151994" y="757939"/>
                </a:cubicBezTo>
                <a:cubicBezTo>
                  <a:pt x="183799" y="799021"/>
                  <a:pt x="230182" y="825525"/>
                  <a:pt x="255361" y="909014"/>
                </a:cubicBezTo>
                <a:cubicBezTo>
                  <a:pt x="280540" y="992503"/>
                  <a:pt x="313671" y="1085268"/>
                  <a:pt x="303069" y="1258871"/>
                </a:cubicBezTo>
                <a:cubicBezTo>
                  <a:pt x="292467" y="1432475"/>
                  <a:pt x="227531" y="1779682"/>
                  <a:pt x="191750" y="1950635"/>
                </a:cubicBezTo>
                <a:cubicBezTo>
                  <a:pt x="155969" y="2121588"/>
                  <a:pt x="108261" y="2171946"/>
                  <a:pt x="88383" y="2284589"/>
                </a:cubicBezTo>
                <a:cubicBezTo>
                  <a:pt x="68505" y="2397232"/>
                  <a:pt x="67180" y="2539031"/>
                  <a:pt x="72481" y="2626495"/>
                </a:cubicBezTo>
                <a:cubicBezTo>
                  <a:pt x="77782" y="2713959"/>
                  <a:pt x="101636" y="2753716"/>
                  <a:pt x="120189" y="2809375"/>
                </a:cubicBezTo>
                <a:cubicBezTo>
                  <a:pt x="138742" y="2865034"/>
                  <a:pt x="155970" y="2904791"/>
                  <a:pt x="183799" y="2960450"/>
                </a:cubicBezTo>
                <a:cubicBezTo>
                  <a:pt x="211629" y="3016109"/>
                  <a:pt x="244759" y="3094297"/>
                  <a:pt x="287166" y="3143330"/>
                </a:cubicBezTo>
                <a:cubicBezTo>
                  <a:pt x="329573" y="3192363"/>
                  <a:pt x="361379" y="3230794"/>
                  <a:pt x="438241" y="3254648"/>
                </a:cubicBezTo>
                <a:cubicBezTo>
                  <a:pt x="515103" y="3278502"/>
                  <a:pt x="696659" y="3340788"/>
                  <a:pt x="748342" y="3286454"/>
                </a:cubicBezTo>
                <a:cubicBezTo>
                  <a:pt x="800025" y="3232120"/>
                  <a:pt x="758944" y="3043939"/>
                  <a:pt x="748342" y="2928645"/>
                </a:cubicBezTo>
                <a:cubicBezTo>
                  <a:pt x="737740" y="2813351"/>
                  <a:pt x="688707" y="2694081"/>
                  <a:pt x="684731" y="2594690"/>
                </a:cubicBezTo>
                <a:cubicBezTo>
                  <a:pt x="680755" y="2495299"/>
                  <a:pt x="705935" y="2391932"/>
                  <a:pt x="724488" y="2332297"/>
                </a:cubicBezTo>
                <a:cubicBezTo>
                  <a:pt x="743041" y="2272662"/>
                  <a:pt x="756293" y="2231581"/>
                  <a:pt x="796049" y="2236882"/>
                </a:cubicBezTo>
                <a:cubicBezTo>
                  <a:pt x="835805" y="2242183"/>
                  <a:pt x="924596" y="2304467"/>
                  <a:pt x="963027" y="2364102"/>
                </a:cubicBezTo>
                <a:cubicBezTo>
                  <a:pt x="1001458" y="2423737"/>
                  <a:pt x="1026637" y="2508551"/>
                  <a:pt x="1026637" y="2594690"/>
                </a:cubicBezTo>
                <a:cubicBezTo>
                  <a:pt x="1026637" y="2680829"/>
                  <a:pt x="960377" y="2792147"/>
                  <a:pt x="963027" y="2880937"/>
                </a:cubicBezTo>
                <a:cubicBezTo>
                  <a:pt x="965677" y="2969727"/>
                  <a:pt x="993507" y="3067793"/>
                  <a:pt x="1042540" y="3127428"/>
                </a:cubicBezTo>
                <a:cubicBezTo>
                  <a:pt x="1091573" y="3187063"/>
                  <a:pt x="1177712" y="3225494"/>
                  <a:pt x="1257225" y="3238746"/>
                </a:cubicBezTo>
                <a:cubicBezTo>
                  <a:pt x="1336738" y="3251998"/>
                  <a:pt x="1450707" y="3233445"/>
                  <a:pt x="1519618" y="3206941"/>
                </a:cubicBezTo>
                <a:cubicBezTo>
                  <a:pt x="1588529" y="3180437"/>
                  <a:pt x="1640213" y="3152607"/>
                  <a:pt x="1670693" y="3079720"/>
                </a:cubicBezTo>
                <a:cubicBezTo>
                  <a:pt x="1701173" y="3006833"/>
                  <a:pt x="1703823" y="2838530"/>
                  <a:pt x="1702498" y="2769619"/>
                </a:cubicBezTo>
                <a:cubicBezTo>
                  <a:pt x="1701173" y="2700708"/>
                  <a:pt x="1695873" y="2731188"/>
                  <a:pt x="1662742" y="2666252"/>
                </a:cubicBezTo>
                <a:cubicBezTo>
                  <a:pt x="1629612" y="2601316"/>
                  <a:pt x="1550098" y="2464819"/>
                  <a:pt x="1503715" y="2380005"/>
                </a:cubicBezTo>
                <a:cubicBezTo>
                  <a:pt x="1457332" y="2295191"/>
                  <a:pt x="1420227" y="2236881"/>
                  <a:pt x="1384446" y="2157368"/>
                </a:cubicBezTo>
                <a:cubicBezTo>
                  <a:pt x="1348665" y="2077855"/>
                  <a:pt x="1312884" y="1971838"/>
                  <a:pt x="1289030" y="1902927"/>
                </a:cubicBezTo>
                <a:cubicBezTo>
                  <a:pt x="1265176" y="1834016"/>
                  <a:pt x="1279753" y="1851244"/>
                  <a:pt x="1241322" y="1743901"/>
                </a:cubicBezTo>
                <a:cubicBezTo>
                  <a:pt x="1202891" y="1636558"/>
                  <a:pt x="1100849" y="1378141"/>
                  <a:pt x="1058442" y="1258871"/>
                </a:cubicBezTo>
                <a:cubicBezTo>
                  <a:pt x="1016035" y="1139601"/>
                  <a:pt x="1010735" y="1114422"/>
                  <a:pt x="986881" y="1028283"/>
                </a:cubicBezTo>
                <a:cubicBezTo>
                  <a:pt x="963027" y="942144"/>
                  <a:pt x="937848" y="841427"/>
                  <a:pt x="915319" y="742036"/>
                </a:cubicBezTo>
                <a:cubicBezTo>
                  <a:pt x="892790" y="642645"/>
                  <a:pt x="866286" y="510123"/>
                  <a:pt x="851709" y="431935"/>
                </a:cubicBezTo>
                <a:cubicBezTo>
                  <a:pt x="837132" y="353747"/>
                  <a:pt x="817253" y="340495"/>
                  <a:pt x="827855" y="272909"/>
                </a:cubicBezTo>
                <a:cubicBezTo>
                  <a:pt x="838457" y="205323"/>
                  <a:pt x="898091" y="70151"/>
                  <a:pt x="915319" y="26419"/>
                </a:cubicBezTo>
                <a:cubicBezTo>
                  <a:pt x="932547" y="-17313"/>
                  <a:pt x="902067" y="5215"/>
                  <a:pt x="931222" y="10516"/>
                </a:cubicBezTo>
                <a:cubicBezTo>
                  <a:pt x="960377" y="15817"/>
                  <a:pt x="1042540" y="35695"/>
                  <a:pt x="1090248" y="58224"/>
                </a:cubicBezTo>
                <a:cubicBezTo>
                  <a:pt x="1137956" y="80753"/>
                  <a:pt x="1176387" y="96655"/>
                  <a:pt x="1217469" y="145688"/>
                </a:cubicBezTo>
                <a:cubicBezTo>
                  <a:pt x="1258551" y="194721"/>
                  <a:pt x="1312884" y="282185"/>
                  <a:pt x="1336738" y="352422"/>
                </a:cubicBezTo>
                <a:cubicBezTo>
                  <a:pt x="1360592" y="422659"/>
                  <a:pt x="1353966" y="496871"/>
                  <a:pt x="1360592" y="567108"/>
                </a:cubicBezTo>
                <a:cubicBezTo>
                  <a:pt x="1367218" y="637345"/>
                  <a:pt x="1375170" y="690353"/>
                  <a:pt x="1376495" y="773842"/>
                </a:cubicBezTo>
                <a:cubicBezTo>
                  <a:pt x="1377820" y="857331"/>
                  <a:pt x="1375169" y="979251"/>
                  <a:pt x="1368543" y="1068040"/>
                </a:cubicBezTo>
                <a:cubicBezTo>
                  <a:pt x="1361917" y="1156829"/>
                  <a:pt x="1344689" y="1248270"/>
                  <a:pt x="1336738" y="1306579"/>
                </a:cubicBezTo>
                <a:cubicBezTo>
                  <a:pt x="1328787" y="1364889"/>
                  <a:pt x="1323485" y="1376815"/>
                  <a:pt x="1320835" y="1417897"/>
                </a:cubicBezTo>
                <a:cubicBezTo>
                  <a:pt x="1318185" y="1458979"/>
                  <a:pt x="1311558" y="1502711"/>
                  <a:pt x="1320835" y="1553069"/>
                </a:cubicBezTo>
                <a:cubicBezTo>
                  <a:pt x="1330112" y="1603427"/>
                  <a:pt x="1355292" y="1669689"/>
                  <a:pt x="1376495" y="1720047"/>
                </a:cubicBezTo>
                <a:cubicBezTo>
                  <a:pt x="1397698" y="1770405"/>
                  <a:pt x="1422877" y="1803535"/>
                  <a:pt x="1448056" y="1855219"/>
                </a:cubicBezTo>
                <a:cubicBezTo>
                  <a:pt x="1473235" y="1906903"/>
                  <a:pt x="1450706" y="1982440"/>
                  <a:pt x="1527569" y="2030148"/>
                </a:cubicBezTo>
                <a:cubicBezTo>
                  <a:pt x="1604432" y="2077856"/>
                  <a:pt x="1836345" y="2144116"/>
                  <a:pt x="1909232" y="2141466"/>
                </a:cubicBezTo>
                <a:cubicBezTo>
                  <a:pt x="1982119" y="2138816"/>
                  <a:pt x="1955615" y="2073880"/>
                  <a:pt x="1964891" y="2014245"/>
                </a:cubicBezTo>
                <a:cubicBezTo>
                  <a:pt x="1974167" y="1954610"/>
                  <a:pt x="1978143" y="1868471"/>
                  <a:pt x="1964891" y="1783657"/>
                </a:cubicBezTo>
                <a:cubicBezTo>
                  <a:pt x="1951639" y="1698843"/>
                  <a:pt x="1886703" y="1618006"/>
                  <a:pt x="1885378" y="1505362"/>
                </a:cubicBezTo>
                <a:cubicBezTo>
                  <a:pt x="1884053" y="1392719"/>
                  <a:pt x="1931761" y="1201886"/>
                  <a:pt x="1956940" y="1107796"/>
                </a:cubicBezTo>
                <a:cubicBezTo>
                  <a:pt x="1982119" y="1013706"/>
                  <a:pt x="2011274" y="973949"/>
                  <a:pt x="2036453" y="940819"/>
                </a:cubicBezTo>
                <a:cubicBezTo>
                  <a:pt x="2061632" y="907689"/>
                  <a:pt x="2080186" y="875884"/>
                  <a:pt x="2108015" y="909014"/>
                </a:cubicBezTo>
                <a:cubicBezTo>
                  <a:pt x="2135845" y="942145"/>
                  <a:pt x="2182227" y="1061414"/>
                  <a:pt x="2203430" y="1139602"/>
                </a:cubicBezTo>
                <a:cubicBezTo>
                  <a:pt x="2224633" y="1217790"/>
                  <a:pt x="2228609" y="1305254"/>
                  <a:pt x="2235235" y="1378141"/>
                </a:cubicBezTo>
                <a:cubicBezTo>
                  <a:pt x="2241861" y="1451028"/>
                  <a:pt x="2263065" y="1474882"/>
                  <a:pt x="2243187" y="1576923"/>
                </a:cubicBezTo>
                <a:cubicBezTo>
                  <a:pt x="2223309" y="1678964"/>
                  <a:pt x="2153072" y="1848593"/>
                  <a:pt x="2115966" y="1990391"/>
                </a:cubicBezTo>
                <a:cubicBezTo>
                  <a:pt x="2078860" y="2132189"/>
                  <a:pt x="2040428" y="2320370"/>
                  <a:pt x="2020550" y="2427713"/>
                </a:cubicBezTo>
                <a:cubicBezTo>
                  <a:pt x="2000672" y="2535056"/>
                  <a:pt x="2003322" y="2564211"/>
                  <a:pt x="1996696" y="2634447"/>
                </a:cubicBezTo>
                <a:cubicBezTo>
                  <a:pt x="1990070" y="2704683"/>
                  <a:pt x="1979469" y="2774920"/>
                  <a:pt x="1980794" y="2849132"/>
                </a:cubicBezTo>
                <a:cubicBezTo>
                  <a:pt x="1982119" y="2923344"/>
                  <a:pt x="1970192" y="2984304"/>
                  <a:pt x="2004648" y="3079720"/>
                </a:cubicBezTo>
                <a:cubicBezTo>
                  <a:pt x="2039104" y="3175136"/>
                  <a:pt x="2133194" y="3305007"/>
                  <a:pt x="2187528" y="3421626"/>
                </a:cubicBezTo>
                <a:cubicBezTo>
                  <a:pt x="2241862" y="3538245"/>
                  <a:pt x="2292220" y="3698597"/>
                  <a:pt x="2330651" y="3779435"/>
                </a:cubicBezTo>
                <a:cubicBezTo>
                  <a:pt x="2369082" y="3860273"/>
                  <a:pt x="2379684" y="3860273"/>
                  <a:pt x="2418115" y="3906655"/>
                </a:cubicBezTo>
                <a:cubicBezTo>
                  <a:pt x="2456546" y="3953037"/>
                  <a:pt x="2514856" y="4016648"/>
                  <a:pt x="2561239" y="4057730"/>
                </a:cubicBezTo>
                <a:cubicBezTo>
                  <a:pt x="2607622" y="4098812"/>
                  <a:pt x="2626175" y="4135918"/>
                  <a:pt x="2696411" y="4153146"/>
                </a:cubicBezTo>
                <a:cubicBezTo>
                  <a:pt x="2766647" y="4170374"/>
                  <a:pt x="2921698" y="4159772"/>
                  <a:pt x="2982658" y="4161097"/>
                </a:cubicBezTo>
                <a:cubicBezTo>
                  <a:pt x="3043618" y="4162422"/>
                  <a:pt x="3054220" y="4222057"/>
                  <a:pt x="3062171" y="4161097"/>
                </a:cubicBezTo>
                <a:cubicBezTo>
                  <a:pt x="3070122" y="4100137"/>
                  <a:pt x="3036992" y="3921233"/>
                  <a:pt x="3030366" y="3795337"/>
                </a:cubicBezTo>
                <a:cubicBezTo>
                  <a:pt x="3023740" y="3669441"/>
                  <a:pt x="3048919" y="3550172"/>
                  <a:pt x="3022415" y="3405723"/>
                </a:cubicBezTo>
                <a:cubicBezTo>
                  <a:pt x="2995911" y="3261274"/>
                  <a:pt x="2903145" y="3038638"/>
                  <a:pt x="2871340" y="2928645"/>
                </a:cubicBezTo>
                <a:cubicBezTo>
                  <a:pt x="2839535" y="2818652"/>
                  <a:pt x="2827607" y="2834554"/>
                  <a:pt x="2831583" y="2745765"/>
                </a:cubicBezTo>
                <a:cubicBezTo>
                  <a:pt x="2835559" y="2656976"/>
                  <a:pt x="2875316" y="2480722"/>
                  <a:pt x="2895194" y="2395908"/>
                </a:cubicBezTo>
                <a:cubicBezTo>
                  <a:pt x="2915072" y="2311094"/>
                  <a:pt x="2928324" y="2292541"/>
                  <a:pt x="2950853" y="2236882"/>
                </a:cubicBezTo>
                <a:cubicBezTo>
                  <a:pt x="2973382" y="2181223"/>
                  <a:pt x="3010488" y="2137490"/>
                  <a:pt x="3030366" y="2061953"/>
                </a:cubicBezTo>
                <a:cubicBezTo>
                  <a:pt x="3050244" y="1986416"/>
                  <a:pt x="3063496" y="1843292"/>
                  <a:pt x="3070122" y="1783657"/>
                </a:cubicBezTo>
                <a:cubicBezTo>
                  <a:pt x="3076748" y="1724022"/>
                  <a:pt x="3070122" y="1704144"/>
                  <a:pt x="3070122" y="1704144"/>
                </a:cubicBezTo>
                <a:lnTo>
                  <a:pt x="3070122" y="1553069"/>
                </a:lnTo>
              </a:path>
            </a:pathLst>
          </a:cu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2"/>
          <p:cNvSpPr txBox="1"/>
          <p:nvPr>
            <p:ph type="title"/>
          </p:nvPr>
        </p:nvSpPr>
        <p:spPr>
          <a:xfrm>
            <a:off x="395536" y="0"/>
            <a:ext cx="8229600" cy="836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Кто пользуется АВЛ-деревьями</a:t>
            </a:r>
            <a:endParaRPr/>
          </a:p>
        </p:txBody>
      </p:sp>
      <p:sp>
        <p:nvSpPr>
          <p:cNvPr id="691" name="Google Shape;691;p52"/>
          <p:cNvSpPr txBox="1"/>
          <p:nvPr/>
        </p:nvSpPr>
        <p:spPr>
          <a:xfrm>
            <a:off x="0" y="692696"/>
            <a:ext cx="8902824" cy="600164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Разработчики, которые работают с алгоритмами сортировки, хранения и поиска информации, реализуют те или иные сложные структуры. Сфера применения деревьев довольно широка, и про умение ими пользоваться могут спрашивать на собеседованиях в соответствующих отраслях.</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Аналитики данных, для которых работа с информацией — профессиональная сфера деятельности. АВЛ-деревья же — это один из методов эффективно хранить информацию и быстро получать из структуры конкретные данные. Также они могут пригодиться при реализации алгоритмов работы с данными.</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Математики, которые решают фундаментальные и практические задачи. АВЛ-деревья — подвид бинарных деревьев поиска, которые, в свою очередь, являются своеобразными графами. Все это относится к области дискретной математики: она частично пересекается с Computer Science и схожими направлениями.</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3"/>
          <p:cNvSpPr txBox="1"/>
          <p:nvPr>
            <p:ph type="title"/>
          </p:nvPr>
        </p:nvSpPr>
        <p:spPr>
          <a:xfrm>
            <a:off x="395536" y="0"/>
            <a:ext cx="8229600" cy="836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Для чего нужны АВЛ-деревья</a:t>
            </a:r>
            <a:endParaRPr/>
          </a:p>
        </p:txBody>
      </p:sp>
      <p:sp>
        <p:nvSpPr>
          <p:cNvPr id="697" name="Google Shape;697;p53"/>
          <p:cNvSpPr txBox="1"/>
          <p:nvPr/>
        </p:nvSpPr>
        <p:spPr>
          <a:xfrm>
            <a:off x="0" y="692696"/>
            <a:ext cx="8902824" cy="1191095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хранения данных. Эта структура позволяет хранить информацию в «узлах» дерева и перемещаться по ней с помощью путей, которые соединяют между собой узлы. Благодаря особому алгоритму данные хранятся относительно эффективно и с ними довольно удобно работать. Мы подробнее поговорим об этом ниже.</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поисковых алгоритмов. АВЛ-деревья и бинарные деревья поиска в принципе — важная составная часть разнообразных алгоритмов поиска информации. Их применяют при построении поисковых систем и интеллектуальных сервисов.</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сортировки. Хранение информации в АВЛ-дереве позволяет быстрее отсортировать данные, а задача сортировки часто встречается в IT. С помощью деревьев можно хранить и сортировать информацию в базах данных, в особых участках памяти, в хэшах и других структурах.</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программных проверок. АВЛ-дерево может использоваться для решения некоторых стандартных задач, например для быстрой проверки существования элемента в структуре.</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построения сложных структур. Дерево может быть составной частью более сложной структуры данных или какого-либо алгоритма, например используемого для поиска, хранения или принятия решений.</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других задач. Деревья могут понадобиться везде, где нужны связные структуры данных, оптимизированные под определенные операции. Например, они могут быть более функциональной альтернативой связанному списку — линейной структуре данных, где в каждом элементе есть ссылка на предыдущий и/или следующий.</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4"/>
          <p:cNvSpPr txBox="1"/>
          <p:nvPr>
            <p:ph type="title"/>
          </p:nvPr>
        </p:nvSpPr>
        <p:spPr>
          <a:xfrm>
            <a:off x="395536" y="0"/>
            <a:ext cx="8229600" cy="8367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Для чего нужны АВЛ-деревья</a:t>
            </a:r>
            <a:endParaRPr/>
          </a:p>
        </p:txBody>
      </p:sp>
      <p:sp>
        <p:nvSpPr>
          <p:cNvPr id="703" name="Google Shape;703;p54"/>
          <p:cNvSpPr txBox="1"/>
          <p:nvPr/>
        </p:nvSpPr>
        <p:spPr>
          <a:xfrm>
            <a:off x="0" y="692696"/>
            <a:ext cx="8902824" cy="6001643"/>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программных проверок. АВЛ-дерево может использоваться для решения некоторых стандартных задач, например для быстрой проверки существования элемента в структуре.</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построения сложных структур. Дерево может быть составной частью более сложной структуры данных или какого-либо алгоритма, например используемого для поиска, хранения или принятия решений.</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Для других задач. Деревья могут понадобиться везде, где нужны связные структуры данных, оптимизированные под определенные операции. Например, они могут быть более функциональной альтернативой связанному списку — линейной структуре данных, где в каждом элементе есть ссылка на предыдущий и/или следующий.</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5"/>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Структура АВЛ-дерева</a:t>
            </a:r>
            <a:endParaRPr/>
          </a:p>
        </p:txBody>
      </p:sp>
      <p:sp>
        <p:nvSpPr>
          <p:cNvPr id="709" name="Google Shape;709;p55"/>
          <p:cNvSpPr txBox="1"/>
          <p:nvPr/>
        </p:nvSpPr>
        <p:spPr>
          <a:xfrm>
            <a:off x="827584" y="2996952"/>
            <a:ext cx="4185085" cy="237057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spcBef>
                <a:spcPts val="0"/>
              </a:spcBef>
              <a:spcAft>
                <a:spcPts val="0"/>
              </a:spcAft>
              <a:buClr>
                <a:schemeClr val="dk1"/>
              </a:buClr>
              <a:buSzPct val="100000"/>
              <a:buFont typeface="Arial"/>
              <a:buNone/>
            </a:pPr>
            <a:r>
              <a:rPr lang="en-US" sz="3200">
                <a:solidFill>
                  <a:schemeClr val="dk1"/>
                </a:solidFill>
                <a:latin typeface="Calibri"/>
                <a:ea typeface="Calibri"/>
                <a:cs typeface="Calibri"/>
                <a:sym typeface="Calibri"/>
              </a:rPr>
              <a:t>struct Tree</a:t>
            </a:r>
            <a:endParaRPr/>
          </a:p>
          <a:p>
            <a:pPr indent="0" lvl="0" marL="0" marR="0" rtl="0" algn="l">
              <a:spcBef>
                <a:spcPts val="592"/>
              </a:spcBef>
              <a:spcAft>
                <a:spcPts val="0"/>
              </a:spcAft>
              <a:buClr>
                <a:schemeClr val="dk1"/>
              </a:buClr>
              <a:buSzPct val="100000"/>
              <a:buFont typeface="Arial"/>
              <a:buNone/>
            </a:pPr>
            <a:r>
              <a:rPr lang="en-US" sz="3200">
                <a:solidFill>
                  <a:schemeClr val="dk1"/>
                </a:solidFill>
                <a:latin typeface="Calibri"/>
                <a:ea typeface="Calibri"/>
                <a:cs typeface="Calibri"/>
                <a:sym typeface="Calibri"/>
              </a:rPr>
              <a:t>{</a:t>
            </a:r>
            <a:endParaRPr/>
          </a:p>
          <a:p>
            <a:pPr indent="0" lvl="0" marL="0" marR="0" rtl="0" algn="l">
              <a:spcBef>
                <a:spcPts val="592"/>
              </a:spcBef>
              <a:spcAft>
                <a:spcPts val="0"/>
              </a:spcAft>
              <a:buClr>
                <a:schemeClr val="dk1"/>
              </a:buClr>
              <a:buSzPct val="100000"/>
              <a:buFont typeface="Arial"/>
              <a:buNone/>
            </a:pPr>
            <a:r>
              <a:rPr lang="en-US" sz="3200">
                <a:solidFill>
                  <a:schemeClr val="dk1"/>
                </a:solidFill>
                <a:latin typeface="Calibri"/>
                <a:ea typeface="Calibri"/>
                <a:cs typeface="Calibri"/>
                <a:sym typeface="Calibri"/>
              </a:rPr>
              <a:t>	int Value;</a:t>
            </a:r>
            <a:endParaRPr/>
          </a:p>
          <a:p>
            <a:pPr indent="0" lvl="0" marL="0" marR="0" rtl="0" algn="l">
              <a:spcBef>
                <a:spcPts val="592"/>
              </a:spcBef>
              <a:spcAft>
                <a:spcPts val="0"/>
              </a:spcAft>
              <a:buClr>
                <a:schemeClr val="dk1"/>
              </a:buClr>
              <a:buSzPct val="100000"/>
              <a:buFont typeface="Arial"/>
              <a:buNone/>
            </a:pPr>
            <a:r>
              <a:rPr lang="en-US" sz="3200">
                <a:solidFill>
                  <a:schemeClr val="dk1"/>
                </a:solidFill>
                <a:latin typeface="Calibri"/>
                <a:ea typeface="Calibri"/>
                <a:cs typeface="Calibri"/>
                <a:sym typeface="Calibri"/>
              </a:rPr>
              <a:t>	Tree *Right, *Left;</a:t>
            </a:r>
            <a:endParaRPr sz="3200">
              <a:solidFill>
                <a:schemeClr val="dk1"/>
              </a:solidFill>
              <a:latin typeface="Calibri"/>
              <a:ea typeface="Calibri"/>
              <a:cs typeface="Calibri"/>
              <a:sym typeface="Calibri"/>
            </a:endParaRPr>
          </a:p>
          <a:p>
            <a:pPr indent="0" lvl="0" marL="0" marR="0" rtl="0" algn="l">
              <a:spcBef>
                <a:spcPts val="592"/>
              </a:spcBef>
              <a:spcAft>
                <a:spcPts val="0"/>
              </a:spcAft>
              <a:buClr>
                <a:schemeClr val="dk1"/>
              </a:buClr>
              <a:buSzPct val="100000"/>
              <a:buFont typeface="Arial"/>
              <a:buNone/>
            </a:pPr>
            <a:r>
              <a:rPr lang="en-US" sz="3200">
                <a:solidFill>
                  <a:schemeClr val="dk1"/>
                </a:solidFill>
                <a:latin typeface="Calibri"/>
                <a:ea typeface="Calibri"/>
                <a:cs typeface="Calibri"/>
                <a:sym typeface="Calibri"/>
              </a:rPr>
              <a:t>};</a:t>
            </a:r>
            <a:endParaRPr/>
          </a:p>
          <a:p>
            <a:pPr indent="0" lvl="0" marL="0" marR="0" rtl="0" algn="l">
              <a:spcBef>
                <a:spcPts val="592"/>
              </a:spcBef>
              <a:spcAft>
                <a:spcPts val="0"/>
              </a:spcAft>
              <a:buClr>
                <a:schemeClr val="dk1"/>
              </a:buClr>
              <a:buSzPct val="100000"/>
              <a:buFont typeface="Arial"/>
              <a:buNone/>
            </a:pPr>
            <a:r>
              <a:t/>
            </a:r>
            <a:endParaRPr sz="3200">
              <a:solidFill>
                <a:schemeClr val="dk1"/>
              </a:solidFill>
              <a:latin typeface="Calibri"/>
              <a:ea typeface="Calibri"/>
              <a:cs typeface="Calibri"/>
              <a:sym typeface="Calibri"/>
            </a:endParaRPr>
          </a:p>
        </p:txBody>
      </p:sp>
      <p:sp>
        <p:nvSpPr>
          <p:cNvPr id="710" name="Google Shape;710;p55"/>
          <p:cNvSpPr txBox="1"/>
          <p:nvPr/>
        </p:nvSpPr>
        <p:spPr>
          <a:xfrm>
            <a:off x="683568" y="1074973"/>
            <a:ext cx="7776864"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В рассматриваемых примерах программная структура АВЛ-дерева будет иметь следующий вид:</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6"/>
          <p:cNvSpPr txBox="1"/>
          <p:nvPr>
            <p:ph type="title"/>
          </p:nvPr>
        </p:nvSpPr>
        <p:spPr>
          <a:xfrm>
            <a:off x="457200" y="116632"/>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АВЛ-деревья (AVL‑деревья)</a:t>
            </a:r>
            <a:endParaRPr/>
          </a:p>
        </p:txBody>
      </p:sp>
      <p:sp>
        <p:nvSpPr>
          <p:cNvPr id="716" name="Google Shape;716;p56"/>
          <p:cNvSpPr txBox="1"/>
          <p:nvPr/>
        </p:nvSpPr>
        <p:spPr>
          <a:xfrm>
            <a:off x="179513" y="714356"/>
            <a:ext cx="8784976" cy="6143644"/>
          </a:xfrm>
          <a:prstGeom prst="rect">
            <a:avLst/>
          </a:prstGeom>
          <a:noFill/>
          <a:ln>
            <a:noFill/>
          </a:ln>
        </p:spPr>
        <p:txBody>
          <a:bodyPr anchorCtr="0" anchor="t" bIns="45700" lIns="91425" spcFirstLastPara="1" rIns="91425" wrap="square" tIns="45700">
            <a:normAutofit fontScale="92500" lnSpcReduction="10000"/>
          </a:bodyPr>
          <a:lstStyle/>
          <a:p>
            <a:pPr indent="-609600" lvl="0" marL="717550" marR="0" rtl="0" algn="l">
              <a:spcBef>
                <a:spcPts val="0"/>
              </a:spcBef>
              <a:spcAft>
                <a:spcPts val="0"/>
              </a:spcAft>
              <a:buClr>
                <a:schemeClr val="dk1"/>
              </a:buClr>
              <a:buSzPct val="100000"/>
              <a:buFont typeface="Noto Sans Symbols"/>
              <a:buNone/>
            </a:pPr>
            <a:r>
              <a:rPr lang="en-US" sz="2400">
                <a:solidFill>
                  <a:schemeClr val="dk1"/>
                </a:solidFill>
                <a:latin typeface="Calibri"/>
                <a:ea typeface="Calibri"/>
                <a:cs typeface="Calibri"/>
                <a:sym typeface="Calibri"/>
              </a:rPr>
              <a:t>Приведение уже существующего дерева к идеально сбалансированному - процесс сложный. Проще </a:t>
            </a:r>
            <a:r>
              <a:rPr b="1" lang="en-US" sz="2400">
                <a:solidFill>
                  <a:schemeClr val="dk1"/>
                </a:solidFill>
                <a:latin typeface="Calibri"/>
                <a:ea typeface="Calibri"/>
                <a:cs typeface="Calibri"/>
                <a:sym typeface="Calibri"/>
              </a:rPr>
              <a:t>балансировать дерево в процессе его роста (после включения каждого узла). </a:t>
            </a:r>
            <a:endParaRPr b="1" sz="2400">
              <a:solidFill>
                <a:schemeClr val="dk1"/>
              </a:solidFill>
              <a:latin typeface="Calibri"/>
              <a:ea typeface="Calibri"/>
              <a:cs typeface="Calibri"/>
              <a:sym typeface="Calibri"/>
            </a:endParaRPr>
          </a:p>
          <a:p>
            <a:pPr indent="-609600" lvl="0" marL="717550" marR="0" rtl="0" algn="l">
              <a:spcBef>
                <a:spcPts val="2244"/>
              </a:spcBef>
              <a:spcAft>
                <a:spcPts val="0"/>
              </a:spcAft>
              <a:buClr>
                <a:schemeClr val="dk1"/>
              </a:buClr>
              <a:buSzPct val="100000"/>
              <a:buFont typeface="Noto Sans Symbols"/>
              <a:buNone/>
            </a:pPr>
            <a:r>
              <a:rPr lang="en-US" sz="2400">
                <a:solidFill>
                  <a:schemeClr val="dk1"/>
                </a:solidFill>
                <a:latin typeface="Calibri"/>
                <a:ea typeface="Calibri"/>
                <a:cs typeface="Calibri"/>
                <a:sym typeface="Calibri"/>
              </a:rPr>
              <a:t>Однако требование </a:t>
            </a:r>
            <a:r>
              <a:rPr b="1" lang="en-US" sz="2400">
                <a:solidFill>
                  <a:schemeClr val="dk1"/>
                </a:solidFill>
                <a:latin typeface="Calibri"/>
                <a:ea typeface="Calibri"/>
                <a:cs typeface="Calibri"/>
                <a:sym typeface="Calibri"/>
              </a:rPr>
              <a:t>идеальной сбалансированности</a:t>
            </a:r>
            <a:r>
              <a:rPr lang="en-US" sz="2400">
                <a:solidFill>
                  <a:schemeClr val="dk1"/>
                </a:solidFill>
                <a:latin typeface="Calibri"/>
                <a:ea typeface="Calibri"/>
                <a:cs typeface="Calibri"/>
                <a:sym typeface="Calibri"/>
              </a:rPr>
              <a:t> делает и этот процесс достаточно сложным, способным затрагивать все узлы дерева.</a:t>
            </a:r>
            <a:endParaRPr sz="2400">
              <a:solidFill>
                <a:schemeClr val="dk1"/>
              </a:solidFill>
              <a:latin typeface="Calibri"/>
              <a:ea typeface="Calibri"/>
              <a:cs typeface="Calibri"/>
              <a:sym typeface="Calibri"/>
            </a:endParaRPr>
          </a:p>
          <a:p>
            <a:pPr indent="-609600" lvl="0" marL="717550" marR="0" rtl="0" algn="l">
              <a:spcBef>
                <a:spcPts val="2244"/>
              </a:spcBef>
              <a:spcAft>
                <a:spcPts val="0"/>
              </a:spcAft>
              <a:buClr>
                <a:schemeClr val="dk1"/>
              </a:buClr>
              <a:buSzPct val="100000"/>
              <a:buFont typeface="Noto Sans Symbols"/>
              <a:buNone/>
            </a:pPr>
            <a:r>
              <a:rPr lang="en-US" sz="2400">
                <a:solidFill>
                  <a:schemeClr val="dk1"/>
                </a:solidFill>
                <a:latin typeface="Calibri"/>
                <a:ea typeface="Calibri"/>
                <a:cs typeface="Calibri"/>
                <a:sym typeface="Calibri"/>
              </a:rPr>
              <a:t>В </a:t>
            </a:r>
            <a:r>
              <a:rPr b="1" lang="en-US" sz="2400">
                <a:solidFill>
                  <a:schemeClr val="dk1"/>
                </a:solidFill>
                <a:latin typeface="Calibri"/>
                <a:ea typeface="Calibri"/>
                <a:cs typeface="Calibri"/>
                <a:sym typeface="Calibri"/>
              </a:rPr>
              <a:t>1962 году</a:t>
            </a:r>
            <a:r>
              <a:rPr lang="en-US" sz="2400">
                <a:solidFill>
                  <a:schemeClr val="dk1"/>
                </a:solidFill>
                <a:latin typeface="Calibri"/>
                <a:ea typeface="Calibri"/>
                <a:cs typeface="Calibri"/>
                <a:sym typeface="Calibri"/>
              </a:rPr>
              <a:t> советские математики </a:t>
            </a:r>
            <a:r>
              <a:rPr b="1" lang="en-US" sz="2400">
                <a:solidFill>
                  <a:schemeClr val="dk1"/>
                </a:solidFill>
                <a:latin typeface="Calibri"/>
                <a:ea typeface="Calibri"/>
                <a:cs typeface="Calibri"/>
                <a:sym typeface="Calibri"/>
              </a:rPr>
              <a:t>Адельсон-Вельский Г.М.</a:t>
            </a:r>
            <a:r>
              <a:rPr lang="en-US" sz="2400">
                <a:solidFill>
                  <a:schemeClr val="dk1"/>
                </a:solidFill>
                <a:latin typeface="Calibri"/>
                <a:ea typeface="Calibri"/>
                <a:cs typeface="Calibri"/>
                <a:sym typeface="Calibri"/>
              </a:rPr>
              <a:t> и </a:t>
            </a:r>
            <a:r>
              <a:rPr b="1" lang="en-US" sz="2400">
                <a:solidFill>
                  <a:schemeClr val="dk1"/>
                </a:solidFill>
                <a:latin typeface="Calibri"/>
                <a:ea typeface="Calibri"/>
                <a:cs typeface="Calibri"/>
                <a:sym typeface="Calibri"/>
              </a:rPr>
              <a:t>Ландис Е.А.</a:t>
            </a:r>
            <a:r>
              <a:rPr lang="en-US" sz="2400">
                <a:solidFill>
                  <a:schemeClr val="dk1"/>
                </a:solidFill>
                <a:latin typeface="Calibri"/>
                <a:ea typeface="Calibri"/>
                <a:cs typeface="Calibri"/>
                <a:sym typeface="Calibri"/>
              </a:rPr>
              <a:t> предложили </a:t>
            </a:r>
            <a:r>
              <a:rPr b="1" lang="en-US" sz="2400">
                <a:solidFill>
                  <a:schemeClr val="dk1"/>
                </a:solidFill>
                <a:latin typeface="Calibri"/>
                <a:ea typeface="Calibri"/>
                <a:cs typeface="Calibri"/>
                <a:sym typeface="Calibri"/>
              </a:rPr>
              <a:t>метод балансировки, </a:t>
            </a:r>
            <a:r>
              <a:rPr lang="en-US" sz="2400">
                <a:solidFill>
                  <a:schemeClr val="dk1"/>
                </a:solidFill>
                <a:latin typeface="Calibri"/>
                <a:ea typeface="Calibri"/>
                <a:cs typeface="Calibri"/>
                <a:sym typeface="Calibri"/>
              </a:rPr>
              <a:t>требующий после включения или исключения узла лишь</a:t>
            </a:r>
            <a:r>
              <a:rPr b="1" lang="en-US" sz="2400">
                <a:solidFill>
                  <a:schemeClr val="dk1"/>
                </a:solidFill>
                <a:latin typeface="Calibri"/>
                <a:ea typeface="Calibri"/>
                <a:cs typeface="Calibri"/>
                <a:sym typeface="Calibri"/>
              </a:rPr>
              <a:t> локальные изменения вдоль пути от корня к данному узлу, то есть времени не более O(log_2 n).</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609600" lvl="0" marL="717550" marR="0" rtl="0" algn="l">
              <a:spcBef>
                <a:spcPts val="2244"/>
              </a:spcBef>
              <a:spcAft>
                <a:spcPts val="0"/>
              </a:spcAft>
              <a:buClr>
                <a:schemeClr val="dk1"/>
              </a:buClr>
              <a:buSzPct val="100000"/>
              <a:buFont typeface="Noto Sans Symbols"/>
              <a:buNone/>
            </a:pPr>
            <a:r>
              <a:rPr lang="en-US" sz="2400">
                <a:solidFill>
                  <a:schemeClr val="dk1"/>
                </a:solidFill>
                <a:latin typeface="Calibri"/>
                <a:ea typeface="Calibri"/>
                <a:cs typeface="Calibri"/>
                <a:sym typeface="Calibri"/>
              </a:rPr>
              <a:t>При этом деревьям разрешается отклоняться от идеальной сбалансированности, но в небольшой степени, чтобы среднее время доступа к узлам было лишь немногим больше, чем в идеально сбалансированном дереве. Такие деревья получили название АВЛ-деревьев (AVL).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7"/>
          <p:cNvSpPr txBox="1"/>
          <p:nvPr>
            <p:ph type="title"/>
          </p:nvPr>
        </p:nvSpPr>
        <p:spPr>
          <a:xfrm>
            <a:off x="457200" y="116632"/>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АВЛ-деревья (AVL‑деревья)</a:t>
            </a:r>
            <a:endParaRPr/>
          </a:p>
        </p:txBody>
      </p:sp>
      <p:pic>
        <p:nvPicPr>
          <p:cNvPr id="722" name="Google Shape;722;p57"/>
          <p:cNvPicPr preferRelativeResize="0"/>
          <p:nvPr/>
        </p:nvPicPr>
        <p:blipFill rotWithShape="1">
          <a:blip r:embed="rId3">
            <a:alphaModFix/>
          </a:blip>
          <a:srcRect b="0" l="0" r="0" t="0"/>
          <a:stretch/>
        </p:blipFill>
        <p:spPr>
          <a:xfrm>
            <a:off x="0" y="1033463"/>
            <a:ext cx="9144000" cy="47894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8"/>
          <p:cNvSpPr txBox="1"/>
          <p:nvPr>
            <p:ph type="title"/>
          </p:nvPr>
        </p:nvSpPr>
        <p:spPr>
          <a:xfrm>
            <a:off x="457200" y="116632"/>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Особенности АВЛ-деревьев</a:t>
            </a:r>
            <a:endParaRPr/>
          </a:p>
        </p:txBody>
      </p:sp>
      <p:sp>
        <p:nvSpPr>
          <p:cNvPr id="728" name="Google Shape;728;p58"/>
          <p:cNvSpPr txBox="1"/>
          <p:nvPr/>
        </p:nvSpPr>
        <p:spPr>
          <a:xfrm>
            <a:off x="179513" y="714356"/>
            <a:ext cx="8784976" cy="6143644"/>
          </a:xfrm>
          <a:prstGeom prst="rect">
            <a:avLst/>
          </a:prstGeom>
          <a:noFill/>
          <a:ln>
            <a:noFill/>
          </a:ln>
        </p:spPr>
        <p:txBody>
          <a:bodyPr anchorCtr="0" anchor="t" bIns="45700" lIns="91425" spcFirstLastPara="1" rIns="91425" wrap="square" tIns="45700">
            <a:normAutofit fontScale="92500"/>
          </a:bodyPr>
          <a:lstStyle/>
          <a:p>
            <a:pPr indent="-609600" lvl="0" marL="717550" marR="0" rtl="0" algn="just">
              <a:spcBef>
                <a:spcPts val="0"/>
              </a:spcBef>
              <a:spcAft>
                <a:spcPts val="0"/>
              </a:spcAft>
              <a:buClr>
                <a:schemeClr val="dk1"/>
              </a:buClr>
              <a:buSzPct val="100000"/>
              <a:buFont typeface="Noto Sans Symbols"/>
              <a:buNone/>
            </a:pPr>
            <a:r>
              <a:rPr lang="en-US" sz="2400">
                <a:solidFill>
                  <a:schemeClr val="dk1"/>
                </a:solidFill>
                <a:latin typeface="Calibri"/>
                <a:ea typeface="Calibri"/>
                <a:cs typeface="Calibri"/>
                <a:sym typeface="Calibri"/>
              </a:rPr>
              <a:t>АВЛ-дерево отличается от обычного бинарного дерева поиска несколькими особенностями:</a:t>
            </a:r>
            <a:endParaRPr/>
          </a:p>
          <a:p>
            <a:pPr indent="-609600" lvl="0" marL="717550" marR="0" rtl="0" algn="just">
              <a:spcBef>
                <a:spcPts val="2244"/>
              </a:spcBef>
              <a:spcAft>
                <a:spcPts val="0"/>
              </a:spcAft>
              <a:buClr>
                <a:schemeClr val="dk1"/>
              </a:buClr>
              <a:buSzPct val="100000"/>
              <a:buFont typeface="Arial"/>
              <a:buChar char="•"/>
            </a:pPr>
            <a:r>
              <a:rPr lang="en-US" sz="2400">
                <a:solidFill>
                  <a:schemeClr val="dk1"/>
                </a:solidFill>
                <a:latin typeface="Calibri"/>
                <a:ea typeface="Calibri"/>
                <a:cs typeface="Calibri"/>
                <a:sym typeface="Calibri"/>
              </a:rPr>
              <a:t>оно сбалансировано по высоте. Поддеревья, которые образованы левым и правым потомками каждого из узлов, должны различаться длиной не более чем на один уровень;</a:t>
            </a:r>
            <a:endParaRPr/>
          </a:p>
          <a:p>
            <a:pPr indent="-609600" lvl="0" marL="717550" marR="0" rtl="0" algn="just">
              <a:spcBef>
                <a:spcPts val="2244"/>
              </a:spcBef>
              <a:spcAft>
                <a:spcPts val="0"/>
              </a:spcAft>
              <a:buClr>
                <a:schemeClr val="dk1"/>
              </a:buClr>
              <a:buSzPct val="100000"/>
              <a:buFont typeface="Arial"/>
              <a:buChar char="•"/>
            </a:pPr>
            <a:r>
              <a:rPr lang="en-US" sz="2400">
                <a:solidFill>
                  <a:schemeClr val="dk1"/>
                </a:solidFill>
                <a:latin typeface="Calibri"/>
                <a:ea typeface="Calibri"/>
                <a:cs typeface="Calibri"/>
                <a:sym typeface="Calibri"/>
              </a:rPr>
              <a:t>из первой особенности вытекает еще одна — общая длина дерева и, соответственно, скорость операций с ним зависят от числа узлов логарифмически и гарантированно;</a:t>
            </a:r>
            <a:endParaRPr/>
          </a:p>
          <a:p>
            <a:pPr indent="-609600" lvl="0" marL="717550" marR="0" rtl="0" algn="just">
              <a:spcBef>
                <a:spcPts val="2244"/>
              </a:spcBef>
              <a:spcAft>
                <a:spcPts val="0"/>
              </a:spcAft>
              <a:buClr>
                <a:schemeClr val="dk1"/>
              </a:buClr>
              <a:buSzPct val="100000"/>
              <a:buFont typeface="Arial"/>
              <a:buChar char="•"/>
            </a:pPr>
            <a:r>
              <a:rPr lang="en-US" sz="2400">
                <a:solidFill>
                  <a:schemeClr val="dk1"/>
                </a:solidFill>
                <a:latin typeface="Calibri"/>
                <a:ea typeface="Calibri"/>
                <a:cs typeface="Calibri"/>
                <a:sym typeface="Calibri"/>
              </a:rPr>
              <a:t>вероятность получить сильно несбалансированное АВЛ-дерево крайне мала, а риск, что оно выродится, практически отсутствует.</a:t>
            </a:r>
            <a:endParaRPr/>
          </a:p>
          <a:p>
            <a:pPr indent="-609600" lvl="0" marL="717550" marR="0" rtl="0" algn="just">
              <a:spcBef>
                <a:spcPts val="2244"/>
              </a:spcBef>
              <a:spcAft>
                <a:spcPts val="0"/>
              </a:spcAft>
              <a:buClr>
                <a:schemeClr val="dk1"/>
              </a:buClr>
              <a:buSzPct val="100000"/>
              <a:buFont typeface="Noto Sans Symbols"/>
              <a:buNone/>
            </a:pPr>
            <a:r>
              <a:rPr lang="en-US" sz="2400">
                <a:solidFill>
                  <a:schemeClr val="dk1"/>
                </a:solidFill>
                <a:latin typeface="Calibri"/>
                <a:ea typeface="Calibri"/>
                <a:cs typeface="Calibri"/>
                <a:sym typeface="Calibri"/>
              </a:rPr>
              <a:t>Сбалансированность такого дерева гарантирована, в отличие от так называемых рандомизированных деревьев, которые сбалансированы вероятностно — то есть с небольшой вероятностью структура все еще может выродиться.</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pic>
        <p:nvPicPr>
          <p:cNvPr id="733" name="Google Shape;733;p59"/>
          <p:cNvPicPr preferRelativeResize="0"/>
          <p:nvPr/>
        </p:nvPicPr>
        <p:blipFill rotWithShape="1">
          <a:blip r:embed="rId3">
            <a:alphaModFix/>
          </a:blip>
          <a:srcRect b="0" l="0" r="0" t="0"/>
          <a:stretch/>
        </p:blipFill>
        <p:spPr>
          <a:xfrm>
            <a:off x="1259632" y="3784529"/>
            <a:ext cx="6846770" cy="3073471"/>
          </a:xfrm>
          <a:prstGeom prst="rect">
            <a:avLst/>
          </a:prstGeom>
          <a:noFill/>
          <a:ln>
            <a:noFill/>
          </a:ln>
        </p:spPr>
      </p:pic>
      <p:sp>
        <p:nvSpPr>
          <p:cNvPr id="734" name="Google Shape;734;p59"/>
          <p:cNvSpPr txBox="1"/>
          <p:nvPr>
            <p:ph type="title"/>
          </p:nvPr>
        </p:nvSpPr>
        <p:spPr>
          <a:xfrm>
            <a:off x="457200" y="116632"/>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Что такое балансировка</a:t>
            </a:r>
            <a:endParaRPr/>
          </a:p>
        </p:txBody>
      </p:sp>
      <p:sp>
        <p:nvSpPr>
          <p:cNvPr id="735" name="Google Shape;735;p59"/>
          <p:cNvSpPr txBox="1"/>
          <p:nvPr/>
        </p:nvSpPr>
        <p:spPr>
          <a:xfrm>
            <a:off x="228619" y="556350"/>
            <a:ext cx="8784976" cy="6143644"/>
          </a:xfrm>
          <a:prstGeom prst="rect">
            <a:avLst/>
          </a:prstGeom>
          <a:noFill/>
          <a:ln>
            <a:noFill/>
          </a:ln>
        </p:spPr>
        <p:txBody>
          <a:bodyPr anchorCtr="0" anchor="t" bIns="45700" lIns="91425" spcFirstLastPara="1" rIns="91425" wrap="square" tIns="45700">
            <a:normAutofit/>
          </a:bodyPr>
          <a:lstStyle/>
          <a:p>
            <a:pPr indent="-609600" lvl="0" marL="717550" marR="0" rtl="0" algn="just">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Балансировкой называют операцию, которая делает дерево более сбалансированным. В случае с АВЛ-деревьями ее применяют, если нарушается главное правило структуры: поддеревья-потомки одного узла начинают различаться больше чем на один уровень. Если разница в количестве уровней становится равна 2 или –2, запускается балансировка: связи между предками и потомками изменяются и перестраиваются так, чтобы сохранить правильную структуру.</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0"/>
          <p:cNvSpPr txBox="1"/>
          <p:nvPr>
            <p:ph type="title"/>
          </p:nvPr>
        </p:nvSpPr>
        <p:spPr>
          <a:xfrm>
            <a:off x="457200" y="116632"/>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Что такое балансировка</a:t>
            </a:r>
            <a:endParaRPr/>
          </a:p>
        </p:txBody>
      </p:sp>
      <p:sp>
        <p:nvSpPr>
          <p:cNvPr id="741" name="Google Shape;741;p60"/>
          <p:cNvSpPr txBox="1"/>
          <p:nvPr/>
        </p:nvSpPr>
        <p:spPr>
          <a:xfrm>
            <a:off x="228619" y="556350"/>
            <a:ext cx="8784976" cy="6143644"/>
          </a:xfrm>
          <a:prstGeom prst="rect">
            <a:avLst/>
          </a:prstGeom>
          <a:noFill/>
          <a:ln>
            <a:noFill/>
          </a:ln>
        </p:spPr>
        <p:txBody>
          <a:bodyPr anchorCtr="0" anchor="t" bIns="45700" lIns="91425" spcFirstLastPara="1" rIns="91425" wrap="square" tIns="45700">
            <a:normAutofit/>
          </a:bodyPr>
          <a:lstStyle/>
          <a:p>
            <a:pPr indent="-609600" lvl="0" marL="717550" marR="0" rtl="0" algn="just">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Обычно для этого какой-либо из узлов «поворачивается» влево или вправо, то есть меняет свое расположение. Поворот может быть простым, когда расположение изменяет только один узел, или большим: при нем два узла разворачиваются в разные стороны. Большой поворот эффективен там, где не сработает обычный.</a:t>
            </a:r>
            <a:endParaRPr/>
          </a:p>
        </p:txBody>
      </p:sp>
      <p:pic>
        <p:nvPicPr>
          <p:cNvPr id="742" name="Google Shape;742;p60"/>
          <p:cNvPicPr preferRelativeResize="0"/>
          <p:nvPr/>
        </p:nvPicPr>
        <p:blipFill rotWithShape="1">
          <a:blip r:embed="rId3">
            <a:alphaModFix/>
          </a:blip>
          <a:srcRect b="0" l="0" r="0" t="0"/>
          <a:stretch/>
        </p:blipFill>
        <p:spPr>
          <a:xfrm>
            <a:off x="0" y="3652113"/>
            <a:ext cx="9144000" cy="26495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1"/>
          <p:cNvSpPr txBox="1"/>
          <p:nvPr>
            <p:ph type="title"/>
          </p:nvPr>
        </p:nvSpPr>
        <p:spPr>
          <a:xfrm>
            <a:off x="500034" y="214290"/>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Вставка элемента в сбалансированное дерево</a:t>
            </a:r>
            <a:endParaRPr/>
          </a:p>
        </p:txBody>
      </p:sp>
      <p:sp>
        <p:nvSpPr>
          <p:cNvPr id="749" name="Google Shape;749;p61"/>
          <p:cNvSpPr txBox="1"/>
          <p:nvPr>
            <p:ph idx="1" type="body"/>
          </p:nvPr>
        </p:nvSpPr>
        <p:spPr>
          <a:xfrm>
            <a:off x="457200" y="1000108"/>
            <a:ext cx="5900750" cy="512605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None/>
            </a:pPr>
            <a:r>
              <a:rPr lang="en-US" sz="2600"/>
              <a:t>Пусть r – корень, L – левое поддерево, R – правое поддерево. Предположим, что включение в L приведет  к увеличению высоты на 1. </a:t>
            </a:r>
            <a:endParaRPr/>
          </a:p>
          <a:p>
            <a:pPr indent="-342900" lvl="0" marL="342900" rtl="0" algn="l">
              <a:spcBef>
                <a:spcPts val="560"/>
              </a:spcBef>
              <a:spcAft>
                <a:spcPts val="0"/>
              </a:spcAft>
              <a:buClr>
                <a:schemeClr val="dk1"/>
              </a:buClr>
              <a:buSzPts val="2800"/>
              <a:buNone/>
            </a:pPr>
            <a:r>
              <a:t/>
            </a:r>
            <a:endParaRPr sz="2800"/>
          </a:p>
          <a:p>
            <a:pPr indent="-342900" lvl="0" marL="342900" rtl="0" algn="l">
              <a:spcBef>
                <a:spcPts val="560"/>
              </a:spcBef>
              <a:spcAft>
                <a:spcPts val="0"/>
              </a:spcAft>
              <a:buClr>
                <a:schemeClr val="dk1"/>
              </a:buClr>
              <a:buSzPts val="2800"/>
              <a:buNone/>
            </a:pPr>
            <a:r>
              <a:rPr lang="en-US" sz="2800"/>
              <a:t>Возможны три случая:</a:t>
            </a:r>
            <a:endParaRPr/>
          </a:p>
          <a:p>
            <a:pPr indent="-514350" lvl="0" marL="514350" rtl="0" algn="l">
              <a:spcBef>
                <a:spcPts val="560"/>
              </a:spcBef>
              <a:spcAft>
                <a:spcPts val="0"/>
              </a:spcAft>
              <a:buClr>
                <a:schemeClr val="dk1"/>
              </a:buClr>
              <a:buSzPts val="2800"/>
              <a:buAutoNum type="arabicPeriod"/>
            </a:pPr>
            <a:r>
              <a:rPr i="1" lang="en-US" sz="2800"/>
              <a:t>h</a:t>
            </a:r>
            <a:r>
              <a:rPr baseline="-25000" i="1" lang="en-US" sz="2800"/>
              <a:t>L </a:t>
            </a:r>
            <a:r>
              <a:rPr i="1" lang="en-US" sz="2800"/>
              <a:t>= h</a:t>
            </a:r>
            <a:r>
              <a:rPr baseline="-25000" i="1" lang="en-US" sz="2800"/>
              <a:t>R</a:t>
            </a:r>
            <a:endParaRPr baseline="-25000" i="1" sz="2800"/>
          </a:p>
          <a:p>
            <a:pPr indent="-514350" lvl="0" marL="514350" rtl="0" algn="l">
              <a:spcBef>
                <a:spcPts val="560"/>
              </a:spcBef>
              <a:spcAft>
                <a:spcPts val="0"/>
              </a:spcAft>
              <a:buClr>
                <a:schemeClr val="dk1"/>
              </a:buClr>
              <a:buSzPts val="2800"/>
              <a:buFont typeface="Arial"/>
              <a:buAutoNum type="arabicPeriod"/>
            </a:pPr>
            <a:r>
              <a:rPr i="1" lang="en-US" sz="2800"/>
              <a:t>h</a:t>
            </a:r>
            <a:r>
              <a:rPr baseline="-25000" i="1" lang="en-US" sz="2800"/>
              <a:t>L </a:t>
            </a:r>
            <a:r>
              <a:rPr i="1" lang="en-US" sz="2800"/>
              <a:t>&lt; h</a:t>
            </a:r>
            <a:r>
              <a:rPr baseline="-25000" i="1" lang="en-US" sz="2800"/>
              <a:t>R</a:t>
            </a:r>
            <a:endParaRPr baseline="-25000" i="1" sz="2800"/>
          </a:p>
          <a:p>
            <a:pPr indent="-514350" lvl="0" marL="514350" rtl="0" algn="l">
              <a:spcBef>
                <a:spcPts val="560"/>
              </a:spcBef>
              <a:spcAft>
                <a:spcPts val="0"/>
              </a:spcAft>
              <a:buClr>
                <a:schemeClr val="dk1"/>
              </a:buClr>
              <a:buSzPts val="2800"/>
              <a:buFont typeface="Arial"/>
              <a:buAutoNum type="arabicPeriod"/>
            </a:pPr>
            <a:r>
              <a:rPr i="1" lang="en-US" sz="2800"/>
              <a:t>h</a:t>
            </a:r>
            <a:r>
              <a:rPr baseline="-25000" i="1" lang="en-US" sz="2800"/>
              <a:t>L </a:t>
            </a:r>
            <a:r>
              <a:rPr i="1" lang="en-US" sz="2800"/>
              <a:t>&gt; h</a:t>
            </a:r>
            <a:r>
              <a:rPr baseline="-25000" i="1" lang="en-US" sz="2800"/>
              <a:t>R  </a:t>
            </a:r>
            <a:r>
              <a:rPr i="1" lang="en-US" sz="2800"/>
              <a:t>→нарушен принцип сбалансированности, дерево нужно перестраивать</a:t>
            </a:r>
            <a:endParaRPr baseline="-25000" i="1" sz="2800"/>
          </a:p>
          <a:p>
            <a:pPr indent="-514350" lvl="0" marL="514350" rtl="0" algn="l">
              <a:spcBef>
                <a:spcPts val="640"/>
              </a:spcBef>
              <a:spcAft>
                <a:spcPts val="0"/>
              </a:spcAft>
              <a:buClr>
                <a:schemeClr val="dk1"/>
              </a:buClr>
              <a:buSzPts val="3200"/>
              <a:buNone/>
            </a:pPr>
            <a:r>
              <a:t/>
            </a:r>
            <a:endParaRPr b="1" baseline="-25000" i="1"/>
          </a:p>
          <a:p>
            <a:pPr indent="-311150" lvl="0" marL="514350" rtl="0" algn="l">
              <a:spcBef>
                <a:spcPts val="640"/>
              </a:spcBef>
              <a:spcAft>
                <a:spcPts val="0"/>
              </a:spcAft>
              <a:buClr>
                <a:schemeClr val="dk1"/>
              </a:buClr>
              <a:buSzPts val="3200"/>
              <a:buNone/>
            </a:pPr>
            <a:r>
              <a:t/>
            </a:r>
            <a:endParaRPr b="1" baseline="-25000" i="1"/>
          </a:p>
          <a:p>
            <a:pPr indent="-342900" lvl="0" marL="342900" rtl="0" algn="l">
              <a:spcBef>
                <a:spcPts val="640"/>
              </a:spcBef>
              <a:spcAft>
                <a:spcPts val="0"/>
              </a:spcAft>
              <a:buClr>
                <a:schemeClr val="dk1"/>
              </a:buClr>
              <a:buSzPts val="3200"/>
              <a:buNone/>
            </a:pPr>
            <a:r>
              <a:t/>
            </a:r>
            <a:endParaRPr b="1" baseline="-25000" i="1"/>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
        <p:nvSpPr>
          <p:cNvPr id="750" name="Google Shape;750;p61"/>
          <p:cNvSpPr/>
          <p:nvPr/>
        </p:nvSpPr>
        <p:spPr>
          <a:xfrm>
            <a:off x="7143768" y="2143116"/>
            <a:ext cx="357190" cy="35719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Google Shape;751;p61"/>
          <p:cNvSpPr txBox="1"/>
          <p:nvPr/>
        </p:nvSpPr>
        <p:spPr>
          <a:xfrm>
            <a:off x="7215206" y="2143116"/>
            <a:ext cx="2744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r</a:t>
            </a:r>
            <a:endParaRPr b="1" i="1" sz="2000">
              <a:solidFill>
                <a:schemeClr val="dk1"/>
              </a:solidFill>
              <a:latin typeface="Calibri"/>
              <a:ea typeface="Calibri"/>
              <a:cs typeface="Calibri"/>
              <a:sym typeface="Calibri"/>
            </a:endParaRPr>
          </a:p>
        </p:txBody>
      </p:sp>
      <p:sp>
        <p:nvSpPr>
          <p:cNvPr id="752" name="Google Shape;752;p61"/>
          <p:cNvSpPr/>
          <p:nvPr/>
        </p:nvSpPr>
        <p:spPr>
          <a:xfrm>
            <a:off x="6357950" y="2857496"/>
            <a:ext cx="785818" cy="1928826"/>
          </a:xfrm>
          <a:prstGeom prst="triangle">
            <a:avLst>
              <a:gd fmla="val 50000"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3" name="Google Shape;753;p61"/>
          <p:cNvSpPr/>
          <p:nvPr/>
        </p:nvSpPr>
        <p:spPr>
          <a:xfrm>
            <a:off x="7500958" y="2857496"/>
            <a:ext cx="785818" cy="1928826"/>
          </a:xfrm>
          <a:prstGeom prst="triangle">
            <a:avLst>
              <a:gd fmla="val 50000"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54" name="Google Shape;754;p61"/>
          <p:cNvCxnSpPr>
            <a:stCxn id="750" idx="3"/>
            <a:endCxn id="752" idx="0"/>
          </p:cNvCxnSpPr>
          <p:nvPr/>
        </p:nvCxnSpPr>
        <p:spPr>
          <a:xfrm flipH="1">
            <a:off x="6750877" y="2447997"/>
            <a:ext cx="445200" cy="409500"/>
          </a:xfrm>
          <a:prstGeom prst="straightConnector1">
            <a:avLst/>
          </a:prstGeom>
          <a:noFill/>
          <a:ln cap="flat" cmpd="sng" w="15875">
            <a:solidFill>
              <a:schemeClr val="dk1"/>
            </a:solidFill>
            <a:prstDash val="solid"/>
            <a:round/>
            <a:headEnd len="sm" w="sm" type="none"/>
            <a:tailEnd len="sm" w="sm" type="none"/>
          </a:ln>
        </p:spPr>
      </p:cxnSp>
      <p:cxnSp>
        <p:nvCxnSpPr>
          <p:cNvPr id="755" name="Google Shape;755;p61"/>
          <p:cNvCxnSpPr>
            <a:stCxn id="753" idx="0"/>
            <a:endCxn id="750" idx="5"/>
          </p:cNvCxnSpPr>
          <p:nvPr/>
        </p:nvCxnSpPr>
        <p:spPr>
          <a:xfrm rot="10800000">
            <a:off x="7448667" y="2447996"/>
            <a:ext cx="445200" cy="409500"/>
          </a:xfrm>
          <a:prstGeom prst="straightConnector1">
            <a:avLst/>
          </a:prstGeom>
          <a:noFill/>
          <a:ln cap="flat" cmpd="sng" w="15875">
            <a:solidFill>
              <a:schemeClr val="dk1"/>
            </a:solidFill>
            <a:prstDash val="solid"/>
            <a:round/>
            <a:headEnd len="sm" w="sm" type="none"/>
            <a:tailEnd len="sm" w="sm" type="none"/>
          </a:ln>
        </p:spPr>
      </p:cxnSp>
      <p:sp>
        <p:nvSpPr>
          <p:cNvPr id="756" name="Google Shape;756;p61"/>
          <p:cNvSpPr txBox="1"/>
          <p:nvPr/>
        </p:nvSpPr>
        <p:spPr>
          <a:xfrm>
            <a:off x="6572264" y="4071942"/>
            <a:ext cx="2936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L</a:t>
            </a:r>
            <a:endParaRPr b="1" i="1" sz="2000">
              <a:solidFill>
                <a:schemeClr val="dk1"/>
              </a:solidFill>
              <a:latin typeface="Calibri"/>
              <a:ea typeface="Calibri"/>
              <a:cs typeface="Calibri"/>
              <a:sym typeface="Calibri"/>
            </a:endParaRPr>
          </a:p>
        </p:txBody>
      </p:sp>
      <p:sp>
        <p:nvSpPr>
          <p:cNvPr id="757" name="Google Shape;757;p61"/>
          <p:cNvSpPr txBox="1"/>
          <p:nvPr/>
        </p:nvSpPr>
        <p:spPr>
          <a:xfrm>
            <a:off x="7786710" y="4071942"/>
            <a:ext cx="3289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R</a:t>
            </a:r>
            <a:endParaRPr b="1" i="1" sz="2000">
              <a:solidFill>
                <a:schemeClr val="dk1"/>
              </a:solidFill>
              <a:latin typeface="Calibri"/>
              <a:ea typeface="Calibri"/>
              <a:cs typeface="Calibri"/>
              <a:sym typeface="Calibri"/>
            </a:endParaRPr>
          </a:p>
        </p:txBody>
      </p:sp>
      <p:sp>
        <p:nvSpPr>
          <p:cNvPr id="758" name="Google Shape;758;p61"/>
          <p:cNvSpPr/>
          <p:nvPr/>
        </p:nvSpPr>
        <p:spPr>
          <a:xfrm>
            <a:off x="6357950" y="4786322"/>
            <a:ext cx="785818" cy="35719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59" name="Google Shape;759;p61"/>
          <p:cNvCxnSpPr/>
          <p:nvPr/>
        </p:nvCxnSpPr>
        <p:spPr>
          <a:xfrm>
            <a:off x="6357950" y="4786322"/>
            <a:ext cx="785818" cy="357190"/>
          </a:xfrm>
          <a:prstGeom prst="straightConnector1">
            <a:avLst/>
          </a:prstGeom>
          <a:noFill/>
          <a:ln cap="flat" cmpd="sng" w="9525">
            <a:solidFill>
              <a:srgbClr val="4A7DBA"/>
            </a:solidFill>
            <a:prstDash val="solid"/>
            <a:round/>
            <a:headEnd len="sm" w="sm" type="none"/>
            <a:tailEnd len="sm" w="sm" type="none"/>
          </a:ln>
        </p:spPr>
      </p:cxnSp>
      <p:cxnSp>
        <p:nvCxnSpPr>
          <p:cNvPr id="760" name="Google Shape;760;p61"/>
          <p:cNvCxnSpPr/>
          <p:nvPr/>
        </p:nvCxnSpPr>
        <p:spPr>
          <a:xfrm flipH="1">
            <a:off x="6357950" y="4786322"/>
            <a:ext cx="785818" cy="357190"/>
          </a:xfrm>
          <a:prstGeom prst="straightConnector1">
            <a:avLst/>
          </a:prstGeom>
          <a:noFill/>
          <a:ln cap="flat" cmpd="sng" w="9525">
            <a:solidFill>
              <a:srgbClr val="4A7DBA"/>
            </a:solidFill>
            <a:prstDash val="solid"/>
            <a:round/>
            <a:headEnd len="sm" w="sm" type="none"/>
            <a:tailEnd len="sm" w="sm" type="none"/>
          </a:ln>
        </p:spPr>
      </p:cxnSp>
      <p:cxnSp>
        <p:nvCxnSpPr>
          <p:cNvPr id="761" name="Google Shape;761;p61"/>
          <p:cNvCxnSpPr>
            <a:stCxn id="752" idx="0"/>
          </p:cNvCxnSpPr>
          <p:nvPr/>
        </p:nvCxnSpPr>
        <p:spPr>
          <a:xfrm rot="10800000">
            <a:off x="5714959" y="2857496"/>
            <a:ext cx="1035900" cy="0"/>
          </a:xfrm>
          <a:prstGeom prst="straightConnector1">
            <a:avLst/>
          </a:prstGeom>
          <a:noFill/>
          <a:ln cap="flat" cmpd="sng" w="9525">
            <a:solidFill>
              <a:srgbClr val="4A7DBA"/>
            </a:solidFill>
            <a:prstDash val="solid"/>
            <a:round/>
            <a:headEnd len="sm" w="sm" type="none"/>
            <a:tailEnd len="sm" w="sm" type="none"/>
          </a:ln>
        </p:spPr>
      </p:cxnSp>
      <p:cxnSp>
        <p:nvCxnSpPr>
          <p:cNvPr id="762" name="Google Shape;762;p61"/>
          <p:cNvCxnSpPr/>
          <p:nvPr/>
        </p:nvCxnSpPr>
        <p:spPr>
          <a:xfrm rot="10800000">
            <a:off x="5643570" y="4786322"/>
            <a:ext cx="714380" cy="0"/>
          </a:xfrm>
          <a:prstGeom prst="straightConnector1">
            <a:avLst/>
          </a:prstGeom>
          <a:noFill/>
          <a:ln cap="flat" cmpd="sng" w="9525">
            <a:solidFill>
              <a:srgbClr val="4A7DBA"/>
            </a:solidFill>
            <a:prstDash val="solid"/>
            <a:round/>
            <a:headEnd len="sm" w="sm" type="none"/>
            <a:tailEnd len="sm" w="sm" type="none"/>
          </a:ln>
        </p:spPr>
      </p:cxnSp>
      <p:cxnSp>
        <p:nvCxnSpPr>
          <p:cNvPr id="763" name="Google Shape;763;p61"/>
          <p:cNvCxnSpPr/>
          <p:nvPr/>
        </p:nvCxnSpPr>
        <p:spPr>
          <a:xfrm rot="10800000">
            <a:off x="5643570" y="5143512"/>
            <a:ext cx="714380" cy="0"/>
          </a:xfrm>
          <a:prstGeom prst="straightConnector1">
            <a:avLst/>
          </a:prstGeom>
          <a:noFill/>
          <a:ln cap="flat" cmpd="sng" w="9525">
            <a:solidFill>
              <a:srgbClr val="4A7DBA"/>
            </a:solidFill>
            <a:prstDash val="solid"/>
            <a:round/>
            <a:headEnd len="sm" w="sm" type="none"/>
            <a:tailEnd len="sm" w="sm" type="none"/>
          </a:ln>
        </p:spPr>
      </p:cxnSp>
      <p:cxnSp>
        <p:nvCxnSpPr>
          <p:cNvPr id="764" name="Google Shape;764;p61"/>
          <p:cNvCxnSpPr/>
          <p:nvPr/>
        </p:nvCxnSpPr>
        <p:spPr>
          <a:xfrm rot="5400000">
            <a:off x="4964909" y="3821909"/>
            <a:ext cx="1928826" cy="1588"/>
          </a:xfrm>
          <a:prstGeom prst="straightConnector1">
            <a:avLst/>
          </a:prstGeom>
          <a:noFill/>
          <a:ln cap="flat" cmpd="sng" w="9525">
            <a:solidFill>
              <a:srgbClr val="4A7DBA"/>
            </a:solidFill>
            <a:prstDash val="solid"/>
            <a:round/>
            <a:headEnd len="med" w="med" type="stealth"/>
            <a:tailEnd len="med" w="med" type="stealth"/>
          </a:ln>
        </p:spPr>
      </p:cxnSp>
      <p:cxnSp>
        <p:nvCxnSpPr>
          <p:cNvPr id="765" name="Google Shape;765;p61"/>
          <p:cNvCxnSpPr/>
          <p:nvPr/>
        </p:nvCxnSpPr>
        <p:spPr>
          <a:xfrm rot="5400000">
            <a:off x="5749933" y="4964917"/>
            <a:ext cx="357984" cy="794"/>
          </a:xfrm>
          <a:prstGeom prst="straightConnector1">
            <a:avLst/>
          </a:prstGeom>
          <a:noFill/>
          <a:ln cap="flat" cmpd="sng" w="9525">
            <a:solidFill>
              <a:srgbClr val="4A7DBA"/>
            </a:solidFill>
            <a:prstDash val="solid"/>
            <a:round/>
            <a:headEnd len="med" w="med" type="stealth"/>
            <a:tailEnd len="med" w="med" type="stealth"/>
          </a:ln>
        </p:spPr>
      </p:cxnSp>
      <p:sp>
        <p:nvSpPr>
          <p:cNvPr id="766" name="Google Shape;766;p61"/>
          <p:cNvSpPr txBox="1"/>
          <p:nvPr/>
        </p:nvSpPr>
        <p:spPr>
          <a:xfrm>
            <a:off x="5572132" y="3786190"/>
            <a:ext cx="3914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h</a:t>
            </a:r>
            <a:r>
              <a:rPr b="1" baseline="-25000" i="1" lang="en-US" sz="2000">
                <a:solidFill>
                  <a:schemeClr val="dk1"/>
                </a:solidFill>
                <a:latin typeface="Calibri"/>
                <a:ea typeface="Calibri"/>
                <a:cs typeface="Calibri"/>
                <a:sym typeface="Calibri"/>
              </a:rPr>
              <a:t>L</a:t>
            </a:r>
            <a:endParaRPr b="1" baseline="-25000" i="1" sz="2000">
              <a:solidFill>
                <a:schemeClr val="dk1"/>
              </a:solidFill>
              <a:latin typeface="Calibri"/>
              <a:ea typeface="Calibri"/>
              <a:cs typeface="Calibri"/>
              <a:sym typeface="Calibri"/>
            </a:endParaRPr>
          </a:p>
        </p:txBody>
      </p:sp>
      <p:sp>
        <p:nvSpPr>
          <p:cNvPr id="767" name="Google Shape;767;p61"/>
          <p:cNvSpPr txBox="1"/>
          <p:nvPr/>
        </p:nvSpPr>
        <p:spPr>
          <a:xfrm>
            <a:off x="5643570" y="4714884"/>
            <a:ext cx="31451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1</a:t>
            </a:r>
            <a:endParaRPr b="1" i="1" sz="2000">
              <a:solidFill>
                <a:schemeClr val="dk1"/>
              </a:solidFill>
              <a:latin typeface="Calibri"/>
              <a:ea typeface="Calibri"/>
              <a:cs typeface="Calibri"/>
              <a:sym typeface="Calibri"/>
            </a:endParaRPr>
          </a:p>
        </p:txBody>
      </p:sp>
      <p:cxnSp>
        <p:nvCxnSpPr>
          <p:cNvPr id="768" name="Google Shape;768;p61"/>
          <p:cNvCxnSpPr>
            <a:stCxn id="753" idx="0"/>
          </p:cNvCxnSpPr>
          <p:nvPr/>
        </p:nvCxnSpPr>
        <p:spPr>
          <a:xfrm>
            <a:off x="7893867" y="2857496"/>
            <a:ext cx="893100" cy="0"/>
          </a:xfrm>
          <a:prstGeom prst="straightConnector1">
            <a:avLst/>
          </a:prstGeom>
          <a:noFill/>
          <a:ln cap="flat" cmpd="sng" w="9525">
            <a:solidFill>
              <a:srgbClr val="4A7DBA"/>
            </a:solidFill>
            <a:prstDash val="solid"/>
            <a:round/>
            <a:headEnd len="sm" w="sm" type="none"/>
            <a:tailEnd len="sm" w="sm" type="none"/>
          </a:ln>
        </p:spPr>
      </p:cxnSp>
      <p:cxnSp>
        <p:nvCxnSpPr>
          <p:cNvPr id="769" name="Google Shape;769;p61"/>
          <p:cNvCxnSpPr>
            <a:stCxn id="753" idx="4"/>
          </p:cNvCxnSpPr>
          <p:nvPr/>
        </p:nvCxnSpPr>
        <p:spPr>
          <a:xfrm>
            <a:off x="8286776" y="4786322"/>
            <a:ext cx="642900" cy="0"/>
          </a:xfrm>
          <a:prstGeom prst="straightConnector1">
            <a:avLst/>
          </a:prstGeom>
          <a:noFill/>
          <a:ln cap="flat" cmpd="sng" w="9525">
            <a:solidFill>
              <a:srgbClr val="4A7DBA"/>
            </a:solidFill>
            <a:prstDash val="solid"/>
            <a:round/>
            <a:headEnd len="sm" w="sm" type="none"/>
            <a:tailEnd len="sm" w="sm" type="none"/>
          </a:ln>
        </p:spPr>
      </p:cxnSp>
      <p:cxnSp>
        <p:nvCxnSpPr>
          <p:cNvPr id="770" name="Google Shape;770;p61"/>
          <p:cNvCxnSpPr/>
          <p:nvPr/>
        </p:nvCxnSpPr>
        <p:spPr>
          <a:xfrm flipH="1" rot="-5400000">
            <a:off x="7429520" y="3786190"/>
            <a:ext cx="1928826" cy="71438"/>
          </a:xfrm>
          <a:prstGeom prst="straightConnector1">
            <a:avLst/>
          </a:prstGeom>
          <a:noFill/>
          <a:ln cap="flat" cmpd="sng" w="9525">
            <a:solidFill>
              <a:srgbClr val="4A7DBA"/>
            </a:solidFill>
            <a:prstDash val="solid"/>
            <a:round/>
            <a:headEnd len="med" w="med" type="stealth"/>
            <a:tailEnd len="med" w="med" type="stealth"/>
          </a:ln>
        </p:spPr>
      </p:cxnSp>
      <p:sp>
        <p:nvSpPr>
          <p:cNvPr id="771" name="Google Shape;771;p61"/>
          <p:cNvSpPr txBox="1"/>
          <p:nvPr/>
        </p:nvSpPr>
        <p:spPr>
          <a:xfrm>
            <a:off x="8429652" y="3643314"/>
            <a:ext cx="4154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h</a:t>
            </a:r>
            <a:r>
              <a:rPr b="1" baseline="-25000" i="1" lang="en-US" sz="2000">
                <a:solidFill>
                  <a:schemeClr val="dk1"/>
                </a:solidFill>
                <a:latin typeface="Calibri"/>
                <a:ea typeface="Calibri"/>
                <a:cs typeface="Calibri"/>
                <a:sym typeface="Calibri"/>
              </a:rPr>
              <a:t>R</a:t>
            </a:r>
            <a:endParaRPr b="1" baseline="-25000" i="1"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457200" y="142852"/>
            <a:ext cx="8229600" cy="42862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Обходы деревьев в глубину. Пример 2</a:t>
            </a:r>
            <a:endParaRPr/>
          </a:p>
        </p:txBody>
      </p:sp>
      <p:sp>
        <p:nvSpPr>
          <p:cNvPr id="205" name="Google Shape;205;p17"/>
          <p:cNvSpPr txBox="1"/>
          <p:nvPr>
            <p:ph idx="1" type="body"/>
          </p:nvPr>
        </p:nvSpPr>
        <p:spPr>
          <a:xfrm>
            <a:off x="457200" y="4500570"/>
            <a:ext cx="8229600" cy="162559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en-US"/>
              <a:t>+ * </a:t>
            </a:r>
            <a:r>
              <a:rPr i="1" lang="en-US"/>
              <a:t>a</a:t>
            </a:r>
            <a:r>
              <a:rPr lang="en-US"/>
              <a:t> – </a:t>
            </a:r>
            <a:r>
              <a:rPr i="1" lang="en-US"/>
              <a:t>d e </a:t>
            </a:r>
            <a:r>
              <a:rPr lang="en-US"/>
              <a:t>/ + </a:t>
            </a:r>
            <a:r>
              <a:rPr i="1" lang="en-US"/>
              <a:t>f g c  	- префиксный обход</a:t>
            </a:r>
            <a:endParaRPr/>
          </a:p>
          <a:p>
            <a:pPr indent="-342900" lvl="0" marL="342900" rtl="0" algn="l">
              <a:spcBef>
                <a:spcPts val="592"/>
              </a:spcBef>
              <a:spcAft>
                <a:spcPts val="0"/>
              </a:spcAft>
              <a:buClr>
                <a:schemeClr val="dk1"/>
              </a:buClr>
              <a:buSzPct val="100000"/>
              <a:buNone/>
            </a:pPr>
            <a:r>
              <a:rPr i="1" lang="en-US"/>
              <a:t>a d e </a:t>
            </a:r>
            <a:r>
              <a:rPr lang="en-US"/>
              <a:t>–</a:t>
            </a:r>
            <a:r>
              <a:rPr i="1" lang="en-US"/>
              <a:t> * f g + c </a:t>
            </a:r>
            <a:r>
              <a:rPr lang="en-US"/>
              <a:t>/ +	- </a:t>
            </a:r>
            <a:r>
              <a:rPr i="1" lang="en-US"/>
              <a:t>постфиксный обход</a:t>
            </a:r>
            <a:endParaRPr/>
          </a:p>
          <a:p>
            <a:pPr indent="-342900" lvl="0" marL="342900" rtl="0" algn="l">
              <a:spcBef>
                <a:spcPts val="592"/>
              </a:spcBef>
              <a:spcAft>
                <a:spcPts val="0"/>
              </a:spcAft>
              <a:buClr>
                <a:schemeClr val="dk1"/>
              </a:buClr>
              <a:buSzPct val="100000"/>
              <a:buNone/>
            </a:pPr>
            <a:r>
              <a:rPr i="1" lang="en-US"/>
              <a:t>a * </a:t>
            </a:r>
            <a:r>
              <a:rPr lang="en-US"/>
              <a:t>(</a:t>
            </a:r>
            <a:r>
              <a:rPr i="1" lang="en-US"/>
              <a:t>d </a:t>
            </a:r>
            <a:r>
              <a:rPr lang="en-US"/>
              <a:t>–</a:t>
            </a:r>
            <a:r>
              <a:rPr i="1" lang="en-US"/>
              <a:t> e</a:t>
            </a:r>
            <a:r>
              <a:rPr lang="en-US"/>
              <a:t>)+ (</a:t>
            </a:r>
            <a:r>
              <a:rPr i="1" lang="en-US"/>
              <a:t>f </a:t>
            </a:r>
            <a:r>
              <a:rPr lang="en-US"/>
              <a:t>+</a:t>
            </a:r>
            <a:r>
              <a:rPr i="1" lang="en-US"/>
              <a:t> g</a:t>
            </a:r>
            <a:r>
              <a:rPr lang="en-US"/>
              <a:t>) /</a:t>
            </a:r>
            <a:r>
              <a:rPr i="1" lang="en-US"/>
              <a:t> c 	- инфиксный обход</a:t>
            </a:r>
            <a:endParaRPr/>
          </a:p>
          <a:p>
            <a:pPr indent="-154940" lvl="0" marL="342900" rtl="0" algn="l">
              <a:spcBef>
                <a:spcPts val="592"/>
              </a:spcBef>
              <a:spcAft>
                <a:spcPts val="0"/>
              </a:spcAft>
              <a:buClr>
                <a:schemeClr val="dk1"/>
              </a:buClr>
              <a:buSzPct val="100000"/>
              <a:buNone/>
            </a:pPr>
            <a:r>
              <a:t/>
            </a:r>
            <a:endParaRPr i="1"/>
          </a:p>
        </p:txBody>
      </p:sp>
      <p:sp>
        <p:nvSpPr>
          <p:cNvPr id="206" name="Google Shape;206;p17"/>
          <p:cNvSpPr/>
          <p:nvPr/>
        </p:nvSpPr>
        <p:spPr>
          <a:xfrm>
            <a:off x="4071934" y="78579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07" name="Google Shape;207;p17"/>
          <p:cNvSpPr/>
          <p:nvPr/>
        </p:nvSpPr>
        <p:spPr>
          <a:xfrm>
            <a:off x="5500694" y="157161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08" name="Google Shape;208;p17"/>
          <p:cNvSpPr/>
          <p:nvPr/>
        </p:nvSpPr>
        <p:spPr>
          <a:xfrm>
            <a:off x="2643174" y="157161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09" name="Google Shape;209;p17"/>
          <p:cNvSpPr/>
          <p:nvPr/>
        </p:nvSpPr>
        <p:spPr>
          <a:xfrm>
            <a:off x="3428992" y="278605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10" name="Google Shape;210;p17"/>
          <p:cNvSpPr/>
          <p:nvPr/>
        </p:nvSpPr>
        <p:spPr>
          <a:xfrm>
            <a:off x="5000628" y="278605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11" name="Google Shape;211;p17"/>
          <p:cNvSpPr/>
          <p:nvPr/>
        </p:nvSpPr>
        <p:spPr>
          <a:xfrm>
            <a:off x="6357950" y="278605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12" name="Google Shape;212;p17"/>
          <p:cNvSpPr/>
          <p:nvPr/>
        </p:nvSpPr>
        <p:spPr>
          <a:xfrm>
            <a:off x="3857620" y="385762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13" name="Google Shape;213;p17"/>
          <p:cNvSpPr/>
          <p:nvPr/>
        </p:nvSpPr>
        <p:spPr>
          <a:xfrm>
            <a:off x="2857488" y="385762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14" name="Google Shape;214;p17"/>
          <p:cNvSpPr/>
          <p:nvPr/>
        </p:nvSpPr>
        <p:spPr>
          <a:xfrm>
            <a:off x="4572000" y="385762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15" name="Google Shape;215;p17"/>
          <p:cNvSpPr/>
          <p:nvPr/>
        </p:nvSpPr>
        <p:spPr>
          <a:xfrm>
            <a:off x="2000232" y="2714620"/>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216" name="Google Shape;216;p17"/>
          <p:cNvCxnSpPr>
            <a:stCxn id="206" idx="3"/>
            <a:endCxn id="208" idx="0"/>
          </p:cNvCxnSpPr>
          <p:nvPr/>
        </p:nvCxnSpPr>
        <p:spPr>
          <a:xfrm flipH="1">
            <a:off x="2928929" y="1212627"/>
            <a:ext cx="1226700" cy="359100"/>
          </a:xfrm>
          <a:prstGeom prst="straightConnector1">
            <a:avLst/>
          </a:prstGeom>
          <a:noFill/>
          <a:ln cap="flat" cmpd="sng" w="9525">
            <a:solidFill>
              <a:srgbClr val="4A7DBA"/>
            </a:solidFill>
            <a:prstDash val="solid"/>
            <a:round/>
            <a:headEnd len="sm" w="sm" type="none"/>
            <a:tailEnd len="sm" w="sm" type="none"/>
          </a:ln>
        </p:spPr>
      </p:cxnSp>
      <p:cxnSp>
        <p:nvCxnSpPr>
          <p:cNvPr id="217" name="Google Shape;217;p17"/>
          <p:cNvCxnSpPr>
            <a:stCxn id="206" idx="5"/>
            <a:endCxn id="207" idx="1"/>
          </p:cNvCxnSpPr>
          <p:nvPr/>
        </p:nvCxnSpPr>
        <p:spPr>
          <a:xfrm>
            <a:off x="4559743" y="1212627"/>
            <a:ext cx="1024500" cy="432300"/>
          </a:xfrm>
          <a:prstGeom prst="straightConnector1">
            <a:avLst/>
          </a:prstGeom>
          <a:noFill/>
          <a:ln cap="flat" cmpd="sng" w="9525">
            <a:solidFill>
              <a:srgbClr val="4A7DBA"/>
            </a:solidFill>
            <a:prstDash val="solid"/>
            <a:round/>
            <a:headEnd len="sm" w="sm" type="none"/>
            <a:tailEnd len="sm" w="sm" type="none"/>
          </a:ln>
        </p:spPr>
      </p:cxnSp>
      <p:cxnSp>
        <p:nvCxnSpPr>
          <p:cNvPr id="218" name="Google Shape;218;p17"/>
          <p:cNvCxnSpPr>
            <a:stCxn id="208" idx="5"/>
            <a:endCxn id="209" idx="0"/>
          </p:cNvCxnSpPr>
          <p:nvPr/>
        </p:nvCxnSpPr>
        <p:spPr>
          <a:xfrm>
            <a:off x="3130983" y="1998445"/>
            <a:ext cx="548100" cy="787500"/>
          </a:xfrm>
          <a:prstGeom prst="straightConnector1">
            <a:avLst/>
          </a:prstGeom>
          <a:noFill/>
          <a:ln cap="flat" cmpd="sng" w="9525">
            <a:solidFill>
              <a:srgbClr val="4A7DBA"/>
            </a:solidFill>
            <a:prstDash val="solid"/>
            <a:round/>
            <a:headEnd len="sm" w="sm" type="none"/>
            <a:tailEnd len="sm" w="sm" type="none"/>
          </a:ln>
        </p:spPr>
      </p:cxnSp>
      <p:cxnSp>
        <p:nvCxnSpPr>
          <p:cNvPr id="219" name="Google Shape;219;p17"/>
          <p:cNvCxnSpPr>
            <a:stCxn id="207" idx="3"/>
            <a:endCxn id="210" idx="0"/>
          </p:cNvCxnSpPr>
          <p:nvPr/>
        </p:nvCxnSpPr>
        <p:spPr>
          <a:xfrm flipH="1">
            <a:off x="5250789" y="1998445"/>
            <a:ext cx="333600" cy="787500"/>
          </a:xfrm>
          <a:prstGeom prst="straightConnector1">
            <a:avLst/>
          </a:prstGeom>
          <a:noFill/>
          <a:ln cap="flat" cmpd="sng" w="9525">
            <a:solidFill>
              <a:srgbClr val="4A7DBA"/>
            </a:solidFill>
            <a:prstDash val="solid"/>
            <a:round/>
            <a:headEnd len="sm" w="sm" type="none"/>
            <a:tailEnd len="sm" w="sm" type="none"/>
          </a:ln>
        </p:spPr>
      </p:cxnSp>
      <p:cxnSp>
        <p:nvCxnSpPr>
          <p:cNvPr id="220" name="Google Shape;220;p17"/>
          <p:cNvCxnSpPr>
            <a:stCxn id="207" idx="5"/>
            <a:endCxn id="211" idx="0"/>
          </p:cNvCxnSpPr>
          <p:nvPr/>
        </p:nvCxnSpPr>
        <p:spPr>
          <a:xfrm>
            <a:off x="5988503" y="1998445"/>
            <a:ext cx="619500" cy="787500"/>
          </a:xfrm>
          <a:prstGeom prst="straightConnector1">
            <a:avLst/>
          </a:prstGeom>
          <a:noFill/>
          <a:ln cap="flat" cmpd="sng" w="9525">
            <a:solidFill>
              <a:srgbClr val="4A7DBA"/>
            </a:solidFill>
            <a:prstDash val="solid"/>
            <a:round/>
            <a:headEnd len="sm" w="sm" type="none"/>
            <a:tailEnd len="sm" w="sm" type="none"/>
          </a:ln>
        </p:spPr>
      </p:cxnSp>
      <p:cxnSp>
        <p:nvCxnSpPr>
          <p:cNvPr id="221" name="Google Shape;221;p17"/>
          <p:cNvCxnSpPr>
            <a:stCxn id="209" idx="3"/>
            <a:endCxn id="213" idx="0"/>
          </p:cNvCxnSpPr>
          <p:nvPr/>
        </p:nvCxnSpPr>
        <p:spPr>
          <a:xfrm flipH="1">
            <a:off x="3143125" y="3212891"/>
            <a:ext cx="359100" cy="644700"/>
          </a:xfrm>
          <a:prstGeom prst="straightConnector1">
            <a:avLst/>
          </a:prstGeom>
          <a:noFill/>
          <a:ln cap="flat" cmpd="sng" w="9525">
            <a:solidFill>
              <a:srgbClr val="4A7DBA"/>
            </a:solidFill>
            <a:prstDash val="solid"/>
            <a:round/>
            <a:headEnd len="sm" w="sm" type="none"/>
            <a:tailEnd len="sm" w="sm" type="none"/>
          </a:ln>
        </p:spPr>
      </p:cxnSp>
      <p:cxnSp>
        <p:nvCxnSpPr>
          <p:cNvPr id="222" name="Google Shape;222;p17"/>
          <p:cNvCxnSpPr>
            <a:stCxn id="209" idx="5"/>
            <a:endCxn id="212" idx="0"/>
          </p:cNvCxnSpPr>
          <p:nvPr/>
        </p:nvCxnSpPr>
        <p:spPr>
          <a:xfrm>
            <a:off x="3855825" y="3212891"/>
            <a:ext cx="287400" cy="644700"/>
          </a:xfrm>
          <a:prstGeom prst="straightConnector1">
            <a:avLst/>
          </a:prstGeom>
          <a:noFill/>
          <a:ln cap="flat" cmpd="sng" w="9525">
            <a:solidFill>
              <a:srgbClr val="4A7DBA"/>
            </a:solidFill>
            <a:prstDash val="solid"/>
            <a:round/>
            <a:headEnd len="sm" w="sm" type="none"/>
            <a:tailEnd len="sm" w="sm" type="none"/>
          </a:ln>
        </p:spPr>
      </p:cxnSp>
      <p:cxnSp>
        <p:nvCxnSpPr>
          <p:cNvPr id="223" name="Google Shape;223;p17"/>
          <p:cNvCxnSpPr>
            <a:stCxn id="210" idx="3"/>
            <a:endCxn id="214" idx="0"/>
          </p:cNvCxnSpPr>
          <p:nvPr/>
        </p:nvCxnSpPr>
        <p:spPr>
          <a:xfrm flipH="1">
            <a:off x="4857861" y="3212891"/>
            <a:ext cx="216000" cy="644700"/>
          </a:xfrm>
          <a:prstGeom prst="straightConnector1">
            <a:avLst/>
          </a:prstGeom>
          <a:noFill/>
          <a:ln cap="flat" cmpd="sng" w="9525">
            <a:solidFill>
              <a:srgbClr val="4A7DBA"/>
            </a:solidFill>
            <a:prstDash val="solid"/>
            <a:round/>
            <a:headEnd len="sm" w="sm" type="none"/>
            <a:tailEnd len="sm" w="sm" type="none"/>
          </a:ln>
        </p:spPr>
      </p:cxnSp>
      <p:cxnSp>
        <p:nvCxnSpPr>
          <p:cNvPr id="224" name="Google Shape;224;p17"/>
          <p:cNvCxnSpPr>
            <a:stCxn id="208" idx="3"/>
            <a:endCxn id="215" idx="0"/>
          </p:cNvCxnSpPr>
          <p:nvPr/>
        </p:nvCxnSpPr>
        <p:spPr>
          <a:xfrm flipH="1">
            <a:off x="2285869" y="1998445"/>
            <a:ext cx="441000" cy="716100"/>
          </a:xfrm>
          <a:prstGeom prst="straightConnector1">
            <a:avLst/>
          </a:prstGeom>
          <a:noFill/>
          <a:ln cap="flat" cmpd="sng" w="9525">
            <a:solidFill>
              <a:srgbClr val="4A7DBA"/>
            </a:solidFill>
            <a:prstDash val="solid"/>
            <a:round/>
            <a:headEnd len="sm" w="sm" type="none"/>
            <a:tailEnd len="sm" w="sm" type="none"/>
          </a:ln>
        </p:spPr>
      </p:cxnSp>
      <p:sp>
        <p:nvSpPr>
          <p:cNvPr id="225" name="Google Shape;225;p17"/>
          <p:cNvSpPr txBox="1"/>
          <p:nvPr/>
        </p:nvSpPr>
        <p:spPr>
          <a:xfrm>
            <a:off x="4214810" y="785794"/>
            <a:ext cx="3385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226" name="Google Shape;226;p17"/>
          <p:cNvSpPr txBox="1"/>
          <p:nvPr/>
        </p:nvSpPr>
        <p:spPr>
          <a:xfrm>
            <a:off x="2786050" y="1643050"/>
            <a:ext cx="3385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227" name="Google Shape;227;p17"/>
          <p:cNvSpPr txBox="1"/>
          <p:nvPr/>
        </p:nvSpPr>
        <p:spPr>
          <a:xfrm>
            <a:off x="5643570" y="1571612"/>
            <a:ext cx="3177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t>
            </a:r>
            <a:endParaRPr b="1" sz="2400">
              <a:solidFill>
                <a:schemeClr val="dk1"/>
              </a:solidFill>
              <a:latin typeface="Calibri"/>
              <a:ea typeface="Calibri"/>
              <a:cs typeface="Calibri"/>
              <a:sym typeface="Calibri"/>
            </a:endParaRPr>
          </a:p>
        </p:txBody>
      </p:sp>
      <p:sp>
        <p:nvSpPr>
          <p:cNvPr id="228" name="Google Shape;228;p17"/>
          <p:cNvSpPr txBox="1"/>
          <p:nvPr/>
        </p:nvSpPr>
        <p:spPr>
          <a:xfrm>
            <a:off x="3500430" y="2786058"/>
            <a:ext cx="3385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t>
            </a:r>
            <a:endParaRPr/>
          </a:p>
        </p:txBody>
      </p:sp>
      <p:sp>
        <p:nvSpPr>
          <p:cNvPr id="229" name="Google Shape;229;p17"/>
          <p:cNvSpPr txBox="1"/>
          <p:nvPr/>
        </p:nvSpPr>
        <p:spPr>
          <a:xfrm>
            <a:off x="5072066" y="2786058"/>
            <a:ext cx="3385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t>
            </a:r>
            <a:endParaRPr b="1" sz="2400">
              <a:solidFill>
                <a:schemeClr val="dk1"/>
              </a:solidFill>
              <a:latin typeface="Calibri"/>
              <a:ea typeface="Calibri"/>
              <a:cs typeface="Calibri"/>
              <a:sym typeface="Calibri"/>
            </a:endParaRPr>
          </a:p>
        </p:txBody>
      </p:sp>
      <p:sp>
        <p:nvSpPr>
          <p:cNvPr id="230" name="Google Shape;230;p17"/>
          <p:cNvSpPr txBox="1"/>
          <p:nvPr/>
        </p:nvSpPr>
        <p:spPr>
          <a:xfrm>
            <a:off x="6429388" y="2786058"/>
            <a:ext cx="3113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c</a:t>
            </a:r>
            <a:endParaRPr b="1" i="1" sz="2400">
              <a:solidFill>
                <a:schemeClr val="dk1"/>
              </a:solidFill>
              <a:latin typeface="Calibri"/>
              <a:ea typeface="Calibri"/>
              <a:cs typeface="Calibri"/>
              <a:sym typeface="Calibri"/>
            </a:endParaRPr>
          </a:p>
        </p:txBody>
      </p:sp>
      <p:sp>
        <p:nvSpPr>
          <p:cNvPr id="231" name="Google Shape;231;p17"/>
          <p:cNvSpPr txBox="1"/>
          <p:nvPr/>
        </p:nvSpPr>
        <p:spPr>
          <a:xfrm>
            <a:off x="3000364" y="3929066"/>
            <a:ext cx="3465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d</a:t>
            </a:r>
            <a:endParaRPr b="1" i="1" sz="2400">
              <a:solidFill>
                <a:schemeClr val="dk1"/>
              </a:solidFill>
              <a:latin typeface="Calibri"/>
              <a:ea typeface="Calibri"/>
              <a:cs typeface="Calibri"/>
              <a:sym typeface="Calibri"/>
            </a:endParaRPr>
          </a:p>
        </p:txBody>
      </p:sp>
      <p:sp>
        <p:nvSpPr>
          <p:cNvPr id="232" name="Google Shape;232;p17"/>
          <p:cNvSpPr txBox="1"/>
          <p:nvPr/>
        </p:nvSpPr>
        <p:spPr>
          <a:xfrm>
            <a:off x="4000496" y="3857628"/>
            <a:ext cx="3353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e</a:t>
            </a:r>
            <a:endParaRPr b="1" i="1" sz="2400">
              <a:solidFill>
                <a:schemeClr val="dk1"/>
              </a:solidFill>
              <a:latin typeface="Calibri"/>
              <a:ea typeface="Calibri"/>
              <a:cs typeface="Calibri"/>
              <a:sym typeface="Calibri"/>
            </a:endParaRPr>
          </a:p>
        </p:txBody>
      </p:sp>
      <p:sp>
        <p:nvSpPr>
          <p:cNvPr id="233" name="Google Shape;233;p17"/>
          <p:cNvSpPr txBox="1"/>
          <p:nvPr/>
        </p:nvSpPr>
        <p:spPr>
          <a:xfrm>
            <a:off x="4714876" y="3929066"/>
            <a:ext cx="2824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f</a:t>
            </a:r>
            <a:endParaRPr b="1" i="1" sz="2400">
              <a:solidFill>
                <a:schemeClr val="dk1"/>
              </a:solidFill>
              <a:latin typeface="Calibri"/>
              <a:ea typeface="Calibri"/>
              <a:cs typeface="Calibri"/>
              <a:sym typeface="Calibri"/>
            </a:endParaRPr>
          </a:p>
        </p:txBody>
      </p:sp>
      <p:sp>
        <p:nvSpPr>
          <p:cNvPr id="234" name="Google Shape;234;p17"/>
          <p:cNvSpPr txBox="1"/>
          <p:nvPr/>
        </p:nvSpPr>
        <p:spPr>
          <a:xfrm>
            <a:off x="2071670" y="2714620"/>
            <a:ext cx="3465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a</a:t>
            </a:r>
            <a:endParaRPr b="1" i="1" sz="2400">
              <a:solidFill>
                <a:schemeClr val="dk1"/>
              </a:solidFill>
              <a:latin typeface="Calibri"/>
              <a:ea typeface="Calibri"/>
              <a:cs typeface="Calibri"/>
              <a:sym typeface="Calibri"/>
            </a:endParaRPr>
          </a:p>
        </p:txBody>
      </p:sp>
      <p:sp>
        <p:nvSpPr>
          <p:cNvPr id="235" name="Google Shape;235;p17"/>
          <p:cNvSpPr/>
          <p:nvPr/>
        </p:nvSpPr>
        <p:spPr>
          <a:xfrm>
            <a:off x="5429256" y="385762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236" name="Google Shape;236;p17"/>
          <p:cNvCxnSpPr>
            <a:stCxn id="210" idx="5"/>
            <a:endCxn id="235" idx="0"/>
          </p:cNvCxnSpPr>
          <p:nvPr/>
        </p:nvCxnSpPr>
        <p:spPr>
          <a:xfrm>
            <a:off x="5427461" y="3212891"/>
            <a:ext cx="287400" cy="644700"/>
          </a:xfrm>
          <a:prstGeom prst="straightConnector1">
            <a:avLst/>
          </a:prstGeom>
          <a:noFill/>
          <a:ln cap="flat" cmpd="sng" w="9525">
            <a:solidFill>
              <a:srgbClr val="4A7DBA"/>
            </a:solidFill>
            <a:prstDash val="solid"/>
            <a:round/>
            <a:headEnd len="sm" w="sm" type="none"/>
            <a:tailEnd len="sm" w="sm" type="none"/>
          </a:ln>
        </p:spPr>
      </p:cxnSp>
      <p:sp>
        <p:nvSpPr>
          <p:cNvPr id="237" name="Google Shape;237;p17"/>
          <p:cNvSpPr txBox="1"/>
          <p:nvPr/>
        </p:nvSpPr>
        <p:spPr>
          <a:xfrm>
            <a:off x="5572132" y="3857628"/>
            <a:ext cx="3193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g</a:t>
            </a:r>
            <a:endParaRPr b="1" i="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2"/>
          <p:cNvSpPr txBox="1"/>
          <p:nvPr/>
        </p:nvSpPr>
        <p:spPr>
          <a:xfrm>
            <a:off x="6556321" y="6247081"/>
            <a:ext cx="2128320" cy="470880"/>
          </a:xfrm>
          <a:prstGeom prst="rect">
            <a:avLst/>
          </a:prstGeom>
          <a:noFill/>
          <a:ln>
            <a:noFill/>
          </a:ln>
        </p:spPr>
        <p:txBody>
          <a:bodyPr anchorCtr="0" anchor="t" bIns="0" lIns="0" spcFirstLastPara="1" rIns="0" wrap="square" tIns="0">
            <a:noAutofit/>
          </a:bodyPr>
          <a:lstStyle/>
          <a:p>
            <a:pPr indent="0" lvl="0" marL="0" marR="0" rtl="0" algn="r">
              <a:lnSpc>
                <a:spcPct val="95000"/>
              </a:lnSpc>
              <a:spcBef>
                <a:spcPts val="0"/>
              </a:spcBef>
              <a:spcAft>
                <a:spcPts val="0"/>
              </a:spcAft>
              <a:buNone/>
            </a:pPr>
            <a:fld id="{00000000-1234-1234-1234-123412341234}" type="slidenum">
              <a:rPr lang="en-US" sz="1270">
                <a:solidFill>
                  <a:srgbClr val="000000"/>
                </a:solidFill>
                <a:latin typeface="Times New Roman"/>
                <a:ea typeface="Times New Roman"/>
                <a:cs typeface="Times New Roman"/>
                <a:sym typeface="Times New Roman"/>
              </a:rPr>
              <a:t>‹#›</a:t>
            </a:fld>
            <a:endParaRPr sz="1270">
              <a:solidFill>
                <a:srgbClr val="000000"/>
              </a:solidFill>
              <a:latin typeface="Times New Roman"/>
              <a:ea typeface="Times New Roman"/>
              <a:cs typeface="Times New Roman"/>
              <a:sym typeface="Times New Roman"/>
            </a:endParaRPr>
          </a:p>
        </p:txBody>
      </p:sp>
      <p:sp>
        <p:nvSpPr>
          <p:cNvPr id="778" name="Google Shape;778;p62"/>
          <p:cNvSpPr txBox="1"/>
          <p:nvPr>
            <p:ph idx="4294967295" type="title"/>
          </p:nvPr>
        </p:nvSpPr>
        <p:spPr>
          <a:xfrm>
            <a:off x="131041" y="163081"/>
            <a:ext cx="8490240" cy="522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Добавление узла к AVL-дереву</a:t>
            </a:r>
            <a:endParaRPr/>
          </a:p>
        </p:txBody>
      </p:sp>
      <p:sp>
        <p:nvSpPr>
          <p:cNvPr id="779" name="Google Shape;779;p62"/>
          <p:cNvSpPr txBox="1"/>
          <p:nvPr>
            <p:ph idx="4294967295" type="body"/>
          </p:nvPr>
        </p:nvSpPr>
        <p:spPr>
          <a:xfrm>
            <a:off x="163440" y="908720"/>
            <a:ext cx="8817120" cy="6073920"/>
          </a:xfrm>
          <a:prstGeom prst="rect">
            <a:avLst/>
          </a:prstGeom>
          <a:noFill/>
          <a:ln>
            <a:noFill/>
          </a:ln>
        </p:spPr>
        <p:txBody>
          <a:bodyPr anchorCtr="0" anchor="t" bIns="45700" lIns="91425" spcFirstLastPara="1" rIns="91425" wrap="square" tIns="45700">
            <a:normAutofit/>
          </a:bodyPr>
          <a:lstStyle/>
          <a:p>
            <a:pPr indent="-552968" lvl="0" marL="650890" rtl="0" algn="just">
              <a:spcBef>
                <a:spcPts val="0"/>
              </a:spcBef>
              <a:spcAft>
                <a:spcPts val="0"/>
              </a:spcAft>
              <a:buClr>
                <a:schemeClr val="dk1"/>
              </a:buClr>
              <a:buSzPts val="2800"/>
              <a:buNone/>
            </a:pPr>
            <a:r>
              <a:rPr lang="en-US" sz="2800"/>
              <a:t>Процедура, которая </a:t>
            </a:r>
            <a:r>
              <a:rPr b="1" lang="en-US" sz="2800"/>
              <a:t>вставляет в дерево новый узел</a:t>
            </a:r>
            <a:r>
              <a:rPr lang="en-US" sz="2800"/>
              <a:t>, </a:t>
            </a:r>
            <a:r>
              <a:rPr b="1" lang="en-US" sz="2800"/>
              <a:t>рекурсивно спускается вниз по дереву </a:t>
            </a:r>
            <a:r>
              <a:rPr lang="en-US" sz="2800"/>
              <a:t>(начиная путь с корня),</a:t>
            </a:r>
            <a:r>
              <a:rPr b="1" lang="en-US" sz="2800"/>
              <a:t> чтобы найти местоположение узла </a:t>
            </a:r>
            <a:r>
              <a:rPr lang="en-US" sz="2800"/>
              <a:t>(нисходящая рекурсия). </a:t>
            </a:r>
            <a:endParaRPr/>
          </a:p>
          <a:p>
            <a:pPr indent="-552968" lvl="0" marL="650890" rtl="0" algn="just">
              <a:spcBef>
                <a:spcPts val="2193"/>
              </a:spcBef>
              <a:spcAft>
                <a:spcPts val="0"/>
              </a:spcAft>
              <a:buClr>
                <a:schemeClr val="dk1"/>
              </a:buClr>
              <a:buSzPts val="2800"/>
              <a:buNone/>
            </a:pPr>
            <a:r>
              <a:rPr b="1" lang="en-US" sz="2800"/>
              <a:t>После вставки вершины</a:t>
            </a:r>
            <a:r>
              <a:rPr lang="en-US" sz="2800"/>
              <a:t>, </a:t>
            </a:r>
            <a:r>
              <a:rPr b="1" lang="en-US" sz="2800"/>
              <a:t>она исследует узлы в обратном порядке – к корню </a:t>
            </a:r>
            <a:r>
              <a:rPr lang="en-US" sz="2800"/>
              <a:t>(восходящая рекурсия)</a:t>
            </a:r>
            <a:r>
              <a:rPr b="1" lang="en-US" sz="2800"/>
              <a:t>, проверяя, чтобы высота поддеревьев отличалась не более чем на единицу.</a:t>
            </a:r>
            <a:r>
              <a:rPr lang="en-US" sz="2800"/>
              <a:t> </a:t>
            </a:r>
            <a:endParaRPr/>
          </a:p>
          <a:p>
            <a:pPr indent="-552968" lvl="0" marL="650890" rtl="0" algn="just">
              <a:spcBef>
                <a:spcPts val="2193"/>
              </a:spcBef>
              <a:spcAft>
                <a:spcPts val="0"/>
              </a:spcAft>
              <a:buClr>
                <a:schemeClr val="dk1"/>
              </a:buClr>
              <a:buSzPts val="2800"/>
              <a:buNone/>
            </a:pPr>
            <a:r>
              <a:rPr lang="en-US" sz="2800"/>
              <a:t>Если найдена вершина, где это </a:t>
            </a:r>
            <a:r>
              <a:rPr b="1" lang="en-US" sz="2800"/>
              <a:t>условие не выполняется</a:t>
            </a:r>
            <a:r>
              <a:rPr lang="en-US" sz="2800"/>
              <a:t>, то </a:t>
            </a:r>
            <a:r>
              <a:rPr b="1" lang="en-US" sz="2800"/>
              <a:t>элементы сдвигаются по кругу</a:t>
            </a:r>
            <a:r>
              <a:rPr lang="en-US" sz="2800"/>
              <a:t> (как - будет показано далее),чтобы сохранить выполняемость условия AVL-дерева.</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3"/>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Вставка в левое поддерево</a:t>
            </a:r>
            <a:endParaRPr/>
          </a:p>
        </p:txBody>
      </p:sp>
      <p:sp>
        <p:nvSpPr>
          <p:cNvPr id="785" name="Google Shape;785;p63"/>
          <p:cNvSpPr/>
          <p:nvPr/>
        </p:nvSpPr>
        <p:spPr>
          <a:xfrm>
            <a:off x="2071670" y="1500174"/>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6" name="Google Shape;786;p63"/>
          <p:cNvSpPr/>
          <p:nvPr/>
        </p:nvSpPr>
        <p:spPr>
          <a:xfrm>
            <a:off x="1428728" y="2428868"/>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p63"/>
          <p:cNvSpPr/>
          <p:nvPr/>
        </p:nvSpPr>
        <p:spPr>
          <a:xfrm>
            <a:off x="1000100" y="3429000"/>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Google Shape;788;p63"/>
          <p:cNvSpPr/>
          <p:nvPr/>
        </p:nvSpPr>
        <p:spPr>
          <a:xfrm>
            <a:off x="1928794" y="3429000"/>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p63"/>
          <p:cNvSpPr/>
          <p:nvPr/>
        </p:nvSpPr>
        <p:spPr>
          <a:xfrm>
            <a:off x="3000364" y="2643182"/>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p63"/>
          <p:cNvSpPr/>
          <p:nvPr/>
        </p:nvSpPr>
        <p:spPr>
          <a:xfrm>
            <a:off x="1000100" y="5572140"/>
            <a:ext cx="571504" cy="42862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91" name="Google Shape;791;p63"/>
          <p:cNvCxnSpPr/>
          <p:nvPr/>
        </p:nvCxnSpPr>
        <p:spPr>
          <a:xfrm>
            <a:off x="1000100" y="5572140"/>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792" name="Google Shape;792;p63"/>
          <p:cNvCxnSpPr/>
          <p:nvPr/>
        </p:nvCxnSpPr>
        <p:spPr>
          <a:xfrm flipH="1">
            <a:off x="1000100" y="5572140"/>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793" name="Google Shape;793;p63"/>
          <p:cNvCxnSpPr>
            <a:stCxn id="786" idx="3"/>
            <a:endCxn id="787" idx="0"/>
          </p:cNvCxnSpPr>
          <p:nvPr/>
        </p:nvCxnSpPr>
        <p:spPr>
          <a:xfrm flipH="1">
            <a:off x="1285961" y="2855701"/>
            <a:ext cx="216000" cy="573300"/>
          </a:xfrm>
          <a:prstGeom prst="straightConnector1">
            <a:avLst/>
          </a:prstGeom>
          <a:noFill/>
          <a:ln cap="flat" cmpd="sng" w="19050">
            <a:solidFill>
              <a:srgbClr val="4A7DBA"/>
            </a:solidFill>
            <a:prstDash val="solid"/>
            <a:round/>
            <a:headEnd len="sm" w="sm" type="none"/>
            <a:tailEnd len="sm" w="sm" type="none"/>
          </a:ln>
        </p:spPr>
      </p:cxnSp>
      <p:cxnSp>
        <p:nvCxnSpPr>
          <p:cNvPr id="794" name="Google Shape;794;p63"/>
          <p:cNvCxnSpPr>
            <a:endCxn id="788" idx="0"/>
          </p:cNvCxnSpPr>
          <p:nvPr/>
        </p:nvCxnSpPr>
        <p:spPr>
          <a:xfrm>
            <a:off x="1857246" y="2857500"/>
            <a:ext cx="357300" cy="571500"/>
          </a:xfrm>
          <a:prstGeom prst="straightConnector1">
            <a:avLst/>
          </a:prstGeom>
          <a:noFill/>
          <a:ln cap="flat" cmpd="sng" w="19050">
            <a:solidFill>
              <a:srgbClr val="4A7DBA"/>
            </a:solidFill>
            <a:prstDash val="solid"/>
            <a:round/>
            <a:headEnd len="sm" w="sm" type="none"/>
            <a:tailEnd len="sm" w="sm" type="none"/>
          </a:ln>
        </p:spPr>
      </p:cxnSp>
      <p:cxnSp>
        <p:nvCxnSpPr>
          <p:cNvPr id="795" name="Google Shape;795;p63"/>
          <p:cNvCxnSpPr>
            <a:stCxn id="785" idx="3"/>
            <a:endCxn id="786" idx="0"/>
          </p:cNvCxnSpPr>
          <p:nvPr/>
        </p:nvCxnSpPr>
        <p:spPr>
          <a:xfrm flipH="1">
            <a:off x="1678703" y="1927007"/>
            <a:ext cx="466200" cy="501900"/>
          </a:xfrm>
          <a:prstGeom prst="straightConnector1">
            <a:avLst/>
          </a:prstGeom>
          <a:noFill/>
          <a:ln cap="flat" cmpd="sng" w="19050">
            <a:solidFill>
              <a:srgbClr val="4A7DBA"/>
            </a:solidFill>
            <a:prstDash val="solid"/>
            <a:round/>
            <a:headEnd len="sm" w="sm" type="none"/>
            <a:tailEnd len="sm" w="sm" type="none"/>
          </a:ln>
        </p:spPr>
      </p:cxnSp>
      <p:cxnSp>
        <p:nvCxnSpPr>
          <p:cNvPr id="796" name="Google Shape;796;p63"/>
          <p:cNvCxnSpPr>
            <a:stCxn id="785" idx="5"/>
            <a:endCxn id="789" idx="0"/>
          </p:cNvCxnSpPr>
          <p:nvPr/>
        </p:nvCxnSpPr>
        <p:spPr>
          <a:xfrm>
            <a:off x="2498503" y="1927007"/>
            <a:ext cx="787500" cy="716100"/>
          </a:xfrm>
          <a:prstGeom prst="straightConnector1">
            <a:avLst/>
          </a:prstGeom>
          <a:noFill/>
          <a:ln cap="flat" cmpd="sng" w="19050">
            <a:solidFill>
              <a:srgbClr val="4A7DBA"/>
            </a:solidFill>
            <a:prstDash val="solid"/>
            <a:round/>
            <a:headEnd len="sm" w="sm" type="none"/>
            <a:tailEnd len="sm" w="sm" type="none"/>
          </a:ln>
        </p:spPr>
      </p:cxnSp>
      <p:sp>
        <p:nvSpPr>
          <p:cNvPr id="797" name="Google Shape;797;p63"/>
          <p:cNvSpPr txBox="1"/>
          <p:nvPr/>
        </p:nvSpPr>
        <p:spPr>
          <a:xfrm>
            <a:off x="1500166" y="2428868"/>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a:t>
            </a:r>
            <a:endParaRPr b="1" sz="2400">
              <a:solidFill>
                <a:schemeClr val="dk1"/>
              </a:solidFill>
              <a:latin typeface="Calibri"/>
              <a:ea typeface="Calibri"/>
              <a:cs typeface="Calibri"/>
              <a:sym typeface="Calibri"/>
            </a:endParaRPr>
          </a:p>
        </p:txBody>
      </p:sp>
      <p:sp>
        <p:nvSpPr>
          <p:cNvPr id="798" name="Google Shape;798;p63"/>
          <p:cNvSpPr txBox="1"/>
          <p:nvPr/>
        </p:nvSpPr>
        <p:spPr>
          <a:xfrm>
            <a:off x="2143108" y="1500174"/>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B</a:t>
            </a:r>
            <a:endParaRPr b="1" sz="2400">
              <a:solidFill>
                <a:schemeClr val="dk1"/>
              </a:solidFill>
              <a:latin typeface="Calibri"/>
              <a:ea typeface="Calibri"/>
              <a:cs typeface="Calibri"/>
              <a:sym typeface="Calibri"/>
            </a:endParaRPr>
          </a:p>
        </p:txBody>
      </p:sp>
      <p:sp>
        <p:nvSpPr>
          <p:cNvPr id="799" name="Google Shape;799;p63"/>
          <p:cNvSpPr txBox="1"/>
          <p:nvPr/>
        </p:nvSpPr>
        <p:spPr>
          <a:xfrm>
            <a:off x="3071802" y="3286124"/>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a:t>
            </a:r>
            <a:endParaRPr b="1" sz="2400">
              <a:solidFill>
                <a:schemeClr val="dk1"/>
              </a:solidFill>
              <a:latin typeface="Calibri"/>
              <a:ea typeface="Calibri"/>
              <a:cs typeface="Calibri"/>
              <a:sym typeface="Calibri"/>
            </a:endParaRPr>
          </a:p>
        </p:txBody>
      </p:sp>
      <p:sp>
        <p:nvSpPr>
          <p:cNvPr id="800" name="Google Shape;800;p63"/>
          <p:cNvSpPr txBox="1"/>
          <p:nvPr/>
        </p:nvSpPr>
        <p:spPr>
          <a:xfrm>
            <a:off x="2000232" y="4214818"/>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801" name="Google Shape;801;p63"/>
          <p:cNvSpPr txBox="1"/>
          <p:nvPr/>
        </p:nvSpPr>
        <p:spPr>
          <a:xfrm>
            <a:off x="1071538" y="4286256"/>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802" name="Google Shape;802;p63"/>
          <p:cNvSpPr/>
          <p:nvPr/>
        </p:nvSpPr>
        <p:spPr>
          <a:xfrm>
            <a:off x="6429388" y="2285992"/>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3" name="Google Shape;803;p63"/>
          <p:cNvSpPr/>
          <p:nvPr/>
        </p:nvSpPr>
        <p:spPr>
          <a:xfrm>
            <a:off x="5786446" y="1428736"/>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4" name="Google Shape;804;p63"/>
          <p:cNvSpPr/>
          <p:nvPr/>
        </p:nvSpPr>
        <p:spPr>
          <a:xfrm>
            <a:off x="5000628" y="2786058"/>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5" name="Google Shape;805;p63"/>
          <p:cNvSpPr/>
          <p:nvPr/>
        </p:nvSpPr>
        <p:spPr>
          <a:xfrm>
            <a:off x="5929322" y="3214686"/>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Google Shape;806;p63"/>
          <p:cNvSpPr/>
          <p:nvPr/>
        </p:nvSpPr>
        <p:spPr>
          <a:xfrm>
            <a:off x="6929454" y="3214686"/>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7" name="Google Shape;807;p63"/>
          <p:cNvSpPr/>
          <p:nvPr/>
        </p:nvSpPr>
        <p:spPr>
          <a:xfrm>
            <a:off x="5000628" y="4929198"/>
            <a:ext cx="571504" cy="42862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08" name="Google Shape;808;p63"/>
          <p:cNvCxnSpPr/>
          <p:nvPr/>
        </p:nvCxnSpPr>
        <p:spPr>
          <a:xfrm>
            <a:off x="5000628" y="4929198"/>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809" name="Google Shape;809;p63"/>
          <p:cNvCxnSpPr/>
          <p:nvPr/>
        </p:nvCxnSpPr>
        <p:spPr>
          <a:xfrm flipH="1">
            <a:off x="5000628" y="4929198"/>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810" name="Google Shape;810;p63"/>
          <p:cNvCxnSpPr>
            <a:stCxn id="803" idx="3"/>
            <a:endCxn id="804" idx="0"/>
          </p:cNvCxnSpPr>
          <p:nvPr/>
        </p:nvCxnSpPr>
        <p:spPr>
          <a:xfrm flipH="1">
            <a:off x="5286379" y="1855569"/>
            <a:ext cx="573300" cy="930600"/>
          </a:xfrm>
          <a:prstGeom prst="straightConnector1">
            <a:avLst/>
          </a:prstGeom>
          <a:noFill/>
          <a:ln cap="flat" cmpd="sng" w="19050">
            <a:solidFill>
              <a:srgbClr val="4A7DBA"/>
            </a:solidFill>
            <a:prstDash val="solid"/>
            <a:round/>
            <a:headEnd len="sm" w="sm" type="none"/>
            <a:tailEnd len="sm" w="sm" type="none"/>
          </a:ln>
        </p:spPr>
      </p:cxnSp>
      <p:cxnSp>
        <p:nvCxnSpPr>
          <p:cNvPr id="811" name="Google Shape;811;p63"/>
          <p:cNvCxnSpPr>
            <a:stCxn id="802" idx="3"/>
            <a:endCxn id="805" idx="0"/>
          </p:cNvCxnSpPr>
          <p:nvPr/>
        </p:nvCxnSpPr>
        <p:spPr>
          <a:xfrm flipH="1">
            <a:off x="6215221" y="2712825"/>
            <a:ext cx="287400" cy="501900"/>
          </a:xfrm>
          <a:prstGeom prst="straightConnector1">
            <a:avLst/>
          </a:prstGeom>
          <a:noFill/>
          <a:ln cap="flat" cmpd="sng" w="19050">
            <a:solidFill>
              <a:srgbClr val="4A7DBA"/>
            </a:solidFill>
            <a:prstDash val="solid"/>
            <a:round/>
            <a:headEnd len="sm" w="sm" type="none"/>
            <a:tailEnd len="sm" w="sm" type="none"/>
          </a:ln>
        </p:spPr>
      </p:cxnSp>
      <p:cxnSp>
        <p:nvCxnSpPr>
          <p:cNvPr id="812" name="Google Shape;812;p63"/>
          <p:cNvCxnSpPr>
            <a:stCxn id="802" idx="0"/>
            <a:endCxn id="803" idx="5"/>
          </p:cNvCxnSpPr>
          <p:nvPr/>
        </p:nvCxnSpPr>
        <p:spPr>
          <a:xfrm rot="10800000">
            <a:off x="6213221" y="1855492"/>
            <a:ext cx="466200" cy="430500"/>
          </a:xfrm>
          <a:prstGeom prst="straightConnector1">
            <a:avLst/>
          </a:prstGeom>
          <a:noFill/>
          <a:ln cap="flat" cmpd="sng" w="19050">
            <a:solidFill>
              <a:srgbClr val="4A7DBA"/>
            </a:solidFill>
            <a:prstDash val="solid"/>
            <a:round/>
            <a:headEnd len="sm" w="sm" type="none"/>
            <a:tailEnd len="sm" w="sm" type="none"/>
          </a:ln>
        </p:spPr>
      </p:cxnSp>
      <p:cxnSp>
        <p:nvCxnSpPr>
          <p:cNvPr id="813" name="Google Shape;813;p63"/>
          <p:cNvCxnSpPr>
            <a:stCxn id="802" idx="5"/>
            <a:endCxn id="806" idx="0"/>
          </p:cNvCxnSpPr>
          <p:nvPr/>
        </p:nvCxnSpPr>
        <p:spPr>
          <a:xfrm>
            <a:off x="6856221" y="2712825"/>
            <a:ext cx="359100" cy="501900"/>
          </a:xfrm>
          <a:prstGeom prst="straightConnector1">
            <a:avLst/>
          </a:prstGeom>
          <a:noFill/>
          <a:ln cap="flat" cmpd="sng" w="19050">
            <a:solidFill>
              <a:srgbClr val="4A7DBA"/>
            </a:solidFill>
            <a:prstDash val="solid"/>
            <a:round/>
            <a:headEnd len="sm" w="sm" type="none"/>
            <a:tailEnd len="sm" w="sm" type="none"/>
          </a:ln>
        </p:spPr>
      </p:cxnSp>
      <p:sp>
        <p:nvSpPr>
          <p:cNvPr id="814" name="Google Shape;814;p63"/>
          <p:cNvSpPr txBox="1"/>
          <p:nvPr/>
        </p:nvSpPr>
        <p:spPr>
          <a:xfrm>
            <a:off x="5857884" y="1428736"/>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a:t>
            </a:r>
            <a:endParaRPr b="1" sz="2400">
              <a:solidFill>
                <a:schemeClr val="dk1"/>
              </a:solidFill>
              <a:latin typeface="Calibri"/>
              <a:ea typeface="Calibri"/>
              <a:cs typeface="Calibri"/>
              <a:sym typeface="Calibri"/>
            </a:endParaRPr>
          </a:p>
        </p:txBody>
      </p:sp>
      <p:sp>
        <p:nvSpPr>
          <p:cNvPr id="815" name="Google Shape;815;p63"/>
          <p:cNvSpPr txBox="1"/>
          <p:nvPr/>
        </p:nvSpPr>
        <p:spPr>
          <a:xfrm>
            <a:off x="6500826" y="2285992"/>
            <a:ext cx="3571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B</a:t>
            </a:r>
            <a:endParaRPr b="1" sz="2400">
              <a:solidFill>
                <a:schemeClr val="dk1"/>
              </a:solidFill>
              <a:latin typeface="Calibri"/>
              <a:ea typeface="Calibri"/>
              <a:cs typeface="Calibri"/>
              <a:sym typeface="Calibri"/>
            </a:endParaRPr>
          </a:p>
        </p:txBody>
      </p:sp>
      <p:sp>
        <p:nvSpPr>
          <p:cNvPr id="816" name="Google Shape;816;p63"/>
          <p:cNvSpPr txBox="1"/>
          <p:nvPr/>
        </p:nvSpPr>
        <p:spPr>
          <a:xfrm>
            <a:off x="7000892" y="3857628"/>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a:t>
            </a:r>
            <a:endParaRPr b="1" sz="2400">
              <a:solidFill>
                <a:schemeClr val="dk1"/>
              </a:solidFill>
              <a:latin typeface="Calibri"/>
              <a:ea typeface="Calibri"/>
              <a:cs typeface="Calibri"/>
              <a:sym typeface="Calibri"/>
            </a:endParaRPr>
          </a:p>
        </p:txBody>
      </p:sp>
      <p:sp>
        <p:nvSpPr>
          <p:cNvPr id="817" name="Google Shape;817;p63"/>
          <p:cNvSpPr txBox="1"/>
          <p:nvPr/>
        </p:nvSpPr>
        <p:spPr>
          <a:xfrm>
            <a:off x="6000760" y="3857628"/>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818" name="Google Shape;818;p63"/>
          <p:cNvSpPr txBox="1"/>
          <p:nvPr/>
        </p:nvSpPr>
        <p:spPr>
          <a:xfrm>
            <a:off x="5072066" y="3786190"/>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819" name="Google Shape;819;p63"/>
          <p:cNvSpPr/>
          <p:nvPr/>
        </p:nvSpPr>
        <p:spPr>
          <a:xfrm>
            <a:off x="4071934" y="3286124"/>
            <a:ext cx="785818" cy="484632"/>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64"/>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Вставка в правое поддерево</a:t>
            </a:r>
            <a:endParaRPr/>
          </a:p>
        </p:txBody>
      </p:sp>
      <p:sp>
        <p:nvSpPr>
          <p:cNvPr id="825" name="Google Shape;825;p64"/>
          <p:cNvSpPr/>
          <p:nvPr/>
        </p:nvSpPr>
        <p:spPr>
          <a:xfrm>
            <a:off x="1857356" y="2571744"/>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Google Shape;826;p64"/>
          <p:cNvSpPr/>
          <p:nvPr/>
        </p:nvSpPr>
        <p:spPr>
          <a:xfrm>
            <a:off x="1214414" y="1714488"/>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p64"/>
          <p:cNvSpPr/>
          <p:nvPr/>
        </p:nvSpPr>
        <p:spPr>
          <a:xfrm>
            <a:off x="285720" y="2643182"/>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p64"/>
          <p:cNvSpPr/>
          <p:nvPr/>
        </p:nvSpPr>
        <p:spPr>
          <a:xfrm>
            <a:off x="1357290" y="3571876"/>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9" name="Google Shape;829;p64"/>
          <p:cNvSpPr/>
          <p:nvPr/>
        </p:nvSpPr>
        <p:spPr>
          <a:xfrm>
            <a:off x="2428860" y="3571876"/>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0" name="Google Shape;830;p64"/>
          <p:cNvSpPr/>
          <p:nvPr/>
        </p:nvSpPr>
        <p:spPr>
          <a:xfrm>
            <a:off x="1357290" y="5286388"/>
            <a:ext cx="571504" cy="42862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31" name="Google Shape;831;p64"/>
          <p:cNvCxnSpPr/>
          <p:nvPr/>
        </p:nvCxnSpPr>
        <p:spPr>
          <a:xfrm>
            <a:off x="1357290" y="5286388"/>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832" name="Google Shape;832;p64"/>
          <p:cNvCxnSpPr/>
          <p:nvPr/>
        </p:nvCxnSpPr>
        <p:spPr>
          <a:xfrm flipH="1">
            <a:off x="1357290" y="5286388"/>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833" name="Google Shape;833;p64"/>
          <p:cNvCxnSpPr>
            <a:stCxn id="826" idx="3"/>
            <a:endCxn id="827" idx="0"/>
          </p:cNvCxnSpPr>
          <p:nvPr/>
        </p:nvCxnSpPr>
        <p:spPr>
          <a:xfrm flipH="1">
            <a:off x="571547" y="2141321"/>
            <a:ext cx="716100" cy="501900"/>
          </a:xfrm>
          <a:prstGeom prst="straightConnector1">
            <a:avLst/>
          </a:prstGeom>
          <a:noFill/>
          <a:ln cap="flat" cmpd="sng" w="19050">
            <a:solidFill>
              <a:srgbClr val="4A7DBA"/>
            </a:solidFill>
            <a:prstDash val="solid"/>
            <a:round/>
            <a:headEnd len="sm" w="sm" type="none"/>
            <a:tailEnd len="sm" w="sm" type="none"/>
          </a:ln>
        </p:spPr>
      </p:cxnSp>
      <p:cxnSp>
        <p:nvCxnSpPr>
          <p:cNvPr id="834" name="Google Shape;834;p64"/>
          <p:cNvCxnSpPr>
            <a:stCxn id="825" idx="3"/>
            <a:endCxn id="828" idx="0"/>
          </p:cNvCxnSpPr>
          <p:nvPr/>
        </p:nvCxnSpPr>
        <p:spPr>
          <a:xfrm flipH="1">
            <a:off x="1643189" y="2998577"/>
            <a:ext cx="287400" cy="573300"/>
          </a:xfrm>
          <a:prstGeom prst="straightConnector1">
            <a:avLst/>
          </a:prstGeom>
          <a:noFill/>
          <a:ln cap="flat" cmpd="sng" w="19050">
            <a:solidFill>
              <a:srgbClr val="4A7DBA"/>
            </a:solidFill>
            <a:prstDash val="solid"/>
            <a:round/>
            <a:headEnd len="sm" w="sm" type="none"/>
            <a:tailEnd len="sm" w="sm" type="none"/>
          </a:ln>
        </p:spPr>
      </p:cxnSp>
      <p:cxnSp>
        <p:nvCxnSpPr>
          <p:cNvPr id="835" name="Google Shape;835;p64"/>
          <p:cNvCxnSpPr>
            <a:stCxn id="825" idx="0"/>
            <a:endCxn id="826" idx="5"/>
          </p:cNvCxnSpPr>
          <p:nvPr/>
        </p:nvCxnSpPr>
        <p:spPr>
          <a:xfrm rot="10800000">
            <a:off x="1641189" y="2141244"/>
            <a:ext cx="466200" cy="430500"/>
          </a:xfrm>
          <a:prstGeom prst="straightConnector1">
            <a:avLst/>
          </a:prstGeom>
          <a:noFill/>
          <a:ln cap="flat" cmpd="sng" w="19050">
            <a:solidFill>
              <a:srgbClr val="4A7DBA"/>
            </a:solidFill>
            <a:prstDash val="solid"/>
            <a:round/>
            <a:headEnd len="sm" w="sm" type="none"/>
            <a:tailEnd len="sm" w="sm" type="none"/>
          </a:ln>
        </p:spPr>
      </p:cxnSp>
      <p:cxnSp>
        <p:nvCxnSpPr>
          <p:cNvPr id="836" name="Google Shape;836;p64"/>
          <p:cNvCxnSpPr>
            <a:stCxn id="825" idx="5"/>
            <a:endCxn id="829" idx="0"/>
          </p:cNvCxnSpPr>
          <p:nvPr/>
        </p:nvCxnSpPr>
        <p:spPr>
          <a:xfrm>
            <a:off x="2284189" y="2998577"/>
            <a:ext cx="430500" cy="573300"/>
          </a:xfrm>
          <a:prstGeom prst="straightConnector1">
            <a:avLst/>
          </a:prstGeom>
          <a:noFill/>
          <a:ln cap="flat" cmpd="sng" w="19050">
            <a:solidFill>
              <a:srgbClr val="4A7DBA"/>
            </a:solidFill>
            <a:prstDash val="solid"/>
            <a:round/>
            <a:headEnd len="sm" w="sm" type="none"/>
            <a:tailEnd len="sm" w="sm" type="none"/>
          </a:ln>
        </p:spPr>
      </p:cxnSp>
      <p:sp>
        <p:nvSpPr>
          <p:cNvPr id="837" name="Google Shape;837;p64"/>
          <p:cNvSpPr txBox="1"/>
          <p:nvPr/>
        </p:nvSpPr>
        <p:spPr>
          <a:xfrm>
            <a:off x="1285852" y="1714488"/>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a:t>
            </a:r>
            <a:endParaRPr b="1" sz="2400">
              <a:solidFill>
                <a:schemeClr val="dk1"/>
              </a:solidFill>
              <a:latin typeface="Calibri"/>
              <a:ea typeface="Calibri"/>
              <a:cs typeface="Calibri"/>
              <a:sym typeface="Calibri"/>
            </a:endParaRPr>
          </a:p>
        </p:txBody>
      </p:sp>
      <p:sp>
        <p:nvSpPr>
          <p:cNvPr id="838" name="Google Shape;838;p64"/>
          <p:cNvSpPr txBox="1"/>
          <p:nvPr/>
        </p:nvSpPr>
        <p:spPr>
          <a:xfrm>
            <a:off x="1928794" y="2571744"/>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B</a:t>
            </a:r>
            <a:endParaRPr b="1" sz="2400">
              <a:solidFill>
                <a:schemeClr val="dk1"/>
              </a:solidFill>
              <a:latin typeface="Calibri"/>
              <a:ea typeface="Calibri"/>
              <a:cs typeface="Calibri"/>
              <a:sym typeface="Calibri"/>
            </a:endParaRPr>
          </a:p>
        </p:txBody>
      </p:sp>
      <p:sp>
        <p:nvSpPr>
          <p:cNvPr id="839" name="Google Shape;839;p64"/>
          <p:cNvSpPr txBox="1"/>
          <p:nvPr/>
        </p:nvSpPr>
        <p:spPr>
          <a:xfrm>
            <a:off x="2571736" y="4357694"/>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a:t>
            </a:r>
            <a:endParaRPr b="1" sz="2400">
              <a:solidFill>
                <a:schemeClr val="dk1"/>
              </a:solidFill>
              <a:latin typeface="Calibri"/>
              <a:ea typeface="Calibri"/>
              <a:cs typeface="Calibri"/>
              <a:sym typeface="Calibri"/>
            </a:endParaRPr>
          </a:p>
        </p:txBody>
      </p:sp>
      <p:sp>
        <p:nvSpPr>
          <p:cNvPr id="840" name="Google Shape;840;p64"/>
          <p:cNvSpPr txBox="1"/>
          <p:nvPr/>
        </p:nvSpPr>
        <p:spPr>
          <a:xfrm>
            <a:off x="1428728" y="4429132"/>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841" name="Google Shape;841;p64"/>
          <p:cNvSpPr txBox="1"/>
          <p:nvPr/>
        </p:nvSpPr>
        <p:spPr>
          <a:xfrm>
            <a:off x="357158" y="3643314"/>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842" name="Google Shape;842;p64"/>
          <p:cNvSpPr/>
          <p:nvPr/>
        </p:nvSpPr>
        <p:spPr>
          <a:xfrm>
            <a:off x="4143372" y="3214686"/>
            <a:ext cx="785818" cy="484632"/>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64"/>
          <p:cNvSpPr/>
          <p:nvPr/>
        </p:nvSpPr>
        <p:spPr>
          <a:xfrm>
            <a:off x="2285984" y="928670"/>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4" name="Google Shape;844;p64"/>
          <p:cNvSpPr/>
          <p:nvPr/>
        </p:nvSpPr>
        <p:spPr>
          <a:xfrm>
            <a:off x="3428992" y="2428868"/>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45" name="Google Shape;845;p64"/>
          <p:cNvCxnSpPr>
            <a:stCxn id="843" idx="5"/>
            <a:endCxn id="844" idx="0"/>
          </p:cNvCxnSpPr>
          <p:nvPr/>
        </p:nvCxnSpPr>
        <p:spPr>
          <a:xfrm>
            <a:off x="2712817" y="1355503"/>
            <a:ext cx="1002000" cy="1073400"/>
          </a:xfrm>
          <a:prstGeom prst="straightConnector1">
            <a:avLst/>
          </a:prstGeom>
          <a:noFill/>
          <a:ln cap="flat" cmpd="sng" w="19050">
            <a:solidFill>
              <a:srgbClr val="4A7DBA"/>
            </a:solidFill>
            <a:prstDash val="solid"/>
            <a:round/>
            <a:headEnd len="sm" w="sm" type="none"/>
            <a:tailEnd len="sm" w="sm" type="none"/>
          </a:ln>
        </p:spPr>
      </p:cxnSp>
      <p:sp>
        <p:nvSpPr>
          <p:cNvPr id="846" name="Google Shape;846;p64"/>
          <p:cNvSpPr txBox="1"/>
          <p:nvPr/>
        </p:nvSpPr>
        <p:spPr>
          <a:xfrm>
            <a:off x="2357422" y="928670"/>
            <a:ext cx="3481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С</a:t>
            </a:r>
            <a:endParaRPr/>
          </a:p>
        </p:txBody>
      </p:sp>
      <p:sp>
        <p:nvSpPr>
          <p:cNvPr id="847" name="Google Shape;847;p64"/>
          <p:cNvSpPr txBox="1"/>
          <p:nvPr/>
        </p:nvSpPr>
        <p:spPr>
          <a:xfrm>
            <a:off x="3500430" y="3643314"/>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a:t>
            </a:r>
            <a:endParaRPr/>
          </a:p>
        </p:txBody>
      </p:sp>
      <p:cxnSp>
        <p:nvCxnSpPr>
          <p:cNvPr id="848" name="Google Shape;848;p64"/>
          <p:cNvCxnSpPr>
            <a:stCxn id="843" idx="3"/>
            <a:endCxn id="826" idx="0"/>
          </p:cNvCxnSpPr>
          <p:nvPr/>
        </p:nvCxnSpPr>
        <p:spPr>
          <a:xfrm flipH="1">
            <a:off x="1464317" y="1355503"/>
            <a:ext cx="894900" cy="359100"/>
          </a:xfrm>
          <a:prstGeom prst="straightConnector1">
            <a:avLst/>
          </a:prstGeom>
          <a:noFill/>
          <a:ln cap="flat" cmpd="sng" w="19050">
            <a:solidFill>
              <a:srgbClr val="4A7DBA"/>
            </a:solidFill>
            <a:prstDash val="solid"/>
            <a:round/>
            <a:headEnd len="sm" w="sm" type="none"/>
            <a:tailEnd len="sm" w="sm" type="none"/>
          </a:ln>
        </p:spPr>
      </p:cxnSp>
      <p:sp>
        <p:nvSpPr>
          <p:cNvPr id="849" name="Google Shape;849;p64"/>
          <p:cNvSpPr/>
          <p:nvPr/>
        </p:nvSpPr>
        <p:spPr>
          <a:xfrm>
            <a:off x="2428860" y="5286388"/>
            <a:ext cx="571504" cy="42862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50" name="Google Shape;850;p64"/>
          <p:cNvCxnSpPr/>
          <p:nvPr/>
        </p:nvCxnSpPr>
        <p:spPr>
          <a:xfrm>
            <a:off x="2428860" y="5286388"/>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851" name="Google Shape;851;p64"/>
          <p:cNvCxnSpPr/>
          <p:nvPr/>
        </p:nvCxnSpPr>
        <p:spPr>
          <a:xfrm flipH="1">
            <a:off x="2428860" y="5286388"/>
            <a:ext cx="571504" cy="428628"/>
          </a:xfrm>
          <a:prstGeom prst="straightConnector1">
            <a:avLst/>
          </a:prstGeom>
          <a:noFill/>
          <a:ln cap="flat" cmpd="sng" w="9525">
            <a:solidFill>
              <a:srgbClr val="4A7DBA"/>
            </a:solidFill>
            <a:prstDash val="solid"/>
            <a:round/>
            <a:headEnd len="sm" w="sm" type="none"/>
            <a:tailEnd len="sm" w="sm" type="none"/>
          </a:ln>
        </p:spPr>
      </p:cxnSp>
      <p:sp>
        <p:nvSpPr>
          <p:cNvPr id="852" name="Google Shape;852;p64"/>
          <p:cNvSpPr/>
          <p:nvPr/>
        </p:nvSpPr>
        <p:spPr>
          <a:xfrm>
            <a:off x="6643702" y="1071546"/>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3" name="Google Shape;853;p64"/>
          <p:cNvSpPr/>
          <p:nvPr/>
        </p:nvSpPr>
        <p:spPr>
          <a:xfrm>
            <a:off x="5643570" y="2357430"/>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p64"/>
          <p:cNvSpPr/>
          <p:nvPr/>
        </p:nvSpPr>
        <p:spPr>
          <a:xfrm>
            <a:off x="5072066" y="3571876"/>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Google Shape;855;p64"/>
          <p:cNvSpPr/>
          <p:nvPr/>
        </p:nvSpPr>
        <p:spPr>
          <a:xfrm>
            <a:off x="6072198" y="3571876"/>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Google Shape;856;p64"/>
          <p:cNvSpPr/>
          <p:nvPr/>
        </p:nvSpPr>
        <p:spPr>
          <a:xfrm>
            <a:off x="7143768" y="3571876"/>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64"/>
          <p:cNvSpPr/>
          <p:nvPr/>
        </p:nvSpPr>
        <p:spPr>
          <a:xfrm>
            <a:off x="6072198" y="5286388"/>
            <a:ext cx="571504" cy="42862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58" name="Google Shape;858;p64"/>
          <p:cNvCxnSpPr/>
          <p:nvPr/>
        </p:nvCxnSpPr>
        <p:spPr>
          <a:xfrm>
            <a:off x="6072198" y="5286388"/>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859" name="Google Shape;859;p64"/>
          <p:cNvCxnSpPr/>
          <p:nvPr/>
        </p:nvCxnSpPr>
        <p:spPr>
          <a:xfrm flipH="1">
            <a:off x="6072198" y="5286388"/>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860" name="Google Shape;860;p64"/>
          <p:cNvCxnSpPr>
            <a:stCxn id="853" idx="3"/>
            <a:endCxn id="854" idx="0"/>
          </p:cNvCxnSpPr>
          <p:nvPr/>
        </p:nvCxnSpPr>
        <p:spPr>
          <a:xfrm flipH="1">
            <a:off x="5357703" y="2784263"/>
            <a:ext cx="359100" cy="787500"/>
          </a:xfrm>
          <a:prstGeom prst="straightConnector1">
            <a:avLst/>
          </a:prstGeom>
          <a:noFill/>
          <a:ln cap="flat" cmpd="sng" w="19050">
            <a:solidFill>
              <a:srgbClr val="4A7DBA"/>
            </a:solidFill>
            <a:prstDash val="solid"/>
            <a:round/>
            <a:headEnd len="sm" w="sm" type="none"/>
            <a:tailEnd len="sm" w="sm" type="none"/>
          </a:ln>
        </p:spPr>
      </p:cxnSp>
      <p:cxnSp>
        <p:nvCxnSpPr>
          <p:cNvPr id="861" name="Google Shape;861;p64"/>
          <p:cNvCxnSpPr>
            <a:stCxn id="852" idx="3"/>
            <a:endCxn id="853" idx="0"/>
          </p:cNvCxnSpPr>
          <p:nvPr/>
        </p:nvCxnSpPr>
        <p:spPr>
          <a:xfrm flipH="1">
            <a:off x="5893735" y="1498379"/>
            <a:ext cx="823200" cy="859200"/>
          </a:xfrm>
          <a:prstGeom prst="straightConnector1">
            <a:avLst/>
          </a:prstGeom>
          <a:noFill/>
          <a:ln cap="flat" cmpd="sng" w="19050">
            <a:solidFill>
              <a:srgbClr val="4A7DBA"/>
            </a:solidFill>
            <a:prstDash val="solid"/>
            <a:round/>
            <a:headEnd len="sm" w="sm" type="none"/>
            <a:tailEnd len="sm" w="sm" type="none"/>
          </a:ln>
        </p:spPr>
      </p:cxnSp>
      <p:cxnSp>
        <p:nvCxnSpPr>
          <p:cNvPr id="862" name="Google Shape;862;p64"/>
          <p:cNvCxnSpPr>
            <a:stCxn id="855" idx="0"/>
            <a:endCxn id="853" idx="5"/>
          </p:cNvCxnSpPr>
          <p:nvPr/>
        </p:nvCxnSpPr>
        <p:spPr>
          <a:xfrm rot="10800000">
            <a:off x="6070550" y="2784376"/>
            <a:ext cx="287400" cy="787500"/>
          </a:xfrm>
          <a:prstGeom prst="straightConnector1">
            <a:avLst/>
          </a:prstGeom>
          <a:noFill/>
          <a:ln cap="flat" cmpd="sng" w="19050">
            <a:solidFill>
              <a:srgbClr val="4A7DBA"/>
            </a:solidFill>
            <a:prstDash val="solid"/>
            <a:round/>
            <a:headEnd len="sm" w="sm" type="none"/>
            <a:tailEnd len="sm" w="sm" type="none"/>
          </a:ln>
        </p:spPr>
      </p:cxnSp>
      <p:cxnSp>
        <p:nvCxnSpPr>
          <p:cNvPr id="863" name="Google Shape;863;p64"/>
          <p:cNvCxnSpPr>
            <a:stCxn id="852" idx="5"/>
            <a:endCxn id="864" idx="0"/>
          </p:cNvCxnSpPr>
          <p:nvPr/>
        </p:nvCxnSpPr>
        <p:spPr>
          <a:xfrm>
            <a:off x="7070535" y="1498379"/>
            <a:ext cx="751800" cy="787500"/>
          </a:xfrm>
          <a:prstGeom prst="straightConnector1">
            <a:avLst/>
          </a:prstGeom>
          <a:noFill/>
          <a:ln cap="flat" cmpd="sng" w="19050">
            <a:solidFill>
              <a:srgbClr val="4A7DBA"/>
            </a:solidFill>
            <a:prstDash val="solid"/>
            <a:round/>
            <a:headEnd len="sm" w="sm" type="none"/>
            <a:tailEnd len="sm" w="sm" type="none"/>
          </a:ln>
        </p:spPr>
      </p:cxnSp>
      <p:sp>
        <p:nvSpPr>
          <p:cNvPr id="865" name="Google Shape;865;p64"/>
          <p:cNvSpPr txBox="1"/>
          <p:nvPr/>
        </p:nvSpPr>
        <p:spPr>
          <a:xfrm>
            <a:off x="5715008" y="2357430"/>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a:t>
            </a:r>
            <a:endParaRPr b="1" sz="2400">
              <a:solidFill>
                <a:schemeClr val="dk1"/>
              </a:solidFill>
              <a:latin typeface="Calibri"/>
              <a:ea typeface="Calibri"/>
              <a:cs typeface="Calibri"/>
              <a:sym typeface="Calibri"/>
            </a:endParaRPr>
          </a:p>
        </p:txBody>
      </p:sp>
      <p:sp>
        <p:nvSpPr>
          <p:cNvPr id="866" name="Google Shape;866;p64"/>
          <p:cNvSpPr txBox="1"/>
          <p:nvPr/>
        </p:nvSpPr>
        <p:spPr>
          <a:xfrm>
            <a:off x="7286644" y="4357694"/>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a:t>
            </a:r>
            <a:endParaRPr b="1" sz="2400">
              <a:solidFill>
                <a:schemeClr val="dk1"/>
              </a:solidFill>
              <a:latin typeface="Calibri"/>
              <a:ea typeface="Calibri"/>
              <a:cs typeface="Calibri"/>
              <a:sym typeface="Calibri"/>
            </a:endParaRPr>
          </a:p>
        </p:txBody>
      </p:sp>
      <p:sp>
        <p:nvSpPr>
          <p:cNvPr id="867" name="Google Shape;867;p64"/>
          <p:cNvSpPr txBox="1"/>
          <p:nvPr/>
        </p:nvSpPr>
        <p:spPr>
          <a:xfrm>
            <a:off x="6143636" y="4429132"/>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sp>
        <p:nvSpPr>
          <p:cNvPr id="868" name="Google Shape;868;p64"/>
          <p:cNvSpPr txBox="1"/>
          <p:nvPr/>
        </p:nvSpPr>
        <p:spPr>
          <a:xfrm>
            <a:off x="5143504" y="4500570"/>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a:t>
            </a:r>
            <a:endParaRPr b="1" sz="2400">
              <a:solidFill>
                <a:schemeClr val="dk1"/>
              </a:solidFill>
              <a:latin typeface="Calibri"/>
              <a:ea typeface="Calibri"/>
              <a:cs typeface="Calibri"/>
              <a:sym typeface="Calibri"/>
            </a:endParaRPr>
          </a:p>
        </p:txBody>
      </p:sp>
      <p:sp>
        <p:nvSpPr>
          <p:cNvPr id="864" name="Google Shape;864;p64"/>
          <p:cNvSpPr/>
          <p:nvPr/>
        </p:nvSpPr>
        <p:spPr>
          <a:xfrm>
            <a:off x="7572396" y="2285992"/>
            <a:ext cx="500066" cy="50006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Google Shape;869;p64"/>
          <p:cNvSpPr/>
          <p:nvPr/>
        </p:nvSpPr>
        <p:spPr>
          <a:xfrm>
            <a:off x="8072462" y="3643314"/>
            <a:ext cx="571504" cy="214314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70" name="Google Shape;870;p64"/>
          <p:cNvCxnSpPr>
            <a:stCxn id="864" idx="5"/>
            <a:endCxn id="869" idx="0"/>
          </p:cNvCxnSpPr>
          <p:nvPr/>
        </p:nvCxnSpPr>
        <p:spPr>
          <a:xfrm>
            <a:off x="7999229" y="2712825"/>
            <a:ext cx="359100" cy="930600"/>
          </a:xfrm>
          <a:prstGeom prst="straightConnector1">
            <a:avLst/>
          </a:prstGeom>
          <a:noFill/>
          <a:ln cap="flat" cmpd="sng" w="19050">
            <a:solidFill>
              <a:srgbClr val="4A7DBA"/>
            </a:solidFill>
            <a:prstDash val="solid"/>
            <a:round/>
            <a:headEnd len="sm" w="sm" type="none"/>
            <a:tailEnd len="sm" w="sm" type="none"/>
          </a:ln>
        </p:spPr>
      </p:cxnSp>
      <p:sp>
        <p:nvSpPr>
          <p:cNvPr id="871" name="Google Shape;871;p64"/>
          <p:cNvSpPr txBox="1"/>
          <p:nvPr/>
        </p:nvSpPr>
        <p:spPr>
          <a:xfrm>
            <a:off x="7643834" y="2285992"/>
            <a:ext cx="3481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С</a:t>
            </a:r>
            <a:endParaRPr/>
          </a:p>
        </p:txBody>
      </p:sp>
      <p:sp>
        <p:nvSpPr>
          <p:cNvPr id="872" name="Google Shape;872;p64"/>
          <p:cNvSpPr txBox="1"/>
          <p:nvPr/>
        </p:nvSpPr>
        <p:spPr>
          <a:xfrm>
            <a:off x="8215338" y="4429132"/>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a:t>
            </a:r>
            <a:endParaRPr/>
          </a:p>
        </p:txBody>
      </p:sp>
      <p:cxnSp>
        <p:nvCxnSpPr>
          <p:cNvPr id="873" name="Google Shape;873;p64"/>
          <p:cNvCxnSpPr>
            <a:stCxn id="864" idx="3"/>
            <a:endCxn id="856" idx="0"/>
          </p:cNvCxnSpPr>
          <p:nvPr/>
        </p:nvCxnSpPr>
        <p:spPr>
          <a:xfrm flipH="1">
            <a:off x="7429629" y="2712825"/>
            <a:ext cx="216000" cy="859200"/>
          </a:xfrm>
          <a:prstGeom prst="straightConnector1">
            <a:avLst/>
          </a:prstGeom>
          <a:noFill/>
          <a:ln cap="flat" cmpd="sng" w="19050">
            <a:solidFill>
              <a:srgbClr val="4A7DBA"/>
            </a:solidFill>
            <a:prstDash val="solid"/>
            <a:round/>
            <a:headEnd len="sm" w="sm" type="none"/>
            <a:tailEnd len="sm" w="sm" type="none"/>
          </a:ln>
        </p:spPr>
      </p:cxnSp>
      <p:sp>
        <p:nvSpPr>
          <p:cNvPr id="874" name="Google Shape;874;p64"/>
          <p:cNvSpPr/>
          <p:nvPr/>
        </p:nvSpPr>
        <p:spPr>
          <a:xfrm>
            <a:off x="7143768" y="5286388"/>
            <a:ext cx="571504" cy="42862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75" name="Google Shape;875;p64"/>
          <p:cNvCxnSpPr/>
          <p:nvPr/>
        </p:nvCxnSpPr>
        <p:spPr>
          <a:xfrm>
            <a:off x="7143768" y="5286388"/>
            <a:ext cx="571504" cy="428628"/>
          </a:xfrm>
          <a:prstGeom prst="straightConnector1">
            <a:avLst/>
          </a:prstGeom>
          <a:noFill/>
          <a:ln cap="flat" cmpd="sng" w="9525">
            <a:solidFill>
              <a:srgbClr val="4A7DBA"/>
            </a:solidFill>
            <a:prstDash val="solid"/>
            <a:round/>
            <a:headEnd len="sm" w="sm" type="none"/>
            <a:tailEnd len="sm" w="sm" type="none"/>
          </a:ln>
        </p:spPr>
      </p:cxnSp>
      <p:cxnSp>
        <p:nvCxnSpPr>
          <p:cNvPr id="876" name="Google Shape;876;p64"/>
          <p:cNvCxnSpPr/>
          <p:nvPr/>
        </p:nvCxnSpPr>
        <p:spPr>
          <a:xfrm flipH="1">
            <a:off x="7143768" y="5286388"/>
            <a:ext cx="571504" cy="428628"/>
          </a:xfrm>
          <a:prstGeom prst="straightConnector1">
            <a:avLst/>
          </a:prstGeom>
          <a:noFill/>
          <a:ln cap="flat" cmpd="sng" w="9525">
            <a:solidFill>
              <a:srgbClr val="4A7DBA"/>
            </a:solidFill>
            <a:prstDash val="solid"/>
            <a:round/>
            <a:headEnd len="sm" w="sm" type="none"/>
            <a:tailEnd len="sm" w="sm" type="none"/>
          </a:ln>
        </p:spPr>
      </p:cxnSp>
      <p:sp>
        <p:nvSpPr>
          <p:cNvPr id="877" name="Google Shape;877;p64"/>
          <p:cNvSpPr/>
          <p:nvPr/>
        </p:nvSpPr>
        <p:spPr>
          <a:xfrm>
            <a:off x="6715140" y="1071546"/>
            <a:ext cx="35779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B</a:t>
            </a:r>
            <a:endParaRPr b="1" sz="2400">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Балансировка АВЛ-дерева</a:t>
            </a:r>
            <a:br>
              <a:rPr lang="en-US" sz="3600"/>
            </a:br>
            <a:r>
              <a:rPr lang="en-US" sz="3600"/>
              <a:t>LL - вращение</a:t>
            </a:r>
            <a:endParaRPr/>
          </a:p>
        </p:txBody>
      </p:sp>
      <p:sp>
        <p:nvSpPr>
          <p:cNvPr id="883" name="Google Shape;883;p65"/>
          <p:cNvSpPr txBox="1"/>
          <p:nvPr>
            <p:ph idx="1" type="body"/>
          </p:nvPr>
        </p:nvSpPr>
        <p:spPr>
          <a:xfrm>
            <a:off x="395536" y="1628800"/>
            <a:ext cx="8246630" cy="18722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solidFill>
                  <a:schemeClr val="dk1"/>
                </a:solidFill>
                <a:latin typeface="Calibri"/>
                <a:ea typeface="Calibri"/>
                <a:cs typeface="Calibri"/>
                <a:sym typeface="Calibri"/>
              </a:rPr>
              <a:t>Существует 4 вида ситуаций в которых необходима балансировка АВЛ-дерева, как правило, такие ситуации возникают по причине добавления или удаления узла из АВЛ-дерева. Рассмотрим первую из них.</a:t>
            </a:r>
            <a:endParaRPr/>
          </a:p>
          <a:p>
            <a:pPr indent="0" lvl="0" marL="0" rtl="0" algn="l">
              <a:spcBef>
                <a:spcPts val="360"/>
              </a:spcBef>
              <a:spcAft>
                <a:spcPts val="0"/>
              </a:spcAft>
              <a:buClr>
                <a:schemeClr val="dk1"/>
              </a:buClr>
              <a:buSzPts val="1800"/>
              <a:buNone/>
            </a:pPr>
            <a:r>
              <a:rPr lang="en-US" sz="1800">
                <a:solidFill>
                  <a:schemeClr val="dk1"/>
                </a:solidFill>
                <a:latin typeface="Calibri"/>
                <a:ea typeface="Calibri"/>
                <a:cs typeface="Calibri"/>
                <a:sym typeface="Calibri"/>
              </a:rPr>
              <a:t>Данная ситуация возникает когда дерево имеет «перевес» в левом поддереве левого потомка узла дерева,  в этом случае необходимо провести балансировку малым левым вращением или LL-вращением (Left-Left Rotation). </a:t>
            </a:r>
            <a:endParaRPr/>
          </a:p>
        </p:txBody>
      </p:sp>
      <p:grpSp>
        <p:nvGrpSpPr>
          <p:cNvPr id="884" name="Google Shape;884;p65"/>
          <p:cNvGrpSpPr/>
          <p:nvPr/>
        </p:nvGrpSpPr>
        <p:grpSpPr>
          <a:xfrm>
            <a:off x="755576" y="3612327"/>
            <a:ext cx="2192870" cy="2753725"/>
            <a:chOff x="2428225" y="3412500"/>
            <a:chExt cx="2192870" cy="2753725"/>
          </a:xfrm>
        </p:grpSpPr>
        <p:sp>
          <p:nvSpPr>
            <p:cNvPr id="885" name="Google Shape;885;p65"/>
            <p:cNvSpPr/>
            <p:nvPr/>
          </p:nvSpPr>
          <p:spPr>
            <a:xfrm>
              <a:off x="4071839" y="3720791"/>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886" name="Google Shape;886;p65"/>
            <p:cNvSpPr/>
            <p:nvPr/>
          </p:nvSpPr>
          <p:spPr>
            <a:xfrm>
              <a:off x="3284190" y="4644741"/>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887" name="Google Shape;887;p65"/>
            <p:cNvCxnSpPr>
              <a:stCxn id="886" idx="7"/>
              <a:endCxn id="885" idx="3"/>
            </p:cNvCxnSpPr>
            <p:nvPr/>
          </p:nvCxnSpPr>
          <p:spPr>
            <a:xfrm flipH="1" rot="10800000">
              <a:off x="3711104" y="4106786"/>
              <a:ext cx="434100" cy="604200"/>
            </a:xfrm>
            <a:prstGeom prst="straightConnector1">
              <a:avLst/>
            </a:prstGeom>
            <a:noFill/>
            <a:ln cap="flat" cmpd="sng" w="9525">
              <a:solidFill>
                <a:schemeClr val="dk2"/>
              </a:solidFill>
              <a:prstDash val="solid"/>
              <a:round/>
              <a:headEnd len="med" w="med" type="triangle"/>
              <a:tailEnd len="sm" w="sm" type="none"/>
            </a:ln>
          </p:spPr>
        </p:cxnSp>
        <p:sp>
          <p:nvSpPr>
            <p:cNvPr id="888" name="Google Shape;888;p65"/>
            <p:cNvSpPr/>
            <p:nvPr/>
          </p:nvSpPr>
          <p:spPr>
            <a:xfrm>
              <a:off x="2438515" y="5713877"/>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889" name="Google Shape;889;p65"/>
            <p:cNvCxnSpPr>
              <a:stCxn id="886" idx="3"/>
              <a:endCxn id="888" idx="7"/>
            </p:cNvCxnSpPr>
            <p:nvPr/>
          </p:nvCxnSpPr>
          <p:spPr>
            <a:xfrm flipH="1">
              <a:off x="2865437" y="5030844"/>
              <a:ext cx="492000" cy="749400"/>
            </a:xfrm>
            <a:prstGeom prst="straightConnector1">
              <a:avLst/>
            </a:prstGeom>
            <a:noFill/>
            <a:ln cap="flat" cmpd="sng" w="9525">
              <a:solidFill>
                <a:schemeClr val="dk2"/>
              </a:solidFill>
              <a:prstDash val="solid"/>
              <a:round/>
              <a:headEnd len="sm" w="sm" type="none"/>
              <a:tailEnd len="med" w="med" type="triangle"/>
            </a:ln>
          </p:spPr>
        </p:cxnSp>
        <p:sp>
          <p:nvSpPr>
            <p:cNvPr id="890" name="Google Shape;890;p65"/>
            <p:cNvSpPr txBox="1"/>
            <p:nvPr/>
          </p:nvSpPr>
          <p:spPr>
            <a:xfrm>
              <a:off x="2428225" y="538890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891" name="Google Shape;891;p65"/>
            <p:cNvSpPr txBox="1"/>
            <p:nvPr/>
          </p:nvSpPr>
          <p:spPr>
            <a:xfrm>
              <a:off x="3283179" y="433507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892" name="Google Shape;892;p65"/>
            <p:cNvSpPr txBox="1"/>
            <p:nvPr/>
          </p:nvSpPr>
          <p:spPr>
            <a:xfrm>
              <a:off x="4101502" y="341250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grpSp>
      <p:grpSp>
        <p:nvGrpSpPr>
          <p:cNvPr id="893" name="Google Shape;893;p65"/>
          <p:cNvGrpSpPr/>
          <p:nvPr/>
        </p:nvGrpSpPr>
        <p:grpSpPr>
          <a:xfrm>
            <a:off x="6382067" y="4455307"/>
            <a:ext cx="2150373" cy="1854013"/>
            <a:chOff x="4032091" y="4518159"/>
            <a:chExt cx="2150373" cy="1854013"/>
          </a:xfrm>
        </p:grpSpPr>
        <p:sp>
          <p:nvSpPr>
            <p:cNvPr id="894" name="Google Shape;894;p65"/>
            <p:cNvSpPr/>
            <p:nvPr/>
          </p:nvSpPr>
          <p:spPr>
            <a:xfrm>
              <a:off x="5582858" y="589799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895" name="Google Shape;895;p65"/>
            <p:cNvSpPr/>
            <p:nvPr/>
          </p:nvSpPr>
          <p:spPr>
            <a:xfrm>
              <a:off x="4842336" y="485068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896" name="Google Shape;896;p65"/>
            <p:cNvCxnSpPr>
              <a:stCxn id="895" idx="5"/>
              <a:endCxn id="894" idx="0"/>
            </p:cNvCxnSpPr>
            <p:nvPr/>
          </p:nvCxnSpPr>
          <p:spPr>
            <a:xfrm>
              <a:off x="5269250" y="5236791"/>
              <a:ext cx="563700" cy="661200"/>
            </a:xfrm>
            <a:prstGeom prst="straightConnector1">
              <a:avLst/>
            </a:prstGeom>
            <a:noFill/>
            <a:ln cap="flat" cmpd="sng" w="9525">
              <a:solidFill>
                <a:schemeClr val="dk2"/>
              </a:solidFill>
              <a:prstDash val="solid"/>
              <a:round/>
              <a:headEnd len="sm" w="sm" type="none"/>
              <a:tailEnd len="med" w="med" type="triangle"/>
            </a:ln>
          </p:spPr>
        </p:cxnSp>
        <p:sp>
          <p:nvSpPr>
            <p:cNvPr id="897" name="Google Shape;897;p65"/>
            <p:cNvSpPr/>
            <p:nvPr/>
          </p:nvSpPr>
          <p:spPr>
            <a:xfrm>
              <a:off x="4042381" y="59198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898" name="Google Shape;898;p65"/>
            <p:cNvCxnSpPr>
              <a:stCxn id="895" idx="3"/>
              <a:endCxn id="897" idx="7"/>
            </p:cNvCxnSpPr>
            <p:nvPr/>
          </p:nvCxnSpPr>
          <p:spPr>
            <a:xfrm flipH="1">
              <a:off x="4469183" y="5236791"/>
              <a:ext cx="446400" cy="749400"/>
            </a:xfrm>
            <a:prstGeom prst="straightConnector1">
              <a:avLst/>
            </a:prstGeom>
            <a:noFill/>
            <a:ln cap="flat" cmpd="sng" w="9525">
              <a:solidFill>
                <a:schemeClr val="dk2"/>
              </a:solidFill>
              <a:prstDash val="solid"/>
              <a:round/>
              <a:headEnd len="sm" w="sm" type="none"/>
              <a:tailEnd len="med" w="med" type="triangle"/>
            </a:ln>
          </p:spPr>
        </p:cxnSp>
        <p:sp>
          <p:nvSpPr>
            <p:cNvPr id="899" name="Google Shape;899;p65"/>
            <p:cNvSpPr txBox="1"/>
            <p:nvPr/>
          </p:nvSpPr>
          <p:spPr>
            <a:xfrm>
              <a:off x="4032091" y="55948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00" name="Google Shape;900;p65"/>
            <p:cNvSpPr txBox="1"/>
            <p:nvPr/>
          </p:nvSpPr>
          <p:spPr>
            <a:xfrm>
              <a:off x="4864185" y="4518159"/>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01" name="Google Shape;901;p65"/>
            <p:cNvSpPr txBox="1"/>
            <p:nvPr/>
          </p:nvSpPr>
          <p:spPr>
            <a:xfrm>
              <a:off x="5662871" y="5579948"/>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sp>
        <p:nvSpPr>
          <p:cNvPr id="902" name="Google Shape;902;p65"/>
          <p:cNvSpPr txBox="1"/>
          <p:nvPr/>
        </p:nvSpPr>
        <p:spPr>
          <a:xfrm>
            <a:off x="192531" y="3484508"/>
            <a:ext cx="22363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Коэффициенты сбалансированности</a:t>
            </a:r>
            <a:endParaRPr/>
          </a:p>
        </p:txBody>
      </p:sp>
      <p:cxnSp>
        <p:nvCxnSpPr>
          <p:cNvPr id="903" name="Google Shape;903;p65"/>
          <p:cNvCxnSpPr>
            <a:stCxn id="902" idx="2"/>
            <a:endCxn id="892" idx="1"/>
          </p:cNvCxnSpPr>
          <p:nvPr/>
        </p:nvCxnSpPr>
        <p:spPr>
          <a:xfrm flipH="1" rot="10800000">
            <a:off x="1310692" y="3797128"/>
            <a:ext cx="1118100" cy="210600"/>
          </a:xfrm>
          <a:prstGeom prst="straightConnector1">
            <a:avLst/>
          </a:prstGeom>
          <a:noFill/>
          <a:ln cap="flat" cmpd="sng" w="9525">
            <a:solidFill>
              <a:schemeClr val="dk1"/>
            </a:solidFill>
            <a:prstDash val="solid"/>
            <a:round/>
            <a:headEnd len="sm" w="sm" type="none"/>
            <a:tailEnd len="med" w="med" type="stealth"/>
          </a:ln>
        </p:spPr>
      </p:cxnSp>
      <p:cxnSp>
        <p:nvCxnSpPr>
          <p:cNvPr id="904" name="Google Shape;904;p65"/>
          <p:cNvCxnSpPr>
            <a:stCxn id="902" idx="2"/>
            <a:endCxn id="891" idx="0"/>
          </p:cNvCxnSpPr>
          <p:nvPr/>
        </p:nvCxnSpPr>
        <p:spPr>
          <a:xfrm>
            <a:off x="1310692" y="4007728"/>
            <a:ext cx="559500" cy="527100"/>
          </a:xfrm>
          <a:prstGeom prst="straightConnector1">
            <a:avLst/>
          </a:prstGeom>
          <a:noFill/>
          <a:ln cap="flat" cmpd="sng" w="9525">
            <a:solidFill>
              <a:schemeClr val="dk1"/>
            </a:solidFill>
            <a:prstDash val="solid"/>
            <a:round/>
            <a:headEnd len="sm" w="sm" type="none"/>
            <a:tailEnd len="med" w="med" type="stealth"/>
          </a:ln>
        </p:spPr>
      </p:cxnSp>
      <p:cxnSp>
        <p:nvCxnSpPr>
          <p:cNvPr id="905" name="Google Shape;905;p65"/>
          <p:cNvCxnSpPr>
            <a:stCxn id="902" idx="2"/>
            <a:endCxn id="890" idx="0"/>
          </p:cNvCxnSpPr>
          <p:nvPr/>
        </p:nvCxnSpPr>
        <p:spPr>
          <a:xfrm flipH="1">
            <a:off x="1015492" y="4007728"/>
            <a:ext cx="295200" cy="1581000"/>
          </a:xfrm>
          <a:prstGeom prst="straightConnector1">
            <a:avLst/>
          </a:prstGeom>
          <a:noFill/>
          <a:ln cap="flat" cmpd="sng" w="9525">
            <a:solidFill>
              <a:schemeClr val="dk1"/>
            </a:solidFill>
            <a:prstDash val="solid"/>
            <a:round/>
            <a:headEnd len="sm" w="sm" type="none"/>
            <a:tailEnd len="med" w="med" type="stealth"/>
          </a:ln>
        </p:spPr>
      </p:cxnSp>
      <p:grpSp>
        <p:nvGrpSpPr>
          <p:cNvPr id="906" name="Google Shape;906;p65"/>
          <p:cNvGrpSpPr/>
          <p:nvPr/>
        </p:nvGrpSpPr>
        <p:grpSpPr>
          <a:xfrm>
            <a:off x="3645373" y="4255252"/>
            <a:ext cx="1790723" cy="1333988"/>
            <a:chOff x="3645373" y="4255252"/>
            <a:chExt cx="1790723" cy="1333988"/>
          </a:xfrm>
        </p:grpSpPr>
        <p:sp>
          <p:nvSpPr>
            <p:cNvPr id="907" name="Google Shape;907;p65"/>
            <p:cNvSpPr txBox="1"/>
            <p:nvPr/>
          </p:nvSpPr>
          <p:spPr>
            <a:xfrm>
              <a:off x="3645373" y="4255252"/>
              <a:ext cx="179072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LL - вращение</a:t>
              </a:r>
              <a:endParaRPr/>
            </a:p>
          </p:txBody>
        </p:sp>
        <p:sp>
          <p:nvSpPr>
            <p:cNvPr id="908" name="Google Shape;908;p65"/>
            <p:cNvSpPr/>
            <p:nvPr/>
          </p:nvSpPr>
          <p:spPr>
            <a:xfrm>
              <a:off x="3707904" y="4800020"/>
              <a:ext cx="1584176" cy="78922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66"/>
          <p:cNvSpPr txBox="1"/>
          <p:nvPr/>
        </p:nvSpPr>
        <p:spPr>
          <a:xfrm>
            <a:off x="2915816" y="4221088"/>
            <a:ext cx="318664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Tree* LL_Rotation(Tree* T2 ){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Tree* T1;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T1 = T2-&gt;Left;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T2-&gt;Left = T1-&gt;Right;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T1-&gt;Right = T2;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T1;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Балансировка АВЛ-дерева</a:t>
            </a:r>
            <a:br>
              <a:rPr lang="en-US" sz="3600"/>
            </a:br>
            <a:r>
              <a:rPr lang="en-US" sz="3600"/>
              <a:t>LL - вращение</a:t>
            </a:r>
            <a:endParaRPr/>
          </a:p>
        </p:txBody>
      </p:sp>
      <p:sp>
        <p:nvSpPr>
          <p:cNvPr id="915" name="Google Shape;915;p66"/>
          <p:cNvSpPr txBox="1"/>
          <p:nvPr>
            <p:ph idx="1" type="body"/>
          </p:nvPr>
        </p:nvSpPr>
        <p:spPr>
          <a:xfrm>
            <a:off x="395536" y="1628800"/>
            <a:ext cx="8246630" cy="18722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solidFill>
                  <a:schemeClr val="dk1"/>
                </a:solidFill>
                <a:latin typeface="Calibri"/>
                <a:ea typeface="Calibri"/>
                <a:cs typeface="Calibri"/>
                <a:sym typeface="Calibri"/>
              </a:rPr>
              <a:t>Существует 4 вида ситуаций в которых необходима балансировка АВЛ-дерева, как правило, такие ситуации возникают по причине добавления или удаления узла из АВЛ-дерева. Рассмотрим первую из них.</a:t>
            </a:r>
            <a:endParaRPr/>
          </a:p>
          <a:p>
            <a:pPr indent="0" lvl="0" marL="0" rtl="0" algn="l">
              <a:spcBef>
                <a:spcPts val="360"/>
              </a:spcBef>
              <a:spcAft>
                <a:spcPts val="0"/>
              </a:spcAft>
              <a:buClr>
                <a:schemeClr val="dk1"/>
              </a:buClr>
              <a:buSzPts val="1800"/>
              <a:buNone/>
            </a:pPr>
            <a:r>
              <a:rPr lang="en-US" sz="1800">
                <a:solidFill>
                  <a:schemeClr val="dk1"/>
                </a:solidFill>
                <a:latin typeface="Calibri"/>
                <a:ea typeface="Calibri"/>
                <a:cs typeface="Calibri"/>
                <a:sym typeface="Calibri"/>
              </a:rPr>
              <a:t>Данная ситуация возникает когда дерево имеет «перевес» в левом поддереве левого потомка узла дерева,  в этом случае необходимо провести балансировку малым левым вращением или LL-вращением (Left-Left Rotation). </a:t>
            </a:r>
            <a:endParaRPr/>
          </a:p>
        </p:txBody>
      </p:sp>
      <p:grpSp>
        <p:nvGrpSpPr>
          <p:cNvPr id="916" name="Google Shape;916;p66"/>
          <p:cNvGrpSpPr/>
          <p:nvPr/>
        </p:nvGrpSpPr>
        <p:grpSpPr>
          <a:xfrm>
            <a:off x="755576" y="3612327"/>
            <a:ext cx="2192870" cy="2753725"/>
            <a:chOff x="2428225" y="3412500"/>
            <a:chExt cx="2192870" cy="2753725"/>
          </a:xfrm>
        </p:grpSpPr>
        <p:sp>
          <p:nvSpPr>
            <p:cNvPr id="917" name="Google Shape;917;p66"/>
            <p:cNvSpPr/>
            <p:nvPr/>
          </p:nvSpPr>
          <p:spPr>
            <a:xfrm>
              <a:off x="4071839" y="3720791"/>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918" name="Google Shape;918;p66"/>
            <p:cNvSpPr/>
            <p:nvPr/>
          </p:nvSpPr>
          <p:spPr>
            <a:xfrm>
              <a:off x="3284190" y="4644741"/>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919" name="Google Shape;919;p66"/>
            <p:cNvCxnSpPr>
              <a:stCxn id="918" idx="7"/>
              <a:endCxn id="917" idx="3"/>
            </p:cNvCxnSpPr>
            <p:nvPr/>
          </p:nvCxnSpPr>
          <p:spPr>
            <a:xfrm flipH="1" rot="10800000">
              <a:off x="3711104" y="4106786"/>
              <a:ext cx="434100" cy="604200"/>
            </a:xfrm>
            <a:prstGeom prst="straightConnector1">
              <a:avLst/>
            </a:prstGeom>
            <a:noFill/>
            <a:ln cap="flat" cmpd="sng" w="9525">
              <a:solidFill>
                <a:schemeClr val="dk2"/>
              </a:solidFill>
              <a:prstDash val="solid"/>
              <a:round/>
              <a:headEnd len="med" w="med" type="triangle"/>
              <a:tailEnd len="sm" w="sm" type="none"/>
            </a:ln>
          </p:spPr>
        </p:cxnSp>
        <p:sp>
          <p:nvSpPr>
            <p:cNvPr id="920" name="Google Shape;920;p66"/>
            <p:cNvSpPr/>
            <p:nvPr/>
          </p:nvSpPr>
          <p:spPr>
            <a:xfrm>
              <a:off x="2438515" y="5713877"/>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921" name="Google Shape;921;p66"/>
            <p:cNvCxnSpPr>
              <a:stCxn id="918" idx="3"/>
              <a:endCxn id="920" idx="7"/>
            </p:cNvCxnSpPr>
            <p:nvPr/>
          </p:nvCxnSpPr>
          <p:spPr>
            <a:xfrm flipH="1">
              <a:off x="2865437" y="5030844"/>
              <a:ext cx="492000" cy="749400"/>
            </a:xfrm>
            <a:prstGeom prst="straightConnector1">
              <a:avLst/>
            </a:prstGeom>
            <a:noFill/>
            <a:ln cap="flat" cmpd="sng" w="9525">
              <a:solidFill>
                <a:schemeClr val="dk2"/>
              </a:solidFill>
              <a:prstDash val="solid"/>
              <a:round/>
              <a:headEnd len="sm" w="sm" type="none"/>
              <a:tailEnd len="med" w="med" type="triangle"/>
            </a:ln>
          </p:spPr>
        </p:cxnSp>
        <p:sp>
          <p:nvSpPr>
            <p:cNvPr id="922" name="Google Shape;922;p66"/>
            <p:cNvSpPr txBox="1"/>
            <p:nvPr/>
          </p:nvSpPr>
          <p:spPr>
            <a:xfrm>
              <a:off x="2428225" y="538890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23" name="Google Shape;923;p66"/>
            <p:cNvSpPr txBox="1"/>
            <p:nvPr/>
          </p:nvSpPr>
          <p:spPr>
            <a:xfrm>
              <a:off x="3283179" y="433507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924" name="Google Shape;924;p66"/>
            <p:cNvSpPr txBox="1"/>
            <p:nvPr/>
          </p:nvSpPr>
          <p:spPr>
            <a:xfrm>
              <a:off x="4101502" y="341250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grpSp>
      <p:grpSp>
        <p:nvGrpSpPr>
          <p:cNvPr id="925" name="Google Shape;925;p66"/>
          <p:cNvGrpSpPr/>
          <p:nvPr/>
        </p:nvGrpSpPr>
        <p:grpSpPr>
          <a:xfrm>
            <a:off x="6382067" y="4455307"/>
            <a:ext cx="2150373" cy="1854013"/>
            <a:chOff x="4032091" y="4518159"/>
            <a:chExt cx="2150373" cy="1854013"/>
          </a:xfrm>
        </p:grpSpPr>
        <p:sp>
          <p:nvSpPr>
            <p:cNvPr id="926" name="Google Shape;926;p66"/>
            <p:cNvSpPr/>
            <p:nvPr/>
          </p:nvSpPr>
          <p:spPr>
            <a:xfrm>
              <a:off x="5582858" y="589799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927" name="Google Shape;927;p66"/>
            <p:cNvSpPr/>
            <p:nvPr/>
          </p:nvSpPr>
          <p:spPr>
            <a:xfrm>
              <a:off x="4842336" y="485068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928" name="Google Shape;928;p66"/>
            <p:cNvCxnSpPr>
              <a:stCxn id="927" idx="5"/>
              <a:endCxn id="926" idx="0"/>
            </p:cNvCxnSpPr>
            <p:nvPr/>
          </p:nvCxnSpPr>
          <p:spPr>
            <a:xfrm>
              <a:off x="5269250" y="5236791"/>
              <a:ext cx="563700" cy="661200"/>
            </a:xfrm>
            <a:prstGeom prst="straightConnector1">
              <a:avLst/>
            </a:prstGeom>
            <a:noFill/>
            <a:ln cap="flat" cmpd="sng" w="9525">
              <a:solidFill>
                <a:schemeClr val="dk2"/>
              </a:solidFill>
              <a:prstDash val="solid"/>
              <a:round/>
              <a:headEnd len="sm" w="sm" type="none"/>
              <a:tailEnd len="med" w="med" type="triangle"/>
            </a:ln>
          </p:spPr>
        </p:cxnSp>
        <p:sp>
          <p:nvSpPr>
            <p:cNvPr id="929" name="Google Shape;929;p66"/>
            <p:cNvSpPr/>
            <p:nvPr/>
          </p:nvSpPr>
          <p:spPr>
            <a:xfrm>
              <a:off x="4042381" y="59198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930" name="Google Shape;930;p66"/>
            <p:cNvCxnSpPr>
              <a:stCxn id="927" idx="3"/>
              <a:endCxn id="929" idx="7"/>
            </p:cNvCxnSpPr>
            <p:nvPr/>
          </p:nvCxnSpPr>
          <p:spPr>
            <a:xfrm flipH="1">
              <a:off x="4469183" y="5236791"/>
              <a:ext cx="446400" cy="749400"/>
            </a:xfrm>
            <a:prstGeom prst="straightConnector1">
              <a:avLst/>
            </a:prstGeom>
            <a:noFill/>
            <a:ln cap="flat" cmpd="sng" w="9525">
              <a:solidFill>
                <a:schemeClr val="dk2"/>
              </a:solidFill>
              <a:prstDash val="solid"/>
              <a:round/>
              <a:headEnd len="sm" w="sm" type="none"/>
              <a:tailEnd len="med" w="med" type="triangle"/>
            </a:ln>
          </p:spPr>
        </p:cxnSp>
        <p:sp>
          <p:nvSpPr>
            <p:cNvPr id="931" name="Google Shape;931;p66"/>
            <p:cNvSpPr txBox="1"/>
            <p:nvPr/>
          </p:nvSpPr>
          <p:spPr>
            <a:xfrm>
              <a:off x="4032091" y="55948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32" name="Google Shape;932;p66"/>
            <p:cNvSpPr txBox="1"/>
            <p:nvPr/>
          </p:nvSpPr>
          <p:spPr>
            <a:xfrm>
              <a:off x="4864185" y="4518159"/>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33" name="Google Shape;933;p66"/>
            <p:cNvSpPr txBox="1"/>
            <p:nvPr/>
          </p:nvSpPr>
          <p:spPr>
            <a:xfrm>
              <a:off x="5662871" y="5579948"/>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sp>
        <p:nvSpPr>
          <p:cNvPr id="934" name="Google Shape;934;p66"/>
          <p:cNvSpPr txBox="1"/>
          <p:nvPr/>
        </p:nvSpPr>
        <p:spPr>
          <a:xfrm>
            <a:off x="192531" y="3484508"/>
            <a:ext cx="22363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Коэффициенты сбалансированности</a:t>
            </a:r>
            <a:endParaRPr/>
          </a:p>
        </p:txBody>
      </p:sp>
      <p:cxnSp>
        <p:nvCxnSpPr>
          <p:cNvPr id="935" name="Google Shape;935;p66"/>
          <p:cNvCxnSpPr>
            <a:stCxn id="934" idx="2"/>
            <a:endCxn id="924" idx="1"/>
          </p:cNvCxnSpPr>
          <p:nvPr/>
        </p:nvCxnSpPr>
        <p:spPr>
          <a:xfrm flipH="1" rot="10800000">
            <a:off x="1310692" y="3797128"/>
            <a:ext cx="1118100" cy="210600"/>
          </a:xfrm>
          <a:prstGeom prst="straightConnector1">
            <a:avLst/>
          </a:prstGeom>
          <a:noFill/>
          <a:ln cap="flat" cmpd="sng" w="9525">
            <a:solidFill>
              <a:schemeClr val="dk1"/>
            </a:solidFill>
            <a:prstDash val="solid"/>
            <a:round/>
            <a:headEnd len="sm" w="sm" type="none"/>
            <a:tailEnd len="med" w="med" type="stealth"/>
          </a:ln>
        </p:spPr>
      </p:cxnSp>
      <p:cxnSp>
        <p:nvCxnSpPr>
          <p:cNvPr id="936" name="Google Shape;936;p66"/>
          <p:cNvCxnSpPr>
            <a:stCxn id="934" idx="2"/>
            <a:endCxn id="923" idx="0"/>
          </p:cNvCxnSpPr>
          <p:nvPr/>
        </p:nvCxnSpPr>
        <p:spPr>
          <a:xfrm>
            <a:off x="1310692" y="4007728"/>
            <a:ext cx="559500" cy="527100"/>
          </a:xfrm>
          <a:prstGeom prst="straightConnector1">
            <a:avLst/>
          </a:prstGeom>
          <a:noFill/>
          <a:ln cap="flat" cmpd="sng" w="9525">
            <a:solidFill>
              <a:schemeClr val="dk1"/>
            </a:solidFill>
            <a:prstDash val="solid"/>
            <a:round/>
            <a:headEnd len="sm" w="sm" type="none"/>
            <a:tailEnd len="med" w="med" type="stealth"/>
          </a:ln>
        </p:spPr>
      </p:cxnSp>
      <p:cxnSp>
        <p:nvCxnSpPr>
          <p:cNvPr id="937" name="Google Shape;937;p66"/>
          <p:cNvCxnSpPr>
            <a:stCxn id="934" idx="2"/>
            <a:endCxn id="922" idx="0"/>
          </p:cNvCxnSpPr>
          <p:nvPr/>
        </p:nvCxnSpPr>
        <p:spPr>
          <a:xfrm flipH="1">
            <a:off x="1015492" y="4007728"/>
            <a:ext cx="295200" cy="15810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Балансировка АВЛ-дерева</a:t>
            </a:r>
            <a:br>
              <a:rPr lang="en-US" sz="3600"/>
            </a:br>
            <a:r>
              <a:rPr lang="en-US" sz="3600"/>
              <a:t>RR - вращение</a:t>
            </a:r>
            <a:endParaRPr/>
          </a:p>
        </p:txBody>
      </p:sp>
      <p:sp>
        <p:nvSpPr>
          <p:cNvPr id="943" name="Google Shape;943;p67"/>
          <p:cNvSpPr txBox="1"/>
          <p:nvPr>
            <p:ph idx="1" type="body"/>
          </p:nvPr>
        </p:nvSpPr>
        <p:spPr>
          <a:xfrm>
            <a:off x="395536" y="1628800"/>
            <a:ext cx="8246630" cy="18722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solidFill>
                  <a:schemeClr val="dk1"/>
                </a:solidFill>
                <a:latin typeface="Calibri"/>
                <a:ea typeface="Calibri"/>
                <a:cs typeface="Calibri"/>
                <a:sym typeface="Calibri"/>
              </a:rPr>
              <a:t>Данная ситуация возникает когда дерево имеет «перевес» в правом поддереве правого потомка узла дерева,  в этом случае необходимо провести балансировку малым правым вращением или RR-вращением (Right-Right Rotation). </a:t>
            </a:r>
            <a:endParaRPr/>
          </a:p>
        </p:txBody>
      </p:sp>
      <p:grpSp>
        <p:nvGrpSpPr>
          <p:cNvPr id="944" name="Google Shape;944;p67"/>
          <p:cNvGrpSpPr/>
          <p:nvPr/>
        </p:nvGrpSpPr>
        <p:grpSpPr>
          <a:xfrm>
            <a:off x="755576" y="3676186"/>
            <a:ext cx="1659022" cy="2715199"/>
            <a:chOff x="515212" y="3676186"/>
            <a:chExt cx="1659022" cy="2715199"/>
          </a:xfrm>
        </p:grpSpPr>
        <p:sp>
          <p:nvSpPr>
            <p:cNvPr id="945" name="Google Shape;945;p67"/>
            <p:cNvSpPr/>
            <p:nvPr/>
          </p:nvSpPr>
          <p:spPr>
            <a:xfrm>
              <a:off x="515212" y="3676186"/>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946" name="Google Shape;946;p67"/>
            <p:cNvSpPr/>
            <p:nvPr/>
          </p:nvSpPr>
          <p:spPr>
            <a:xfrm>
              <a:off x="1179662" y="4780981"/>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947" name="Google Shape;947;p67"/>
            <p:cNvCxnSpPr>
              <a:stCxn id="946" idx="1"/>
              <a:endCxn id="945" idx="4"/>
            </p:cNvCxnSpPr>
            <p:nvPr/>
          </p:nvCxnSpPr>
          <p:spPr>
            <a:xfrm rot="10800000">
              <a:off x="765409" y="4128426"/>
              <a:ext cx="487500" cy="718800"/>
            </a:xfrm>
            <a:prstGeom prst="straightConnector1">
              <a:avLst/>
            </a:prstGeom>
            <a:noFill/>
            <a:ln cap="flat" cmpd="sng" w="9525">
              <a:solidFill>
                <a:schemeClr val="dk2"/>
              </a:solidFill>
              <a:prstDash val="solid"/>
              <a:round/>
              <a:headEnd len="med" w="med" type="triangle"/>
              <a:tailEnd len="sm" w="sm" type="none"/>
            </a:ln>
          </p:spPr>
        </p:cxnSp>
        <p:sp>
          <p:nvSpPr>
            <p:cNvPr id="948" name="Google Shape;948;p67"/>
            <p:cNvSpPr/>
            <p:nvPr/>
          </p:nvSpPr>
          <p:spPr>
            <a:xfrm>
              <a:off x="1674073" y="5939037"/>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cxnSp>
          <p:nvCxnSpPr>
            <p:cNvPr id="949" name="Google Shape;949;p67"/>
            <p:cNvCxnSpPr>
              <a:stCxn id="946" idx="4"/>
              <a:endCxn id="948" idx="0"/>
            </p:cNvCxnSpPr>
            <p:nvPr/>
          </p:nvCxnSpPr>
          <p:spPr>
            <a:xfrm>
              <a:off x="1429743" y="5233329"/>
              <a:ext cx="494400" cy="705600"/>
            </a:xfrm>
            <a:prstGeom prst="straightConnector1">
              <a:avLst/>
            </a:prstGeom>
            <a:noFill/>
            <a:ln cap="flat" cmpd="sng" w="9525">
              <a:solidFill>
                <a:schemeClr val="dk2"/>
              </a:solidFill>
              <a:prstDash val="solid"/>
              <a:round/>
              <a:headEnd len="sm" w="sm" type="none"/>
              <a:tailEnd len="med" w="med" type="triangle"/>
            </a:ln>
          </p:spPr>
        </p:cxnSp>
      </p:grpSp>
      <p:sp>
        <p:nvSpPr>
          <p:cNvPr id="950" name="Google Shape;950;p67"/>
          <p:cNvSpPr txBox="1"/>
          <p:nvPr/>
        </p:nvSpPr>
        <p:spPr>
          <a:xfrm>
            <a:off x="1972001" y="562353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51" name="Google Shape;951;p67"/>
          <p:cNvSpPr txBox="1"/>
          <p:nvPr/>
        </p:nvSpPr>
        <p:spPr>
          <a:xfrm>
            <a:off x="1394844" y="445359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952" name="Google Shape;952;p67"/>
          <p:cNvSpPr txBox="1"/>
          <p:nvPr/>
        </p:nvSpPr>
        <p:spPr>
          <a:xfrm>
            <a:off x="706308" y="336400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grpSp>
        <p:nvGrpSpPr>
          <p:cNvPr id="953" name="Google Shape;953;p67"/>
          <p:cNvGrpSpPr/>
          <p:nvPr/>
        </p:nvGrpSpPr>
        <p:grpSpPr>
          <a:xfrm>
            <a:off x="6382067" y="4455307"/>
            <a:ext cx="2150373" cy="1854013"/>
            <a:chOff x="4032091" y="4518159"/>
            <a:chExt cx="2150373" cy="1854013"/>
          </a:xfrm>
        </p:grpSpPr>
        <p:sp>
          <p:nvSpPr>
            <p:cNvPr id="954" name="Google Shape;954;p67"/>
            <p:cNvSpPr/>
            <p:nvPr/>
          </p:nvSpPr>
          <p:spPr>
            <a:xfrm>
              <a:off x="5582858" y="589799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955" name="Google Shape;955;p67"/>
            <p:cNvSpPr/>
            <p:nvPr/>
          </p:nvSpPr>
          <p:spPr>
            <a:xfrm>
              <a:off x="4842336" y="485068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956" name="Google Shape;956;p67"/>
            <p:cNvCxnSpPr>
              <a:stCxn id="955" idx="5"/>
              <a:endCxn id="954" idx="0"/>
            </p:cNvCxnSpPr>
            <p:nvPr/>
          </p:nvCxnSpPr>
          <p:spPr>
            <a:xfrm>
              <a:off x="5269250" y="5236791"/>
              <a:ext cx="563700" cy="661200"/>
            </a:xfrm>
            <a:prstGeom prst="straightConnector1">
              <a:avLst/>
            </a:prstGeom>
            <a:noFill/>
            <a:ln cap="flat" cmpd="sng" w="9525">
              <a:solidFill>
                <a:schemeClr val="dk2"/>
              </a:solidFill>
              <a:prstDash val="solid"/>
              <a:round/>
              <a:headEnd len="sm" w="sm" type="none"/>
              <a:tailEnd len="med" w="med" type="triangle"/>
            </a:ln>
          </p:spPr>
        </p:cxnSp>
        <p:sp>
          <p:nvSpPr>
            <p:cNvPr id="957" name="Google Shape;957;p67"/>
            <p:cNvSpPr/>
            <p:nvPr/>
          </p:nvSpPr>
          <p:spPr>
            <a:xfrm>
              <a:off x="4042381" y="59198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958" name="Google Shape;958;p67"/>
            <p:cNvCxnSpPr>
              <a:stCxn id="955" idx="3"/>
              <a:endCxn id="957" idx="7"/>
            </p:cNvCxnSpPr>
            <p:nvPr/>
          </p:nvCxnSpPr>
          <p:spPr>
            <a:xfrm flipH="1">
              <a:off x="4469183" y="5236791"/>
              <a:ext cx="446400" cy="749400"/>
            </a:xfrm>
            <a:prstGeom prst="straightConnector1">
              <a:avLst/>
            </a:prstGeom>
            <a:noFill/>
            <a:ln cap="flat" cmpd="sng" w="9525">
              <a:solidFill>
                <a:schemeClr val="dk2"/>
              </a:solidFill>
              <a:prstDash val="solid"/>
              <a:round/>
              <a:headEnd len="sm" w="sm" type="none"/>
              <a:tailEnd len="med" w="med" type="triangle"/>
            </a:ln>
          </p:spPr>
        </p:cxnSp>
        <p:sp>
          <p:nvSpPr>
            <p:cNvPr id="959" name="Google Shape;959;p67"/>
            <p:cNvSpPr txBox="1"/>
            <p:nvPr/>
          </p:nvSpPr>
          <p:spPr>
            <a:xfrm>
              <a:off x="4032091" y="55948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60" name="Google Shape;960;p67"/>
            <p:cNvSpPr txBox="1"/>
            <p:nvPr/>
          </p:nvSpPr>
          <p:spPr>
            <a:xfrm>
              <a:off x="4864185" y="4518159"/>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61" name="Google Shape;961;p67"/>
            <p:cNvSpPr txBox="1"/>
            <p:nvPr/>
          </p:nvSpPr>
          <p:spPr>
            <a:xfrm>
              <a:off x="5662871" y="5579948"/>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962" name="Google Shape;962;p67"/>
          <p:cNvGrpSpPr/>
          <p:nvPr/>
        </p:nvGrpSpPr>
        <p:grpSpPr>
          <a:xfrm>
            <a:off x="3434620" y="4172994"/>
            <a:ext cx="2649548" cy="1333988"/>
            <a:chOff x="3645373" y="4255252"/>
            <a:chExt cx="2649548" cy="1333988"/>
          </a:xfrm>
        </p:grpSpPr>
        <p:sp>
          <p:nvSpPr>
            <p:cNvPr id="963" name="Google Shape;963;p67"/>
            <p:cNvSpPr txBox="1"/>
            <p:nvPr/>
          </p:nvSpPr>
          <p:spPr>
            <a:xfrm>
              <a:off x="3645373" y="4255252"/>
              <a:ext cx="26495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RR - вращение</a:t>
              </a:r>
              <a:endParaRPr/>
            </a:p>
          </p:txBody>
        </p:sp>
        <p:sp>
          <p:nvSpPr>
            <p:cNvPr id="964" name="Google Shape;964;p67"/>
            <p:cNvSpPr/>
            <p:nvPr/>
          </p:nvSpPr>
          <p:spPr>
            <a:xfrm>
              <a:off x="3707904" y="4800020"/>
              <a:ext cx="1584176" cy="78922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Балансировка АВЛ-дерева</a:t>
            </a:r>
            <a:br>
              <a:rPr lang="en-US" sz="3600"/>
            </a:br>
            <a:r>
              <a:rPr lang="en-US" sz="3600"/>
              <a:t>RR - вращение</a:t>
            </a:r>
            <a:endParaRPr/>
          </a:p>
        </p:txBody>
      </p:sp>
      <p:sp>
        <p:nvSpPr>
          <p:cNvPr id="970" name="Google Shape;970;p68"/>
          <p:cNvSpPr txBox="1"/>
          <p:nvPr>
            <p:ph idx="1" type="body"/>
          </p:nvPr>
        </p:nvSpPr>
        <p:spPr>
          <a:xfrm>
            <a:off x="395536" y="1628800"/>
            <a:ext cx="8246630" cy="18722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solidFill>
                  <a:schemeClr val="dk1"/>
                </a:solidFill>
                <a:latin typeface="Calibri"/>
                <a:ea typeface="Calibri"/>
                <a:cs typeface="Calibri"/>
                <a:sym typeface="Calibri"/>
              </a:rPr>
              <a:t>Данная ситуация возникает когда дерево имеет «перевес» в правом поддереве правого потомка узла дерева,  в этом случае необходимо провести балансировку малым правым вращением или RR-вращением (Right-Right Rotation). </a:t>
            </a:r>
            <a:endParaRPr/>
          </a:p>
        </p:txBody>
      </p:sp>
      <p:grpSp>
        <p:nvGrpSpPr>
          <p:cNvPr id="971" name="Google Shape;971;p68"/>
          <p:cNvGrpSpPr/>
          <p:nvPr/>
        </p:nvGrpSpPr>
        <p:grpSpPr>
          <a:xfrm>
            <a:off x="755576" y="3676186"/>
            <a:ext cx="1659022" cy="2715199"/>
            <a:chOff x="515212" y="3676186"/>
            <a:chExt cx="1659022" cy="2715199"/>
          </a:xfrm>
        </p:grpSpPr>
        <p:sp>
          <p:nvSpPr>
            <p:cNvPr id="972" name="Google Shape;972;p68"/>
            <p:cNvSpPr/>
            <p:nvPr/>
          </p:nvSpPr>
          <p:spPr>
            <a:xfrm>
              <a:off x="515212" y="3676186"/>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973" name="Google Shape;973;p68"/>
            <p:cNvSpPr/>
            <p:nvPr/>
          </p:nvSpPr>
          <p:spPr>
            <a:xfrm>
              <a:off x="1179662" y="4780981"/>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974" name="Google Shape;974;p68"/>
            <p:cNvCxnSpPr>
              <a:stCxn id="973" idx="1"/>
              <a:endCxn id="972" idx="4"/>
            </p:cNvCxnSpPr>
            <p:nvPr/>
          </p:nvCxnSpPr>
          <p:spPr>
            <a:xfrm rot="10800000">
              <a:off x="765409" y="4128426"/>
              <a:ext cx="487500" cy="718800"/>
            </a:xfrm>
            <a:prstGeom prst="straightConnector1">
              <a:avLst/>
            </a:prstGeom>
            <a:noFill/>
            <a:ln cap="flat" cmpd="sng" w="9525">
              <a:solidFill>
                <a:schemeClr val="dk2"/>
              </a:solidFill>
              <a:prstDash val="solid"/>
              <a:round/>
              <a:headEnd len="med" w="med" type="triangle"/>
              <a:tailEnd len="sm" w="sm" type="none"/>
            </a:ln>
          </p:spPr>
        </p:cxnSp>
        <p:sp>
          <p:nvSpPr>
            <p:cNvPr id="975" name="Google Shape;975;p68"/>
            <p:cNvSpPr/>
            <p:nvPr/>
          </p:nvSpPr>
          <p:spPr>
            <a:xfrm>
              <a:off x="1674073" y="5939037"/>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cxnSp>
          <p:nvCxnSpPr>
            <p:cNvPr id="976" name="Google Shape;976;p68"/>
            <p:cNvCxnSpPr>
              <a:stCxn id="973" idx="4"/>
              <a:endCxn id="975" idx="0"/>
            </p:cNvCxnSpPr>
            <p:nvPr/>
          </p:nvCxnSpPr>
          <p:spPr>
            <a:xfrm>
              <a:off x="1429743" y="5233329"/>
              <a:ext cx="494400" cy="705600"/>
            </a:xfrm>
            <a:prstGeom prst="straightConnector1">
              <a:avLst/>
            </a:prstGeom>
            <a:noFill/>
            <a:ln cap="flat" cmpd="sng" w="9525">
              <a:solidFill>
                <a:schemeClr val="dk2"/>
              </a:solidFill>
              <a:prstDash val="solid"/>
              <a:round/>
              <a:headEnd len="sm" w="sm" type="none"/>
              <a:tailEnd len="med" w="med" type="triangle"/>
            </a:ln>
          </p:spPr>
        </p:cxnSp>
      </p:grpSp>
      <p:sp>
        <p:nvSpPr>
          <p:cNvPr id="977" name="Google Shape;977;p68"/>
          <p:cNvSpPr txBox="1"/>
          <p:nvPr/>
        </p:nvSpPr>
        <p:spPr>
          <a:xfrm>
            <a:off x="1972001" y="562353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78" name="Google Shape;978;p68"/>
          <p:cNvSpPr txBox="1"/>
          <p:nvPr/>
        </p:nvSpPr>
        <p:spPr>
          <a:xfrm>
            <a:off x="1394844" y="445359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979" name="Google Shape;979;p68"/>
          <p:cNvSpPr txBox="1"/>
          <p:nvPr/>
        </p:nvSpPr>
        <p:spPr>
          <a:xfrm>
            <a:off x="706308" y="336400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grpSp>
        <p:nvGrpSpPr>
          <p:cNvPr id="980" name="Google Shape;980;p68"/>
          <p:cNvGrpSpPr/>
          <p:nvPr/>
        </p:nvGrpSpPr>
        <p:grpSpPr>
          <a:xfrm>
            <a:off x="6382067" y="4455307"/>
            <a:ext cx="2150373" cy="1854013"/>
            <a:chOff x="4032091" y="4518159"/>
            <a:chExt cx="2150373" cy="1854013"/>
          </a:xfrm>
        </p:grpSpPr>
        <p:sp>
          <p:nvSpPr>
            <p:cNvPr id="981" name="Google Shape;981;p68"/>
            <p:cNvSpPr/>
            <p:nvPr/>
          </p:nvSpPr>
          <p:spPr>
            <a:xfrm>
              <a:off x="5582858" y="589799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982" name="Google Shape;982;p68"/>
            <p:cNvSpPr/>
            <p:nvPr/>
          </p:nvSpPr>
          <p:spPr>
            <a:xfrm>
              <a:off x="4842336" y="485068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983" name="Google Shape;983;p68"/>
            <p:cNvCxnSpPr>
              <a:stCxn id="982" idx="5"/>
              <a:endCxn id="981" idx="0"/>
            </p:cNvCxnSpPr>
            <p:nvPr/>
          </p:nvCxnSpPr>
          <p:spPr>
            <a:xfrm>
              <a:off x="5269250" y="5236791"/>
              <a:ext cx="563700" cy="661200"/>
            </a:xfrm>
            <a:prstGeom prst="straightConnector1">
              <a:avLst/>
            </a:prstGeom>
            <a:noFill/>
            <a:ln cap="flat" cmpd="sng" w="9525">
              <a:solidFill>
                <a:schemeClr val="dk2"/>
              </a:solidFill>
              <a:prstDash val="solid"/>
              <a:round/>
              <a:headEnd len="sm" w="sm" type="none"/>
              <a:tailEnd len="med" w="med" type="triangle"/>
            </a:ln>
          </p:spPr>
        </p:cxnSp>
        <p:sp>
          <p:nvSpPr>
            <p:cNvPr id="984" name="Google Shape;984;p68"/>
            <p:cNvSpPr/>
            <p:nvPr/>
          </p:nvSpPr>
          <p:spPr>
            <a:xfrm>
              <a:off x="4042381" y="59198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985" name="Google Shape;985;p68"/>
            <p:cNvCxnSpPr>
              <a:stCxn id="982" idx="3"/>
              <a:endCxn id="984" idx="7"/>
            </p:cNvCxnSpPr>
            <p:nvPr/>
          </p:nvCxnSpPr>
          <p:spPr>
            <a:xfrm flipH="1">
              <a:off x="4469183" y="5236791"/>
              <a:ext cx="446400" cy="749400"/>
            </a:xfrm>
            <a:prstGeom prst="straightConnector1">
              <a:avLst/>
            </a:prstGeom>
            <a:noFill/>
            <a:ln cap="flat" cmpd="sng" w="9525">
              <a:solidFill>
                <a:schemeClr val="dk2"/>
              </a:solidFill>
              <a:prstDash val="solid"/>
              <a:round/>
              <a:headEnd len="sm" w="sm" type="none"/>
              <a:tailEnd len="med" w="med" type="triangle"/>
            </a:ln>
          </p:spPr>
        </p:cxnSp>
        <p:sp>
          <p:nvSpPr>
            <p:cNvPr id="986" name="Google Shape;986;p68"/>
            <p:cNvSpPr txBox="1"/>
            <p:nvPr/>
          </p:nvSpPr>
          <p:spPr>
            <a:xfrm>
              <a:off x="4032091" y="55948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87" name="Google Shape;987;p68"/>
            <p:cNvSpPr txBox="1"/>
            <p:nvPr/>
          </p:nvSpPr>
          <p:spPr>
            <a:xfrm>
              <a:off x="4864185" y="4518159"/>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988" name="Google Shape;988;p68"/>
            <p:cNvSpPr txBox="1"/>
            <p:nvPr/>
          </p:nvSpPr>
          <p:spPr>
            <a:xfrm>
              <a:off x="5662871" y="5579948"/>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sp>
        <p:nvSpPr>
          <p:cNvPr id="989" name="Google Shape;989;p68"/>
          <p:cNvSpPr txBox="1"/>
          <p:nvPr/>
        </p:nvSpPr>
        <p:spPr>
          <a:xfrm>
            <a:off x="2699792" y="4183370"/>
            <a:ext cx="326038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Tree* RR_Rotation (Tree* T1 ){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Tree* T2;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T2 = T1-&gt;Right;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T1-&gt;Right = T2-&gt;Left;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T2-&gt;Left = T1;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T2;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Балансировка АВЛ-дерева</a:t>
            </a:r>
            <a:br>
              <a:rPr lang="en-US" sz="3600"/>
            </a:br>
            <a:r>
              <a:rPr lang="en-US" sz="3600"/>
              <a:t>LR - вращение</a:t>
            </a:r>
            <a:endParaRPr/>
          </a:p>
        </p:txBody>
      </p:sp>
      <p:sp>
        <p:nvSpPr>
          <p:cNvPr id="995" name="Google Shape;995;p69"/>
          <p:cNvSpPr txBox="1"/>
          <p:nvPr>
            <p:ph idx="1" type="body"/>
          </p:nvPr>
        </p:nvSpPr>
        <p:spPr>
          <a:xfrm>
            <a:off x="395536" y="1628800"/>
            <a:ext cx="8246630" cy="12961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solidFill>
                  <a:schemeClr val="dk1"/>
                </a:solidFill>
                <a:latin typeface="Calibri"/>
                <a:ea typeface="Calibri"/>
                <a:cs typeface="Calibri"/>
                <a:sym typeface="Calibri"/>
              </a:rPr>
              <a:t>Данная ситуация возникает когда дерево имеет «перевес» в правом поддереве левого потомка узла дерева,  в этом случае необходимо провести балансировку  комбинацией  малого правого  (RR) и малого левого (LL) вращений, такой способ балансировки называется  лево-правым вращением (Left-Right-Rotation)</a:t>
            </a:r>
            <a:endParaRPr sz="1800">
              <a:solidFill>
                <a:schemeClr val="dk1"/>
              </a:solidFill>
              <a:latin typeface="Calibri"/>
              <a:ea typeface="Calibri"/>
              <a:cs typeface="Calibri"/>
              <a:sym typeface="Calibri"/>
            </a:endParaRPr>
          </a:p>
        </p:txBody>
      </p:sp>
      <p:sp>
        <p:nvSpPr>
          <p:cNvPr id="996" name="Google Shape;996;p69"/>
          <p:cNvSpPr/>
          <p:nvPr/>
        </p:nvSpPr>
        <p:spPr>
          <a:xfrm>
            <a:off x="1394844" y="3505832"/>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997" name="Google Shape;997;p69"/>
          <p:cNvSpPr/>
          <p:nvPr/>
        </p:nvSpPr>
        <p:spPr>
          <a:xfrm>
            <a:off x="894683" y="4676777"/>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cxnSp>
        <p:nvCxnSpPr>
          <p:cNvPr id="998" name="Google Shape;998;p69"/>
          <p:cNvCxnSpPr>
            <a:stCxn id="997" idx="0"/>
            <a:endCxn id="996" idx="4"/>
          </p:cNvCxnSpPr>
          <p:nvPr/>
        </p:nvCxnSpPr>
        <p:spPr>
          <a:xfrm flipH="1" rot="10800000">
            <a:off x="1144763" y="3958277"/>
            <a:ext cx="500100" cy="718500"/>
          </a:xfrm>
          <a:prstGeom prst="straightConnector1">
            <a:avLst/>
          </a:prstGeom>
          <a:noFill/>
          <a:ln cap="flat" cmpd="sng" w="9525">
            <a:solidFill>
              <a:schemeClr val="dk2"/>
            </a:solidFill>
            <a:prstDash val="solid"/>
            <a:round/>
            <a:headEnd len="med" w="med" type="triangle"/>
            <a:tailEnd len="sm" w="sm" type="none"/>
          </a:ln>
        </p:spPr>
      </p:cxnSp>
      <p:sp>
        <p:nvSpPr>
          <p:cNvPr id="999" name="Google Shape;999;p69"/>
          <p:cNvSpPr/>
          <p:nvPr/>
        </p:nvSpPr>
        <p:spPr>
          <a:xfrm>
            <a:off x="1474294" y="576668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cxnSp>
        <p:nvCxnSpPr>
          <p:cNvPr id="1000" name="Google Shape;1000;p69"/>
          <p:cNvCxnSpPr>
            <a:stCxn id="997" idx="4"/>
            <a:endCxn id="999" idx="0"/>
          </p:cNvCxnSpPr>
          <p:nvPr/>
        </p:nvCxnSpPr>
        <p:spPr>
          <a:xfrm>
            <a:off x="1144763" y="5129125"/>
            <a:ext cx="579600" cy="637500"/>
          </a:xfrm>
          <a:prstGeom prst="straightConnector1">
            <a:avLst/>
          </a:prstGeom>
          <a:noFill/>
          <a:ln cap="flat" cmpd="sng" w="9525">
            <a:solidFill>
              <a:schemeClr val="dk2"/>
            </a:solidFill>
            <a:prstDash val="solid"/>
            <a:round/>
            <a:headEnd len="sm" w="sm" type="none"/>
            <a:tailEnd len="med" w="med" type="triangle"/>
          </a:ln>
        </p:spPr>
      </p:cxnSp>
      <p:sp>
        <p:nvSpPr>
          <p:cNvPr id="1001" name="Google Shape;1001;p69"/>
          <p:cNvSpPr txBox="1"/>
          <p:nvPr/>
        </p:nvSpPr>
        <p:spPr>
          <a:xfrm>
            <a:off x="1520014" y="544150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02" name="Google Shape;1002;p69"/>
          <p:cNvSpPr txBox="1"/>
          <p:nvPr/>
        </p:nvSpPr>
        <p:spPr>
          <a:xfrm>
            <a:off x="827584" y="436510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003" name="Google Shape;1003;p69"/>
          <p:cNvSpPr txBox="1"/>
          <p:nvPr/>
        </p:nvSpPr>
        <p:spPr>
          <a:xfrm>
            <a:off x="1452408" y="31636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004" name="Google Shape;1004;p69"/>
          <p:cNvSpPr/>
          <p:nvPr/>
        </p:nvSpPr>
        <p:spPr>
          <a:xfrm>
            <a:off x="7921397" y="3505832"/>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1005" name="Google Shape;1005;p69"/>
          <p:cNvSpPr/>
          <p:nvPr/>
        </p:nvSpPr>
        <p:spPr>
          <a:xfrm>
            <a:off x="7192312" y="4787836"/>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1006" name="Google Shape;1006;p69"/>
          <p:cNvCxnSpPr>
            <a:stCxn id="1005" idx="7"/>
            <a:endCxn id="1004" idx="4"/>
          </p:cNvCxnSpPr>
          <p:nvPr/>
        </p:nvCxnSpPr>
        <p:spPr>
          <a:xfrm flipH="1" rot="10800000">
            <a:off x="7619226" y="3958281"/>
            <a:ext cx="552300" cy="895800"/>
          </a:xfrm>
          <a:prstGeom prst="straightConnector1">
            <a:avLst/>
          </a:prstGeom>
          <a:noFill/>
          <a:ln cap="flat" cmpd="sng" w="9525">
            <a:solidFill>
              <a:schemeClr val="dk2"/>
            </a:solidFill>
            <a:prstDash val="solid"/>
            <a:round/>
            <a:headEnd len="med" w="med" type="triangle"/>
            <a:tailEnd len="sm" w="sm" type="none"/>
          </a:ln>
        </p:spPr>
      </p:cxnSp>
      <p:sp>
        <p:nvSpPr>
          <p:cNvPr id="1007" name="Google Shape;1007;p69"/>
          <p:cNvSpPr/>
          <p:nvPr/>
        </p:nvSpPr>
        <p:spPr>
          <a:xfrm>
            <a:off x="6592604" y="5909339"/>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1008" name="Google Shape;1008;p69"/>
          <p:cNvCxnSpPr>
            <a:stCxn id="1005" idx="4"/>
            <a:endCxn id="1007" idx="7"/>
          </p:cNvCxnSpPr>
          <p:nvPr/>
        </p:nvCxnSpPr>
        <p:spPr>
          <a:xfrm flipH="1">
            <a:off x="7019393" y="5240184"/>
            <a:ext cx="423000" cy="735300"/>
          </a:xfrm>
          <a:prstGeom prst="straightConnector1">
            <a:avLst/>
          </a:prstGeom>
          <a:noFill/>
          <a:ln cap="flat" cmpd="sng" w="9525">
            <a:solidFill>
              <a:schemeClr val="dk2"/>
            </a:solidFill>
            <a:prstDash val="solid"/>
            <a:round/>
            <a:headEnd len="sm" w="sm" type="none"/>
            <a:tailEnd len="med" w="med" type="triangle"/>
          </a:ln>
        </p:spPr>
      </p:cxnSp>
      <p:sp>
        <p:nvSpPr>
          <p:cNvPr id="1009" name="Google Shape;1009;p69"/>
          <p:cNvSpPr txBox="1"/>
          <p:nvPr/>
        </p:nvSpPr>
        <p:spPr>
          <a:xfrm>
            <a:off x="6559236" y="560067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10" name="Google Shape;1010;p69"/>
          <p:cNvSpPr txBox="1"/>
          <p:nvPr/>
        </p:nvSpPr>
        <p:spPr>
          <a:xfrm>
            <a:off x="7901965" y="31636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011" name="Google Shape;1011;p69"/>
          <p:cNvSpPr txBox="1"/>
          <p:nvPr/>
        </p:nvSpPr>
        <p:spPr>
          <a:xfrm>
            <a:off x="7243847" y="4484749"/>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012" name="Google Shape;1012;p69"/>
          <p:cNvSpPr txBox="1"/>
          <p:nvPr/>
        </p:nvSpPr>
        <p:spPr>
          <a:xfrm>
            <a:off x="3131896" y="3581018"/>
            <a:ext cx="288026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Шаг 1: RR - вращение</a:t>
            </a:r>
            <a:endParaRPr/>
          </a:p>
        </p:txBody>
      </p:sp>
      <p:sp>
        <p:nvSpPr>
          <p:cNvPr id="1013" name="Google Shape;1013;p69"/>
          <p:cNvSpPr txBox="1"/>
          <p:nvPr/>
        </p:nvSpPr>
        <p:spPr>
          <a:xfrm>
            <a:off x="2558744" y="4087361"/>
            <a:ext cx="361509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Tree* LR_Rotation(Tree* T3)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T3-&gt;Left = RR_Rotation(T3-&gt;Left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LL_Rotation(T3);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Балансировка АВЛ-дерева</a:t>
            </a:r>
            <a:br>
              <a:rPr lang="en-US" sz="3600"/>
            </a:br>
            <a:r>
              <a:rPr lang="en-US" sz="3600"/>
              <a:t>LR – вращение (продолжение)</a:t>
            </a:r>
            <a:endParaRPr/>
          </a:p>
        </p:txBody>
      </p:sp>
      <p:grpSp>
        <p:nvGrpSpPr>
          <p:cNvPr id="1019" name="Google Shape;1019;p70"/>
          <p:cNvGrpSpPr/>
          <p:nvPr/>
        </p:nvGrpSpPr>
        <p:grpSpPr>
          <a:xfrm>
            <a:off x="477430" y="3163634"/>
            <a:ext cx="1862322" cy="3198053"/>
            <a:chOff x="6559236" y="3163634"/>
            <a:chExt cx="1862322" cy="3198053"/>
          </a:xfrm>
        </p:grpSpPr>
        <p:sp>
          <p:nvSpPr>
            <p:cNvPr id="1020" name="Google Shape;1020;p70"/>
            <p:cNvSpPr/>
            <p:nvPr/>
          </p:nvSpPr>
          <p:spPr>
            <a:xfrm>
              <a:off x="7921397" y="3505832"/>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1021" name="Google Shape;1021;p70"/>
            <p:cNvSpPr/>
            <p:nvPr/>
          </p:nvSpPr>
          <p:spPr>
            <a:xfrm>
              <a:off x="7192312" y="4787836"/>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1022" name="Google Shape;1022;p70"/>
            <p:cNvCxnSpPr>
              <a:stCxn id="1021" idx="7"/>
              <a:endCxn id="1020" idx="4"/>
            </p:cNvCxnSpPr>
            <p:nvPr/>
          </p:nvCxnSpPr>
          <p:spPr>
            <a:xfrm flipH="1" rot="10800000">
              <a:off x="7619226" y="3958281"/>
              <a:ext cx="552300" cy="895800"/>
            </a:xfrm>
            <a:prstGeom prst="straightConnector1">
              <a:avLst/>
            </a:prstGeom>
            <a:noFill/>
            <a:ln cap="flat" cmpd="sng" w="9525">
              <a:solidFill>
                <a:schemeClr val="dk2"/>
              </a:solidFill>
              <a:prstDash val="solid"/>
              <a:round/>
              <a:headEnd len="med" w="med" type="triangle"/>
              <a:tailEnd len="sm" w="sm" type="none"/>
            </a:ln>
          </p:spPr>
        </p:cxnSp>
        <p:sp>
          <p:nvSpPr>
            <p:cNvPr id="1023" name="Google Shape;1023;p70"/>
            <p:cNvSpPr/>
            <p:nvPr/>
          </p:nvSpPr>
          <p:spPr>
            <a:xfrm>
              <a:off x="6592604" y="5909339"/>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1024" name="Google Shape;1024;p70"/>
            <p:cNvCxnSpPr>
              <a:stCxn id="1021" idx="4"/>
              <a:endCxn id="1023" idx="7"/>
            </p:cNvCxnSpPr>
            <p:nvPr/>
          </p:nvCxnSpPr>
          <p:spPr>
            <a:xfrm flipH="1">
              <a:off x="7019393" y="5240184"/>
              <a:ext cx="423000" cy="735300"/>
            </a:xfrm>
            <a:prstGeom prst="straightConnector1">
              <a:avLst/>
            </a:prstGeom>
            <a:noFill/>
            <a:ln cap="flat" cmpd="sng" w="9525">
              <a:solidFill>
                <a:schemeClr val="dk2"/>
              </a:solidFill>
              <a:prstDash val="solid"/>
              <a:round/>
              <a:headEnd len="sm" w="sm" type="none"/>
              <a:tailEnd len="med" w="med" type="triangle"/>
            </a:ln>
          </p:spPr>
        </p:cxnSp>
        <p:sp>
          <p:nvSpPr>
            <p:cNvPr id="1025" name="Google Shape;1025;p70"/>
            <p:cNvSpPr txBox="1"/>
            <p:nvPr/>
          </p:nvSpPr>
          <p:spPr>
            <a:xfrm>
              <a:off x="6559236" y="5600670"/>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26" name="Google Shape;1026;p70"/>
            <p:cNvSpPr txBox="1"/>
            <p:nvPr/>
          </p:nvSpPr>
          <p:spPr>
            <a:xfrm>
              <a:off x="7901965" y="316363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027" name="Google Shape;1027;p70"/>
            <p:cNvSpPr txBox="1"/>
            <p:nvPr/>
          </p:nvSpPr>
          <p:spPr>
            <a:xfrm>
              <a:off x="7243847" y="4484749"/>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sp>
        <p:nvSpPr>
          <p:cNvPr id="1028" name="Google Shape;1028;p70"/>
          <p:cNvSpPr txBox="1"/>
          <p:nvPr/>
        </p:nvSpPr>
        <p:spPr>
          <a:xfrm>
            <a:off x="3131896" y="3581018"/>
            <a:ext cx="288026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Шаг 2: LL - вращение</a:t>
            </a:r>
            <a:endParaRPr/>
          </a:p>
        </p:txBody>
      </p:sp>
      <p:sp>
        <p:nvSpPr>
          <p:cNvPr id="1029" name="Google Shape;1029;p70"/>
          <p:cNvSpPr txBox="1"/>
          <p:nvPr/>
        </p:nvSpPr>
        <p:spPr>
          <a:xfrm>
            <a:off x="2558744" y="4087361"/>
            <a:ext cx="361509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Tree* LR_Rotation(Tree* T3)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T3-&gt;Left = RR_Rotation(T3-&gt;Left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return LL_Rotation(T3);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30" name="Google Shape;1030;p70"/>
          <p:cNvGrpSpPr/>
          <p:nvPr/>
        </p:nvGrpSpPr>
        <p:grpSpPr>
          <a:xfrm>
            <a:off x="6300192" y="4512457"/>
            <a:ext cx="2150373" cy="1854013"/>
            <a:chOff x="4032091" y="4518159"/>
            <a:chExt cx="2150373" cy="1854013"/>
          </a:xfrm>
        </p:grpSpPr>
        <p:sp>
          <p:nvSpPr>
            <p:cNvPr id="1031" name="Google Shape;1031;p70"/>
            <p:cNvSpPr/>
            <p:nvPr/>
          </p:nvSpPr>
          <p:spPr>
            <a:xfrm>
              <a:off x="5582858" y="589799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1032" name="Google Shape;1032;p70"/>
            <p:cNvSpPr/>
            <p:nvPr/>
          </p:nvSpPr>
          <p:spPr>
            <a:xfrm>
              <a:off x="4842336" y="485068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1033" name="Google Shape;1033;p70"/>
            <p:cNvCxnSpPr>
              <a:stCxn id="1032" idx="5"/>
              <a:endCxn id="1031" idx="0"/>
            </p:cNvCxnSpPr>
            <p:nvPr/>
          </p:nvCxnSpPr>
          <p:spPr>
            <a:xfrm>
              <a:off x="5269250" y="5236791"/>
              <a:ext cx="563700" cy="661200"/>
            </a:xfrm>
            <a:prstGeom prst="straightConnector1">
              <a:avLst/>
            </a:prstGeom>
            <a:noFill/>
            <a:ln cap="flat" cmpd="sng" w="9525">
              <a:solidFill>
                <a:schemeClr val="dk2"/>
              </a:solidFill>
              <a:prstDash val="solid"/>
              <a:round/>
              <a:headEnd len="sm" w="sm" type="none"/>
              <a:tailEnd len="med" w="med" type="triangle"/>
            </a:ln>
          </p:spPr>
        </p:cxnSp>
        <p:sp>
          <p:nvSpPr>
            <p:cNvPr id="1034" name="Google Shape;1034;p70"/>
            <p:cNvSpPr/>
            <p:nvPr/>
          </p:nvSpPr>
          <p:spPr>
            <a:xfrm>
              <a:off x="4042381" y="59198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1035" name="Google Shape;1035;p70"/>
            <p:cNvCxnSpPr>
              <a:stCxn id="1032" idx="3"/>
              <a:endCxn id="1034" idx="7"/>
            </p:cNvCxnSpPr>
            <p:nvPr/>
          </p:nvCxnSpPr>
          <p:spPr>
            <a:xfrm flipH="1">
              <a:off x="4469183" y="5236791"/>
              <a:ext cx="446400" cy="749400"/>
            </a:xfrm>
            <a:prstGeom prst="straightConnector1">
              <a:avLst/>
            </a:prstGeom>
            <a:noFill/>
            <a:ln cap="flat" cmpd="sng" w="9525">
              <a:solidFill>
                <a:schemeClr val="dk2"/>
              </a:solidFill>
              <a:prstDash val="solid"/>
              <a:round/>
              <a:headEnd len="sm" w="sm" type="none"/>
              <a:tailEnd len="med" w="med" type="triangle"/>
            </a:ln>
          </p:spPr>
        </p:cxnSp>
        <p:sp>
          <p:nvSpPr>
            <p:cNvPr id="1036" name="Google Shape;1036;p70"/>
            <p:cNvSpPr txBox="1"/>
            <p:nvPr/>
          </p:nvSpPr>
          <p:spPr>
            <a:xfrm>
              <a:off x="4032091" y="55948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37" name="Google Shape;1037;p70"/>
            <p:cNvSpPr txBox="1"/>
            <p:nvPr/>
          </p:nvSpPr>
          <p:spPr>
            <a:xfrm>
              <a:off x="4864185" y="4518159"/>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38" name="Google Shape;1038;p70"/>
            <p:cNvSpPr txBox="1"/>
            <p:nvPr/>
          </p:nvSpPr>
          <p:spPr>
            <a:xfrm>
              <a:off x="5662871" y="5579948"/>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Балансировка АВЛ-дерева</a:t>
            </a:r>
            <a:br>
              <a:rPr lang="en-US" sz="3600"/>
            </a:br>
            <a:r>
              <a:rPr lang="en-US" sz="3600"/>
              <a:t>RL - вращение</a:t>
            </a:r>
            <a:endParaRPr/>
          </a:p>
        </p:txBody>
      </p:sp>
      <p:sp>
        <p:nvSpPr>
          <p:cNvPr id="1044" name="Google Shape;1044;p71"/>
          <p:cNvSpPr txBox="1"/>
          <p:nvPr>
            <p:ph idx="1" type="body"/>
          </p:nvPr>
        </p:nvSpPr>
        <p:spPr>
          <a:xfrm>
            <a:off x="395536" y="1628800"/>
            <a:ext cx="8246630" cy="12961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solidFill>
                  <a:schemeClr val="dk1"/>
                </a:solidFill>
                <a:latin typeface="Calibri"/>
                <a:ea typeface="Calibri"/>
                <a:cs typeface="Calibri"/>
                <a:sym typeface="Calibri"/>
              </a:rPr>
              <a:t>Данная ситуация возникает когда дерево имеет «перевес» в левом поддереве правого потомка узла дерева,  в этом случае необходимо провести балансировку  комбинацией  малого левого  (LL) и малого правого (RR) вращений, такой способ балансировки называется  право-левым вращением (Right-Left-Rotation)</a:t>
            </a:r>
            <a:endParaRPr sz="1800">
              <a:solidFill>
                <a:schemeClr val="dk1"/>
              </a:solidFill>
              <a:latin typeface="Calibri"/>
              <a:ea typeface="Calibri"/>
              <a:cs typeface="Calibri"/>
              <a:sym typeface="Calibri"/>
            </a:endParaRPr>
          </a:p>
        </p:txBody>
      </p:sp>
      <p:sp>
        <p:nvSpPr>
          <p:cNvPr id="1045" name="Google Shape;1045;p71"/>
          <p:cNvSpPr/>
          <p:nvPr/>
        </p:nvSpPr>
        <p:spPr>
          <a:xfrm>
            <a:off x="894683" y="316363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046" name="Google Shape;1046;p71"/>
          <p:cNvSpPr/>
          <p:nvPr/>
        </p:nvSpPr>
        <p:spPr>
          <a:xfrm>
            <a:off x="1648691" y="4454936"/>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cxnSp>
        <p:nvCxnSpPr>
          <p:cNvPr id="1047" name="Google Shape;1047;p71"/>
          <p:cNvCxnSpPr>
            <a:stCxn id="1046" idx="0"/>
            <a:endCxn id="1045" idx="4"/>
          </p:cNvCxnSpPr>
          <p:nvPr/>
        </p:nvCxnSpPr>
        <p:spPr>
          <a:xfrm rot="10800000">
            <a:off x="1144872" y="3615836"/>
            <a:ext cx="753900" cy="839100"/>
          </a:xfrm>
          <a:prstGeom prst="straightConnector1">
            <a:avLst/>
          </a:prstGeom>
          <a:noFill/>
          <a:ln cap="flat" cmpd="sng" w="9525">
            <a:solidFill>
              <a:schemeClr val="dk2"/>
            </a:solidFill>
            <a:prstDash val="solid"/>
            <a:round/>
            <a:headEnd len="med" w="med" type="triangle"/>
            <a:tailEnd len="sm" w="sm" type="none"/>
          </a:ln>
        </p:spPr>
      </p:cxnSp>
      <p:sp>
        <p:nvSpPr>
          <p:cNvPr id="1048" name="Google Shape;1048;p71"/>
          <p:cNvSpPr/>
          <p:nvPr/>
        </p:nvSpPr>
        <p:spPr>
          <a:xfrm>
            <a:off x="894682" y="574382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cxnSp>
        <p:nvCxnSpPr>
          <p:cNvPr id="1049" name="Google Shape;1049;p71"/>
          <p:cNvCxnSpPr>
            <a:stCxn id="1046" idx="4"/>
            <a:endCxn id="1048" idx="0"/>
          </p:cNvCxnSpPr>
          <p:nvPr/>
        </p:nvCxnSpPr>
        <p:spPr>
          <a:xfrm flipH="1">
            <a:off x="1144872" y="4907284"/>
            <a:ext cx="753900" cy="836400"/>
          </a:xfrm>
          <a:prstGeom prst="straightConnector1">
            <a:avLst/>
          </a:prstGeom>
          <a:noFill/>
          <a:ln cap="flat" cmpd="sng" w="9525">
            <a:solidFill>
              <a:schemeClr val="dk2"/>
            </a:solidFill>
            <a:prstDash val="solid"/>
            <a:round/>
            <a:headEnd len="sm" w="sm" type="none"/>
            <a:tailEnd len="med" w="med" type="triangle"/>
          </a:ln>
        </p:spPr>
      </p:cxnSp>
      <p:sp>
        <p:nvSpPr>
          <p:cNvPr id="1050" name="Google Shape;1050;p71"/>
          <p:cNvSpPr txBox="1"/>
          <p:nvPr/>
        </p:nvSpPr>
        <p:spPr>
          <a:xfrm>
            <a:off x="850444" y="539314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51" name="Google Shape;1051;p71"/>
          <p:cNvSpPr txBox="1"/>
          <p:nvPr/>
        </p:nvSpPr>
        <p:spPr>
          <a:xfrm>
            <a:off x="1649025" y="407707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052" name="Google Shape;1052;p71"/>
          <p:cNvSpPr txBox="1"/>
          <p:nvPr/>
        </p:nvSpPr>
        <p:spPr>
          <a:xfrm>
            <a:off x="861873" y="284002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grpSp>
        <p:nvGrpSpPr>
          <p:cNvPr id="1053" name="Google Shape;1053;p71"/>
          <p:cNvGrpSpPr/>
          <p:nvPr/>
        </p:nvGrpSpPr>
        <p:grpSpPr>
          <a:xfrm>
            <a:off x="6952358" y="2851452"/>
            <a:ext cx="1667627" cy="3344724"/>
            <a:chOff x="6952358" y="2851452"/>
            <a:chExt cx="1667627" cy="3344724"/>
          </a:xfrm>
        </p:grpSpPr>
        <p:sp>
          <p:nvSpPr>
            <p:cNvPr id="1054" name="Google Shape;1054;p71"/>
            <p:cNvSpPr/>
            <p:nvPr/>
          </p:nvSpPr>
          <p:spPr>
            <a:xfrm>
              <a:off x="6952358" y="316363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055" name="Google Shape;1055;p71"/>
            <p:cNvSpPr/>
            <p:nvPr/>
          </p:nvSpPr>
          <p:spPr>
            <a:xfrm>
              <a:off x="7600231" y="4440742"/>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1056" name="Google Shape;1056;p71"/>
            <p:cNvCxnSpPr>
              <a:stCxn id="1055" idx="1"/>
              <a:endCxn id="1054" idx="4"/>
            </p:cNvCxnSpPr>
            <p:nvPr/>
          </p:nvCxnSpPr>
          <p:spPr>
            <a:xfrm rot="10800000">
              <a:off x="7202478" y="3615987"/>
              <a:ext cx="471000" cy="891000"/>
            </a:xfrm>
            <a:prstGeom prst="straightConnector1">
              <a:avLst/>
            </a:prstGeom>
            <a:noFill/>
            <a:ln cap="flat" cmpd="sng" w="9525">
              <a:solidFill>
                <a:schemeClr val="dk2"/>
              </a:solidFill>
              <a:prstDash val="solid"/>
              <a:round/>
              <a:headEnd len="med" w="med" type="triangle"/>
              <a:tailEnd len="sm" w="sm" type="none"/>
            </a:ln>
          </p:spPr>
        </p:cxnSp>
        <p:sp>
          <p:nvSpPr>
            <p:cNvPr id="1057" name="Google Shape;1057;p71"/>
            <p:cNvSpPr/>
            <p:nvPr/>
          </p:nvSpPr>
          <p:spPr>
            <a:xfrm>
              <a:off x="8006844" y="574382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cxnSp>
          <p:nvCxnSpPr>
            <p:cNvPr id="1058" name="Google Shape;1058;p71"/>
            <p:cNvCxnSpPr>
              <a:stCxn id="1055" idx="4"/>
              <a:endCxn id="1057" idx="0"/>
            </p:cNvCxnSpPr>
            <p:nvPr/>
          </p:nvCxnSpPr>
          <p:spPr>
            <a:xfrm>
              <a:off x="7850312" y="4893090"/>
              <a:ext cx="406500" cy="850800"/>
            </a:xfrm>
            <a:prstGeom prst="straightConnector1">
              <a:avLst/>
            </a:prstGeom>
            <a:noFill/>
            <a:ln cap="flat" cmpd="sng" w="9525">
              <a:solidFill>
                <a:schemeClr val="dk2"/>
              </a:solidFill>
              <a:prstDash val="solid"/>
              <a:round/>
              <a:headEnd len="sm" w="sm" type="none"/>
              <a:tailEnd len="med" w="med" type="triangle"/>
            </a:ln>
          </p:spPr>
        </p:cxnSp>
        <p:sp>
          <p:nvSpPr>
            <p:cNvPr id="1059" name="Google Shape;1059;p71"/>
            <p:cNvSpPr txBox="1"/>
            <p:nvPr/>
          </p:nvSpPr>
          <p:spPr>
            <a:xfrm>
              <a:off x="8100392" y="543886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60" name="Google Shape;1060;p71"/>
            <p:cNvSpPr txBox="1"/>
            <p:nvPr/>
          </p:nvSpPr>
          <p:spPr>
            <a:xfrm>
              <a:off x="6972086" y="2851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061" name="Google Shape;1061;p71"/>
            <p:cNvSpPr txBox="1"/>
            <p:nvPr/>
          </p:nvSpPr>
          <p:spPr>
            <a:xfrm>
              <a:off x="7584906" y="41227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sp>
        <p:nvSpPr>
          <p:cNvPr id="1062" name="Google Shape;1062;p71"/>
          <p:cNvSpPr txBox="1"/>
          <p:nvPr/>
        </p:nvSpPr>
        <p:spPr>
          <a:xfrm>
            <a:off x="3131896" y="3581018"/>
            <a:ext cx="288026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Шаг 1: LL - вращение</a:t>
            </a:r>
            <a:endParaRPr/>
          </a:p>
        </p:txBody>
      </p:sp>
      <p:sp>
        <p:nvSpPr>
          <p:cNvPr id="1063" name="Google Shape;1063;p71"/>
          <p:cNvSpPr txBox="1"/>
          <p:nvPr/>
        </p:nvSpPr>
        <p:spPr>
          <a:xfrm>
            <a:off x="2558744" y="4087361"/>
            <a:ext cx="375615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Tree* RL_Rotation(Tree* T1)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T1-&gt;Right = LL_Rotation(T1-&gt;Right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RR_Rotation(T1);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421825" y="77805"/>
            <a:ext cx="8229600" cy="65403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Обход дерева в ширину</a:t>
            </a:r>
            <a:endParaRPr/>
          </a:p>
        </p:txBody>
      </p:sp>
      <p:sp>
        <p:nvSpPr>
          <p:cNvPr id="243" name="Google Shape;243;p18"/>
          <p:cNvSpPr txBox="1"/>
          <p:nvPr>
            <p:ph idx="1" type="body"/>
          </p:nvPr>
        </p:nvSpPr>
        <p:spPr>
          <a:xfrm>
            <a:off x="457200" y="1071546"/>
            <a:ext cx="8229600" cy="505461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None/>
            </a:pPr>
            <a:r>
              <a:rPr lang="en-US"/>
              <a:t>- это обход вершин дерева по уровням, начиная от корня, слева </a:t>
            </a:r>
            <a:r>
              <a:rPr i="1" lang="en-US"/>
              <a:t>направо</a:t>
            </a:r>
            <a:r>
              <a:rPr lang="en-US"/>
              <a:t> (или справа налево).</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rgbClr val="FF0000"/>
              </a:buClr>
              <a:buSzPct val="100000"/>
              <a:buNone/>
            </a:pPr>
            <a:r>
              <a:rPr lang="en-US">
                <a:solidFill>
                  <a:srgbClr val="FF0000"/>
                </a:solidFill>
              </a:rPr>
              <a:t>Алгоритм</a:t>
            </a:r>
            <a:r>
              <a:rPr lang="en-US"/>
              <a:t> обхода дерева в ширину</a:t>
            </a:r>
            <a:endParaRPr/>
          </a:p>
          <a:p>
            <a:pPr indent="-342900" lvl="0" marL="342900" rtl="0" algn="l">
              <a:spcBef>
                <a:spcPts val="544"/>
              </a:spcBef>
              <a:spcAft>
                <a:spcPts val="0"/>
              </a:spcAft>
              <a:buClr>
                <a:schemeClr val="dk1"/>
              </a:buClr>
              <a:buSzPct val="100000"/>
              <a:buNone/>
            </a:pPr>
            <a:r>
              <a:rPr lang="en-US"/>
              <a:t>Шаг 0: </a:t>
            </a:r>
            <a:endParaRPr/>
          </a:p>
          <a:p>
            <a:pPr indent="-342900" lvl="0" marL="342900" rtl="0" algn="l">
              <a:spcBef>
                <a:spcPts val="544"/>
              </a:spcBef>
              <a:spcAft>
                <a:spcPts val="0"/>
              </a:spcAft>
              <a:buClr>
                <a:schemeClr val="dk1"/>
              </a:buClr>
              <a:buSzPct val="100000"/>
              <a:buNone/>
            </a:pPr>
            <a:r>
              <a:rPr lang="en-US"/>
              <a:t>		Поместить в очередь корень дерева.</a:t>
            </a:r>
            <a:endParaRPr/>
          </a:p>
          <a:p>
            <a:pPr indent="-342900" lvl="0" marL="342900" rtl="0" algn="l">
              <a:spcBef>
                <a:spcPts val="544"/>
              </a:spcBef>
              <a:spcAft>
                <a:spcPts val="0"/>
              </a:spcAft>
              <a:buClr>
                <a:schemeClr val="dk1"/>
              </a:buClr>
              <a:buSzPct val="100000"/>
              <a:buNone/>
            </a:pPr>
            <a:r>
              <a:rPr lang="en-US"/>
              <a:t>Шаг 1: </a:t>
            </a:r>
            <a:endParaRPr/>
          </a:p>
          <a:p>
            <a:pPr indent="-342900" lvl="0" marL="342900" rtl="0" algn="l">
              <a:spcBef>
                <a:spcPts val="544"/>
              </a:spcBef>
              <a:spcAft>
                <a:spcPts val="0"/>
              </a:spcAft>
              <a:buClr>
                <a:schemeClr val="dk1"/>
              </a:buClr>
              <a:buSzPct val="100000"/>
              <a:buNone/>
            </a:pPr>
            <a:r>
              <a:rPr lang="en-US"/>
              <a:t>		Взять из очереди очередную вершину. 	Поместить в очередь всех ее сыновей по 	порядку слева направо (справа налево).</a:t>
            </a:r>
            <a:endParaRPr/>
          </a:p>
          <a:p>
            <a:pPr indent="-342900" lvl="0" marL="342900" rtl="0" algn="l">
              <a:spcBef>
                <a:spcPts val="544"/>
              </a:spcBef>
              <a:spcAft>
                <a:spcPts val="0"/>
              </a:spcAft>
              <a:buClr>
                <a:schemeClr val="dk1"/>
              </a:buClr>
              <a:buSzPct val="100000"/>
              <a:buNone/>
            </a:pPr>
            <a:r>
              <a:rPr lang="en-US"/>
              <a:t>Шаг 2:</a:t>
            </a:r>
            <a:endParaRPr/>
          </a:p>
          <a:p>
            <a:pPr indent="-342900" lvl="0" marL="342900" rtl="0" algn="l">
              <a:spcBef>
                <a:spcPts val="544"/>
              </a:spcBef>
              <a:spcAft>
                <a:spcPts val="0"/>
              </a:spcAft>
              <a:buClr>
                <a:schemeClr val="dk1"/>
              </a:buClr>
              <a:buSzPct val="100000"/>
              <a:buNone/>
            </a:pPr>
            <a:r>
              <a:rPr lang="en-US"/>
              <a:t>		Если очередь пуста, то конец обхода, иначе 	перейти на Шаг 1.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Балансировка АВЛ-дерева</a:t>
            </a:r>
            <a:br>
              <a:rPr lang="en-US" sz="3600"/>
            </a:br>
            <a:r>
              <a:rPr lang="en-US" sz="3600"/>
              <a:t>RL – вращение (продолжение)</a:t>
            </a:r>
            <a:endParaRPr/>
          </a:p>
        </p:txBody>
      </p:sp>
      <p:sp>
        <p:nvSpPr>
          <p:cNvPr id="1069" name="Google Shape;1069;p72"/>
          <p:cNvSpPr txBox="1"/>
          <p:nvPr/>
        </p:nvSpPr>
        <p:spPr>
          <a:xfrm>
            <a:off x="3131896" y="3581018"/>
            <a:ext cx="288026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Шаг 2: RR - вращение</a:t>
            </a:r>
            <a:endParaRPr/>
          </a:p>
        </p:txBody>
      </p:sp>
      <p:sp>
        <p:nvSpPr>
          <p:cNvPr id="1070" name="Google Shape;1070;p72"/>
          <p:cNvSpPr txBox="1"/>
          <p:nvPr/>
        </p:nvSpPr>
        <p:spPr>
          <a:xfrm>
            <a:off x="2558744" y="4087361"/>
            <a:ext cx="375615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Tree* RL_Rotation(Tree* T1)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T1-&gt;Right = LL_Rotation(T1-&gt;Right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return RR_Rotation(T1);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71" name="Google Shape;1071;p72"/>
          <p:cNvGrpSpPr/>
          <p:nvPr/>
        </p:nvGrpSpPr>
        <p:grpSpPr>
          <a:xfrm>
            <a:off x="6300192" y="4512457"/>
            <a:ext cx="2150373" cy="1854013"/>
            <a:chOff x="4032091" y="4518159"/>
            <a:chExt cx="2150373" cy="1854013"/>
          </a:xfrm>
        </p:grpSpPr>
        <p:sp>
          <p:nvSpPr>
            <p:cNvPr id="1072" name="Google Shape;1072;p72"/>
            <p:cNvSpPr/>
            <p:nvPr/>
          </p:nvSpPr>
          <p:spPr>
            <a:xfrm>
              <a:off x="5582858" y="589799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1073" name="Google Shape;1073;p72"/>
            <p:cNvSpPr/>
            <p:nvPr/>
          </p:nvSpPr>
          <p:spPr>
            <a:xfrm>
              <a:off x="4842336" y="485068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1074" name="Google Shape;1074;p72"/>
            <p:cNvCxnSpPr>
              <a:stCxn id="1073" idx="5"/>
              <a:endCxn id="1072" idx="0"/>
            </p:cNvCxnSpPr>
            <p:nvPr/>
          </p:nvCxnSpPr>
          <p:spPr>
            <a:xfrm>
              <a:off x="5269250" y="5236791"/>
              <a:ext cx="563700" cy="661200"/>
            </a:xfrm>
            <a:prstGeom prst="straightConnector1">
              <a:avLst/>
            </a:prstGeom>
            <a:noFill/>
            <a:ln cap="flat" cmpd="sng" w="9525">
              <a:solidFill>
                <a:schemeClr val="dk2"/>
              </a:solidFill>
              <a:prstDash val="solid"/>
              <a:round/>
              <a:headEnd len="sm" w="sm" type="none"/>
              <a:tailEnd len="med" w="med" type="triangle"/>
            </a:ln>
          </p:spPr>
        </p:cxnSp>
        <p:sp>
          <p:nvSpPr>
            <p:cNvPr id="1075" name="Google Shape;1075;p72"/>
            <p:cNvSpPr/>
            <p:nvPr/>
          </p:nvSpPr>
          <p:spPr>
            <a:xfrm>
              <a:off x="4042381" y="59198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cxnSp>
          <p:nvCxnSpPr>
            <p:cNvPr id="1076" name="Google Shape;1076;p72"/>
            <p:cNvCxnSpPr>
              <a:stCxn id="1073" idx="3"/>
              <a:endCxn id="1075" idx="7"/>
            </p:cNvCxnSpPr>
            <p:nvPr/>
          </p:nvCxnSpPr>
          <p:spPr>
            <a:xfrm flipH="1">
              <a:off x="4469183" y="5236791"/>
              <a:ext cx="446400" cy="749400"/>
            </a:xfrm>
            <a:prstGeom prst="straightConnector1">
              <a:avLst/>
            </a:prstGeom>
            <a:noFill/>
            <a:ln cap="flat" cmpd="sng" w="9525">
              <a:solidFill>
                <a:schemeClr val="dk2"/>
              </a:solidFill>
              <a:prstDash val="solid"/>
              <a:round/>
              <a:headEnd len="sm" w="sm" type="none"/>
              <a:tailEnd len="med" w="med" type="triangle"/>
            </a:ln>
          </p:spPr>
        </p:cxnSp>
        <p:sp>
          <p:nvSpPr>
            <p:cNvPr id="1077" name="Google Shape;1077;p72"/>
            <p:cNvSpPr txBox="1"/>
            <p:nvPr/>
          </p:nvSpPr>
          <p:spPr>
            <a:xfrm>
              <a:off x="4032091" y="55948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78" name="Google Shape;1078;p72"/>
            <p:cNvSpPr txBox="1"/>
            <p:nvPr/>
          </p:nvSpPr>
          <p:spPr>
            <a:xfrm>
              <a:off x="4864185" y="4518159"/>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79" name="Google Shape;1079;p72"/>
            <p:cNvSpPr txBox="1"/>
            <p:nvPr/>
          </p:nvSpPr>
          <p:spPr>
            <a:xfrm>
              <a:off x="5662871" y="5579948"/>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080" name="Google Shape;1080;p72"/>
          <p:cNvGrpSpPr/>
          <p:nvPr/>
        </p:nvGrpSpPr>
        <p:grpSpPr>
          <a:xfrm>
            <a:off x="539552" y="2998886"/>
            <a:ext cx="1667627" cy="3344724"/>
            <a:chOff x="6952358" y="2851452"/>
            <a:chExt cx="1667627" cy="3344724"/>
          </a:xfrm>
        </p:grpSpPr>
        <p:sp>
          <p:nvSpPr>
            <p:cNvPr id="1081" name="Google Shape;1081;p72"/>
            <p:cNvSpPr/>
            <p:nvPr/>
          </p:nvSpPr>
          <p:spPr>
            <a:xfrm>
              <a:off x="6952358" y="316363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082" name="Google Shape;1082;p72"/>
            <p:cNvSpPr/>
            <p:nvPr/>
          </p:nvSpPr>
          <p:spPr>
            <a:xfrm>
              <a:off x="7600231" y="4440742"/>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cxnSp>
          <p:nvCxnSpPr>
            <p:cNvPr id="1083" name="Google Shape;1083;p72"/>
            <p:cNvCxnSpPr>
              <a:stCxn id="1082" idx="1"/>
              <a:endCxn id="1081" idx="4"/>
            </p:cNvCxnSpPr>
            <p:nvPr/>
          </p:nvCxnSpPr>
          <p:spPr>
            <a:xfrm rot="10800000">
              <a:off x="7202478" y="3615987"/>
              <a:ext cx="471000" cy="891000"/>
            </a:xfrm>
            <a:prstGeom prst="straightConnector1">
              <a:avLst/>
            </a:prstGeom>
            <a:noFill/>
            <a:ln cap="flat" cmpd="sng" w="9525">
              <a:solidFill>
                <a:schemeClr val="dk2"/>
              </a:solidFill>
              <a:prstDash val="solid"/>
              <a:round/>
              <a:headEnd len="med" w="med" type="triangle"/>
              <a:tailEnd len="sm" w="sm" type="none"/>
            </a:ln>
          </p:spPr>
        </p:cxnSp>
        <p:sp>
          <p:nvSpPr>
            <p:cNvPr id="1084" name="Google Shape;1084;p72"/>
            <p:cNvSpPr/>
            <p:nvPr/>
          </p:nvSpPr>
          <p:spPr>
            <a:xfrm>
              <a:off x="8006844" y="5743828"/>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cxnSp>
          <p:nvCxnSpPr>
            <p:cNvPr id="1085" name="Google Shape;1085;p72"/>
            <p:cNvCxnSpPr>
              <a:stCxn id="1082" idx="4"/>
              <a:endCxn id="1084" idx="0"/>
            </p:cNvCxnSpPr>
            <p:nvPr/>
          </p:nvCxnSpPr>
          <p:spPr>
            <a:xfrm>
              <a:off x="7850312" y="4893090"/>
              <a:ext cx="406500" cy="850800"/>
            </a:xfrm>
            <a:prstGeom prst="straightConnector1">
              <a:avLst/>
            </a:prstGeom>
            <a:noFill/>
            <a:ln cap="flat" cmpd="sng" w="9525">
              <a:solidFill>
                <a:schemeClr val="dk2"/>
              </a:solidFill>
              <a:prstDash val="solid"/>
              <a:round/>
              <a:headEnd len="sm" w="sm" type="none"/>
              <a:tailEnd len="med" w="med" type="triangle"/>
            </a:ln>
          </p:spPr>
        </p:cxnSp>
        <p:sp>
          <p:nvSpPr>
            <p:cNvPr id="1086" name="Google Shape;1086;p72"/>
            <p:cNvSpPr txBox="1"/>
            <p:nvPr/>
          </p:nvSpPr>
          <p:spPr>
            <a:xfrm>
              <a:off x="8100392" y="543886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87" name="Google Shape;1087;p72"/>
            <p:cNvSpPr txBox="1"/>
            <p:nvPr/>
          </p:nvSpPr>
          <p:spPr>
            <a:xfrm>
              <a:off x="6972086" y="2851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088" name="Google Shape;1088;p72"/>
            <p:cNvSpPr txBox="1"/>
            <p:nvPr/>
          </p:nvSpPr>
          <p:spPr>
            <a:xfrm>
              <a:off x="7584906" y="41227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094" name="Google Shape;1094;p73"/>
          <p:cNvGrpSpPr/>
          <p:nvPr/>
        </p:nvGrpSpPr>
        <p:grpSpPr>
          <a:xfrm>
            <a:off x="4331808" y="3861599"/>
            <a:ext cx="519593" cy="777321"/>
            <a:chOff x="4355296" y="3299751"/>
            <a:chExt cx="519593" cy="777321"/>
          </a:xfrm>
        </p:grpSpPr>
        <p:sp>
          <p:nvSpPr>
            <p:cNvPr id="1095" name="Google Shape;1095;p73"/>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096" name="Google Shape;1096;p73"/>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sp>
        <p:nvSpPr>
          <p:cNvPr id="1097" name="Google Shape;1097;p73"/>
          <p:cNvSpPr txBox="1"/>
          <p:nvPr>
            <p:ph idx="1" type="body"/>
          </p:nvPr>
        </p:nvSpPr>
        <p:spPr>
          <a:xfrm>
            <a:off x="845849" y="1558620"/>
            <a:ext cx="6715831" cy="12223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Рассмотрим процесс построения АВЛ-дерева, состоящего из последовательности чисел:</a:t>
            </a:r>
            <a:endParaRPr/>
          </a:p>
          <a:p>
            <a:pPr indent="0" lvl="0" marL="0" rtl="0" algn="l">
              <a:spcBef>
                <a:spcPts val="640"/>
              </a:spcBef>
              <a:spcAft>
                <a:spcPts val="0"/>
              </a:spcAft>
              <a:buClr>
                <a:srgbClr val="FF0000"/>
              </a:buClr>
              <a:buSzPts val="3200"/>
              <a:buNone/>
            </a:pPr>
            <a:r>
              <a:rPr lang="en-US">
                <a:solidFill>
                  <a:srgbClr val="FF0000"/>
                </a:solidFill>
                <a:latin typeface="Calibri"/>
                <a:ea typeface="Calibri"/>
                <a:cs typeface="Calibri"/>
                <a:sym typeface="Calibri"/>
              </a:rPr>
              <a:t>1</a:t>
            </a:r>
            <a:r>
              <a:rPr lang="en-US">
                <a:solidFill>
                  <a:schemeClr val="dk1"/>
                </a:solidFill>
                <a:latin typeface="Calibri"/>
                <a:ea typeface="Calibri"/>
                <a:cs typeface="Calibri"/>
                <a:sym typeface="Calibri"/>
              </a:rPr>
              <a:t>, 15, 7, 2, 3, 4, 9, 8, 5, 6, 11, 13</a:t>
            </a:r>
            <a:endParaRPr/>
          </a:p>
        </p:txBody>
      </p:sp>
      <p:grpSp>
        <p:nvGrpSpPr>
          <p:cNvPr id="1098" name="Google Shape;1098;p73"/>
          <p:cNvGrpSpPr/>
          <p:nvPr/>
        </p:nvGrpSpPr>
        <p:grpSpPr>
          <a:xfrm>
            <a:off x="1979712" y="4221088"/>
            <a:ext cx="2136752" cy="400110"/>
            <a:chOff x="380679" y="2696069"/>
            <a:chExt cx="2136752" cy="400110"/>
          </a:xfrm>
        </p:grpSpPr>
        <p:sp>
          <p:nvSpPr>
            <p:cNvPr id="1099" name="Google Shape;1099;p73"/>
            <p:cNvSpPr/>
            <p:nvPr/>
          </p:nvSpPr>
          <p:spPr>
            <a:xfrm>
              <a:off x="1330881" y="283144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0" name="Google Shape;1100;p73"/>
            <p:cNvSpPr txBox="1"/>
            <p:nvPr/>
          </p:nvSpPr>
          <p:spPr>
            <a:xfrm>
              <a:off x="380679" y="2696069"/>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106" name="Google Shape;1106;p74"/>
          <p:cNvGrpSpPr/>
          <p:nvPr/>
        </p:nvGrpSpPr>
        <p:grpSpPr>
          <a:xfrm>
            <a:off x="4644008" y="2138413"/>
            <a:ext cx="519593" cy="777321"/>
            <a:chOff x="4355296" y="3299751"/>
            <a:chExt cx="519593" cy="777321"/>
          </a:xfrm>
        </p:grpSpPr>
        <p:sp>
          <p:nvSpPr>
            <p:cNvPr id="1107" name="Google Shape;1107;p7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108" name="Google Shape;1108;p74"/>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109" name="Google Shape;1109;p74"/>
          <p:cNvGrpSpPr/>
          <p:nvPr/>
        </p:nvGrpSpPr>
        <p:grpSpPr>
          <a:xfrm>
            <a:off x="1259632" y="2267662"/>
            <a:ext cx="1186550" cy="525310"/>
            <a:chOff x="2665943" y="2154697"/>
            <a:chExt cx="1186550" cy="525310"/>
          </a:xfrm>
        </p:grpSpPr>
        <p:sp>
          <p:nvSpPr>
            <p:cNvPr id="1110" name="Google Shape;1110;p74"/>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1" name="Google Shape;1111;p74"/>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112" name="Google Shape;1112;p74"/>
          <p:cNvGrpSpPr/>
          <p:nvPr/>
        </p:nvGrpSpPr>
        <p:grpSpPr>
          <a:xfrm>
            <a:off x="2584011" y="2132856"/>
            <a:ext cx="519593" cy="777321"/>
            <a:chOff x="4355296" y="3299751"/>
            <a:chExt cx="519593" cy="777321"/>
          </a:xfrm>
        </p:grpSpPr>
        <p:sp>
          <p:nvSpPr>
            <p:cNvPr id="1113" name="Google Shape;1113;p74"/>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114" name="Google Shape;1114;p74"/>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15" name="Google Shape;1115;p74"/>
          <p:cNvGrpSpPr/>
          <p:nvPr/>
        </p:nvGrpSpPr>
        <p:grpSpPr>
          <a:xfrm>
            <a:off x="3094462" y="2270053"/>
            <a:ext cx="1559700" cy="419650"/>
            <a:chOff x="3094462" y="2270053"/>
            <a:chExt cx="1559700" cy="419650"/>
          </a:xfrm>
        </p:grpSpPr>
        <p:cxnSp>
          <p:nvCxnSpPr>
            <p:cNvPr id="1116" name="Google Shape;1116;p74"/>
            <p:cNvCxnSpPr>
              <a:stCxn id="1113" idx="6"/>
              <a:endCxn id="1107" idx="2"/>
            </p:cNvCxnSpPr>
            <p:nvPr/>
          </p:nvCxnSpPr>
          <p:spPr>
            <a:xfrm>
              <a:off x="3094462" y="2684003"/>
              <a:ext cx="1559700" cy="5700"/>
            </a:xfrm>
            <a:prstGeom prst="straightConnector1">
              <a:avLst/>
            </a:prstGeom>
            <a:noFill/>
            <a:ln cap="flat" cmpd="sng" w="9525">
              <a:solidFill>
                <a:srgbClr val="FF0000"/>
              </a:solidFill>
              <a:prstDash val="dash"/>
              <a:round/>
              <a:headEnd len="sm" w="sm" type="none"/>
              <a:tailEnd len="med" w="med" type="stealth"/>
            </a:ln>
          </p:spPr>
        </p:cxnSp>
        <p:sp>
          <p:nvSpPr>
            <p:cNvPr id="1117" name="Google Shape;1117;p74"/>
            <p:cNvSpPr txBox="1"/>
            <p:nvPr/>
          </p:nvSpPr>
          <p:spPr>
            <a:xfrm>
              <a:off x="3604349" y="2270053"/>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15&gt;1</a:t>
              </a:r>
              <a:endParaRPr sz="1800">
                <a:solidFill>
                  <a:schemeClr val="dk1"/>
                </a:solidFill>
                <a:latin typeface="Calibri"/>
                <a:ea typeface="Calibri"/>
                <a:cs typeface="Calibri"/>
                <a:sym typeface="Calibri"/>
              </a:endParaRPr>
            </a:p>
          </p:txBody>
        </p:sp>
      </p:grpSp>
      <p:sp>
        <p:nvSpPr>
          <p:cNvPr id="1118" name="Google Shape;1118;p74"/>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a:t>
            </a:r>
            <a:r>
              <a:rPr lang="en-US">
                <a:solidFill>
                  <a:srgbClr val="FF0000"/>
                </a:solidFill>
                <a:latin typeface="Calibri"/>
                <a:ea typeface="Calibri"/>
                <a:cs typeface="Calibri"/>
                <a:sym typeface="Calibri"/>
              </a:rPr>
              <a:t>15</a:t>
            </a:r>
            <a:r>
              <a:rPr lang="en-US">
                <a:solidFill>
                  <a:schemeClr val="dk1"/>
                </a:solidFill>
                <a:latin typeface="Calibri"/>
                <a:ea typeface="Calibri"/>
                <a:cs typeface="Calibri"/>
                <a:sym typeface="Calibri"/>
              </a:rPr>
              <a:t>, 7, 2, 3, 4, 9, 8, 5, 6, 11, 13</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124" name="Google Shape;1124;p75"/>
          <p:cNvGrpSpPr/>
          <p:nvPr/>
        </p:nvGrpSpPr>
        <p:grpSpPr>
          <a:xfrm>
            <a:off x="4644008" y="2138413"/>
            <a:ext cx="519593" cy="777321"/>
            <a:chOff x="4355296" y="3299751"/>
            <a:chExt cx="519593" cy="777321"/>
          </a:xfrm>
        </p:grpSpPr>
        <p:sp>
          <p:nvSpPr>
            <p:cNvPr id="1125" name="Google Shape;1125;p7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126" name="Google Shape;1126;p75"/>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127" name="Google Shape;1127;p75"/>
          <p:cNvGrpSpPr/>
          <p:nvPr/>
        </p:nvGrpSpPr>
        <p:grpSpPr>
          <a:xfrm>
            <a:off x="1259632" y="2267662"/>
            <a:ext cx="1186550" cy="525310"/>
            <a:chOff x="2665943" y="2154697"/>
            <a:chExt cx="1186550" cy="525310"/>
          </a:xfrm>
        </p:grpSpPr>
        <p:sp>
          <p:nvSpPr>
            <p:cNvPr id="1128" name="Google Shape;1128;p75"/>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9" name="Google Shape;1129;p75"/>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130" name="Google Shape;1130;p75"/>
          <p:cNvGrpSpPr/>
          <p:nvPr/>
        </p:nvGrpSpPr>
        <p:grpSpPr>
          <a:xfrm>
            <a:off x="2584011" y="2132856"/>
            <a:ext cx="519593" cy="777321"/>
            <a:chOff x="4355296" y="3299751"/>
            <a:chExt cx="519593" cy="777321"/>
          </a:xfrm>
        </p:grpSpPr>
        <p:sp>
          <p:nvSpPr>
            <p:cNvPr id="1131" name="Google Shape;1131;p75"/>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132" name="Google Shape;1132;p75"/>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133" name="Google Shape;1133;p75"/>
          <p:cNvCxnSpPr>
            <a:stCxn id="1131" idx="6"/>
            <a:endCxn id="1134" idx="2"/>
          </p:cNvCxnSpPr>
          <p:nvPr/>
        </p:nvCxnSpPr>
        <p:spPr>
          <a:xfrm>
            <a:off x="3094462" y="2684003"/>
            <a:ext cx="2192400" cy="792000"/>
          </a:xfrm>
          <a:prstGeom prst="straightConnector1">
            <a:avLst/>
          </a:prstGeom>
          <a:noFill/>
          <a:ln cap="flat" cmpd="sng" w="25400">
            <a:solidFill>
              <a:srgbClr val="76923C"/>
            </a:solidFill>
            <a:prstDash val="dash"/>
            <a:round/>
            <a:headEnd len="sm" w="sm" type="none"/>
            <a:tailEnd len="med" w="med" type="triangle"/>
          </a:ln>
        </p:spPr>
      </p:cxnSp>
      <p:grpSp>
        <p:nvGrpSpPr>
          <p:cNvPr id="1135" name="Google Shape;1135;p75"/>
          <p:cNvGrpSpPr/>
          <p:nvPr/>
        </p:nvGrpSpPr>
        <p:grpSpPr>
          <a:xfrm>
            <a:off x="5276543" y="2924944"/>
            <a:ext cx="519593" cy="777321"/>
            <a:chOff x="4355296" y="3299751"/>
            <a:chExt cx="519593" cy="777321"/>
          </a:xfrm>
        </p:grpSpPr>
        <p:sp>
          <p:nvSpPr>
            <p:cNvPr id="1134" name="Google Shape;1134;p75"/>
            <p:cNvSpPr/>
            <p:nvPr/>
          </p:nvSpPr>
          <p:spPr>
            <a:xfrm>
              <a:off x="4365586" y="3624724"/>
              <a:ext cx="500161" cy="452348"/>
            </a:xfrm>
            <a:prstGeom prst="ellipse">
              <a:avLst/>
            </a:prstGeom>
            <a:no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136" name="Google Shape;1136;p75"/>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137" name="Google Shape;1137;p75"/>
          <p:cNvCxnSpPr>
            <a:stCxn id="1125" idx="4"/>
            <a:endCxn id="1134" idx="1"/>
          </p:cNvCxnSpPr>
          <p:nvPr/>
        </p:nvCxnSpPr>
        <p:spPr>
          <a:xfrm>
            <a:off x="4904379" y="2915734"/>
            <a:ext cx="455700" cy="400500"/>
          </a:xfrm>
          <a:prstGeom prst="straightConnector1">
            <a:avLst/>
          </a:prstGeom>
          <a:noFill/>
          <a:ln cap="flat" cmpd="sng" w="25400">
            <a:solidFill>
              <a:srgbClr val="76923C"/>
            </a:solidFill>
            <a:prstDash val="solid"/>
            <a:round/>
            <a:headEnd len="sm" w="sm" type="none"/>
            <a:tailEnd len="med" w="med" type="triangle"/>
          </a:ln>
        </p:spPr>
      </p:cxnSp>
      <p:sp>
        <p:nvSpPr>
          <p:cNvPr id="1138" name="Google Shape;1138;p75"/>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a:t>
            </a:r>
            <a:r>
              <a:rPr lang="en-US">
                <a:solidFill>
                  <a:srgbClr val="FF0000"/>
                </a:solidFill>
                <a:latin typeface="Calibri"/>
                <a:ea typeface="Calibri"/>
                <a:cs typeface="Calibri"/>
                <a:sym typeface="Calibri"/>
              </a:rPr>
              <a:t>15</a:t>
            </a:r>
            <a:r>
              <a:rPr lang="en-US">
                <a:solidFill>
                  <a:schemeClr val="dk1"/>
                </a:solidFill>
                <a:latin typeface="Calibri"/>
                <a:ea typeface="Calibri"/>
                <a:cs typeface="Calibri"/>
                <a:sym typeface="Calibri"/>
              </a:rPr>
              <a:t>, 7, 2, 3, 4, 9, 8, 5, 6, 11, 13</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144" name="Google Shape;1144;p76"/>
          <p:cNvGrpSpPr/>
          <p:nvPr/>
        </p:nvGrpSpPr>
        <p:grpSpPr>
          <a:xfrm>
            <a:off x="4644008" y="2138413"/>
            <a:ext cx="519593" cy="777321"/>
            <a:chOff x="4355296" y="3299751"/>
            <a:chExt cx="519593" cy="777321"/>
          </a:xfrm>
        </p:grpSpPr>
        <p:sp>
          <p:nvSpPr>
            <p:cNvPr id="1145" name="Google Shape;1145;p76"/>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146" name="Google Shape;1146;p76"/>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147" name="Google Shape;1147;p76"/>
          <p:cNvGrpSpPr/>
          <p:nvPr/>
        </p:nvGrpSpPr>
        <p:grpSpPr>
          <a:xfrm>
            <a:off x="1259632" y="2267662"/>
            <a:ext cx="1186550" cy="525310"/>
            <a:chOff x="2665943" y="2154697"/>
            <a:chExt cx="1186550" cy="525310"/>
          </a:xfrm>
        </p:grpSpPr>
        <p:sp>
          <p:nvSpPr>
            <p:cNvPr id="1148" name="Google Shape;1148;p76"/>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9" name="Google Shape;1149;p76"/>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150" name="Google Shape;1150;p76"/>
          <p:cNvGrpSpPr/>
          <p:nvPr/>
        </p:nvGrpSpPr>
        <p:grpSpPr>
          <a:xfrm>
            <a:off x="2584011" y="2132856"/>
            <a:ext cx="519593" cy="777321"/>
            <a:chOff x="4355296" y="3299751"/>
            <a:chExt cx="519593" cy="777321"/>
          </a:xfrm>
        </p:grpSpPr>
        <p:sp>
          <p:nvSpPr>
            <p:cNvPr id="1151" name="Google Shape;1151;p76"/>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152" name="Google Shape;1152;p76"/>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53" name="Google Shape;1153;p76"/>
          <p:cNvGrpSpPr/>
          <p:nvPr/>
        </p:nvGrpSpPr>
        <p:grpSpPr>
          <a:xfrm>
            <a:off x="5276543" y="2924944"/>
            <a:ext cx="519593" cy="777321"/>
            <a:chOff x="4355296" y="3299751"/>
            <a:chExt cx="519593" cy="777321"/>
          </a:xfrm>
        </p:grpSpPr>
        <p:sp>
          <p:nvSpPr>
            <p:cNvPr id="1154" name="Google Shape;1154;p7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155" name="Google Shape;1155;p76"/>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156" name="Google Shape;1156;p76"/>
          <p:cNvCxnSpPr>
            <a:stCxn id="1145" idx="4"/>
            <a:endCxn id="1154" idx="1"/>
          </p:cNvCxnSpPr>
          <p:nvPr/>
        </p:nvCxnSpPr>
        <p:spPr>
          <a:xfrm>
            <a:off x="4904379" y="2915734"/>
            <a:ext cx="455700" cy="400500"/>
          </a:xfrm>
          <a:prstGeom prst="straightConnector1">
            <a:avLst/>
          </a:prstGeom>
          <a:noFill/>
          <a:ln cap="flat" cmpd="sng" w="25400">
            <a:solidFill>
              <a:schemeClr val="dk2"/>
            </a:solidFill>
            <a:prstDash val="solid"/>
            <a:round/>
            <a:headEnd len="sm" w="sm" type="none"/>
            <a:tailEnd len="med" w="med" type="triangle"/>
          </a:ln>
        </p:spPr>
      </p:cxnSp>
      <p:grpSp>
        <p:nvGrpSpPr>
          <p:cNvPr id="1157" name="Google Shape;1157;p76"/>
          <p:cNvGrpSpPr/>
          <p:nvPr/>
        </p:nvGrpSpPr>
        <p:grpSpPr>
          <a:xfrm>
            <a:off x="3094462" y="2270053"/>
            <a:ext cx="1559836" cy="419507"/>
            <a:chOff x="3094462" y="2270053"/>
            <a:chExt cx="1559836" cy="419507"/>
          </a:xfrm>
        </p:grpSpPr>
        <p:cxnSp>
          <p:nvCxnSpPr>
            <p:cNvPr id="1158" name="Google Shape;1158;p76"/>
            <p:cNvCxnSpPr/>
            <p:nvPr/>
          </p:nvCxnSpPr>
          <p:spPr>
            <a:xfrm>
              <a:off x="3094462" y="2684003"/>
              <a:ext cx="1559836" cy="5557"/>
            </a:xfrm>
            <a:prstGeom prst="straightConnector1">
              <a:avLst/>
            </a:prstGeom>
            <a:noFill/>
            <a:ln cap="flat" cmpd="sng" w="9525">
              <a:solidFill>
                <a:srgbClr val="FF0000"/>
              </a:solidFill>
              <a:prstDash val="dash"/>
              <a:round/>
              <a:headEnd len="sm" w="sm" type="none"/>
              <a:tailEnd len="med" w="med" type="stealth"/>
            </a:ln>
          </p:spPr>
        </p:cxnSp>
        <p:sp>
          <p:nvSpPr>
            <p:cNvPr id="1159" name="Google Shape;1159;p76"/>
            <p:cNvSpPr txBox="1"/>
            <p:nvPr/>
          </p:nvSpPr>
          <p:spPr>
            <a:xfrm>
              <a:off x="3604349" y="2270053"/>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7&gt;1</a:t>
              </a:r>
              <a:endParaRPr sz="1800">
                <a:solidFill>
                  <a:schemeClr val="dk1"/>
                </a:solidFill>
                <a:latin typeface="Calibri"/>
                <a:ea typeface="Calibri"/>
                <a:cs typeface="Calibri"/>
                <a:sym typeface="Calibri"/>
              </a:endParaRPr>
            </a:p>
          </p:txBody>
        </p:sp>
      </p:grpSp>
      <p:sp>
        <p:nvSpPr>
          <p:cNvPr id="1160" name="Google Shape;1160;p76"/>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a:t>
            </a:r>
            <a:r>
              <a:rPr lang="en-US">
                <a:solidFill>
                  <a:srgbClr val="FF0000"/>
                </a:solidFill>
                <a:latin typeface="Calibri"/>
                <a:ea typeface="Calibri"/>
                <a:cs typeface="Calibri"/>
                <a:sym typeface="Calibri"/>
              </a:rPr>
              <a:t>7</a:t>
            </a:r>
            <a:r>
              <a:rPr lang="en-US">
                <a:solidFill>
                  <a:schemeClr val="dk1"/>
                </a:solidFill>
                <a:latin typeface="Calibri"/>
                <a:ea typeface="Calibri"/>
                <a:cs typeface="Calibri"/>
                <a:sym typeface="Calibri"/>
              </a:rPr>
              <a:t>, 2, 3, 4, 9, 8, 5, 6, 11, 13</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166" name="Google Shape;1166;p77"/>
          <p:cNvGrpSpPr/>
          <p:nvPr/>
        </p:nvGrpSpPr>
        <p:grpSpPr>
          <a:xfrm>
            <a:off x="4644008" y="2138413"/>
            <a:ext cx="519593" cy="777321"/>
            <a:chOff x="4355296" y="3299751"/>
            <a:chExt cx="519593" cy="777321"/>
          </a:xfrm>
        </p:grpSpPr>
        <p:sp>
          <p:nvSpPr>
            <p:cNvPr id="1167" name="Google Shape;1167;p7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168" name="Google Shape;1168;p77"/>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169" name="Google Shape;1169;p77"/>
          <p:cNvGrpSpPr/>
          <p:nvPr/>
        </p:nvGrpSpPr>
        <p:grpSpPr>
          <a:xfrm>
            <a:off x="1259632" y="2267662"/>
            <a:ext cx="1186550" cy="525310"/>
            <a:chOff x="2665943" y="2154697"/>
            <a:chExt cx="1186550" cy="525310"/>
          </a:xfrm>
        </p:grpSpPr>
        <p:sp>
          <p:nvSpPr>
            <p:cNvPr id="1170" name="Google Shape;1170;p77"/>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1" name="Google Shape;1171;p77"/>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172" name="Google Shape;1172;p77"/>
          <p:cNvGrpSpPr/>
          <p:nvPr/>
        </p:nvGrpSpPr>
        <p:grpSpPr>
          <a:xfrm>
            <a:off x="2584011" y="2132856"/>
            <a:ext cx="519593" cy="777321"/>
            <a:chOff x="4355296" y="3299751"/>
            <a:chExt cx="519593" cy="777321"/>
          </a:xfrm>
        </p:grpSpPr>
        <p:sp>
          <p:nvSpPr>
            <p:cNvPr id="1173" name="Google Shape;1173;p77"/>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174" name="Google Shape;1174;p77"/>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75" name="Google Shape;1175;p77"/>
          <p:cNvGrpSpPr/>
          <p:nvPr/>
        </p:nvGrpSpPr>
        <p:grpSpPr>
          <a:xfrm>
            <a:off x="5276543" y="2924944"/>
            <a:ext cx="519593" cy="777321"/>
            <a:chOff x="4355296" y="3299751"/>
            <a:chExt cx="519593" cy="777321"/>
          </a:xfrm>
        </p:grpSpPr>
        <p:sp>
          <p:nvSpPr>
            <p:cNvPr id="1176" name="Google Shape;1176;p77"/>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177" name="Google Shape;1177;p77"/>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178" name="Google Shape;1178;p77"/>
          <p:cNvCxnSpPr>
            <a:stCxn id="1167" idx="4"/>
            <a:endCxn id="1176" idx="1"/>
          </p:cNvCxnSpPr>
          <p:nvPr/>
        </p:nvCxnSpPr>
        <p:spPr>
          <a:xfrm>
            <a:off x="4904379" y="2915734"/>
            <a:ext cx="455700" cy="400500"/>
          </a:xfrm>
          <a:prstGeom prst="straightConnector1">
            <a:avLst/>
          </a:prstGeom>
          <a:noFill/>
          <a:ln cap="flat" cmpd="sng" w="25400">
            <a:solidFill>
              <a:schemeClr val="dk2"/>
            </a:solidFill>
            <a:prstDash val="solid"/>
            <a:round/>
            <a:headEnd len="sm" w="sm" type="none"/>
            <a:tailEnd len="med" w="med" type="triangle"/>
          </a:ln>
        </p:spPr>
      </p:cxnSp>
      <p:grpSp>
        <p:nvGrpSpPr>
          <p:cNvPr id="1179" name="Google Shape;1179;p77"/>
          <p:cNvGrpSpPr/>
          <p:nvPr/>
        </p:nvGrpSpPr>
        <p:grpSpPr>
          <a:xfrm>
            <a:off x="3094433" y="2684091"/>
            <a:ext cx="2192400" cy="792000"/>
            <a:chOff x="3094433" y="2684091"/>
            <a:chExt cx="2192400" cy="792000"/>
          </a:xfrm>
        </p:grpSpPr>
        <p:cxnSp>
          <p:nvCxnSpPr>
            <p:cNvPr id="1180" name="Google Shape;1180;p77"/>
            <p:cNvCxnSpPr>
              <a:endCxn id="1176" idx="2"/>
            </p:cNvCxnSpPr>
            <p:nvPr/>
          </p:nvCxnSpPr>
          <p:spPr>
            <a:xfrm>
              <a:off x="3094433" y="2684091"/>
              <a:ext cx="2192400" cy="792000"/>
            </a:xfrm>
            <a:prstGeom prst="straightConnector1">
              <a:avLst/>
            </a:prstGeom>
            <a:noFill/>
            <a:ln cap="flat" cmpd="sng" w="9525">
              <a:solidFill>
                <a:srgbClr val="FF0000"/>
              </a:solidFill>
              <a:prstDash val="dash"/>
              <a:round/>
              <a:headEnd len="sm" w="sm" type="none"/>
              <a:tailEnd len="med" w="med" type="stealth"/>
            </a:ln>
          </p:spPr>
        </p:cxnSp>
        <p:sp>
          <p:nvSpPr>
            <p:cNvPr id="1181" name="Google Shape;1181;p77"/>
            <p:cNvSpPr txBox="1"/>
            <p:nvPr/>
          </p:nvSpPr>
          <p:spPr>
            <a:xfrm>
              <a:off x="3887923" y="2699628"/>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7&lt;15</a:t>
              </a:r>
              <a:endParaRPr sz="1800">
                <a:solidFill>
                  <a:schemeClr val="dk1"/>
                </a:solidFill>
                <a:latin typeface="Calibri"/>
                <a:ea typeface="Calibri"/>
                <a:cs typeface="Calibri"/>
                <a:sym typeface="Calibri"/>
              </a:endParaRPr>
            </a:p>
          </p:txBody>
        </p:sp>
      </p:grpSp>
      <p:sp>
        <p:nvSpPr>
          <p:cNvPr id="1182" name="Google Shape;1182;p77"/>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a:t>
            </a:r>
            <a:r>
              <a:rPr lang="en-US">
                <a:solidFill>
                  <a:srgbClr val="FF0000"/>
                </a:solidFill>
                <a:latin typeface="Calibri"/>
                <a:ea typeface="Calibri"/>
                <a:cs typeface="Calibri"/>
                <a:sym typeface="Calibri"/>
              </a:rPr>
              <a:t>7</a:t>
            </a:r>
            <a:r>
              <a:rPr lang="en-US">
                <a:solidFill>
                  <a:schemeClr val="dk1"/>
                </a:solidFill>
                <a:latin typeface="Calibri"/>
                <a:ea typeface="Calibri"/>
                <a:cs typeface="Calibri"/>
                <a:sym typeface="Calibri"/>
              </a:rPr>
              <a:t>, 2, 3, 4, 9, 8, 5, 6, 11, 13</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188" name="Google Shape;1188;p78"/>
          <p:cNvGrpSpPr/>
          <p:nvPr/>
        </p:nvGrpSpPr>
        <p:grpSpPr>
          <a:xfrm>
            <a:off x="4644008" y="2138413"/>
            <a:ext cx="519593" cy="777321"/>
            <a:chOff x="4355296" y="3299751"/>
            <a:chExt cx="519593" cy="777321"/>
          </a:xfrm>
        </p:grpSpPr>
        <p:sp>
          <p:nvSpPr>
            <p:cNvPr id="1189" name="Google Shape;1189;p7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190" name="Google Shape;1190;p78"/>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191" name="Google Shape;1191;p78"/>
          <p:cNvGrpSpPr/>
          <p:nvPr/>
        </p:nvGrpSpPr>
        <p:grpSpPr>
          <a:xfrm>
            <a:off x="1259632" y="2267662"/>
            <a:ext cx="1186550" cy="525310"/>
            <a:chOff x="2665943" y="2154697"/>
            <a:chExt cx="1186550" cy="525310"/>
          </a:xfrm>
        </p:grpSpPr>
        <p:sp>
          <p:nvSpPr>
            <p:cNvPr id="1192" name="Google Shape;1192;p78"/>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3" name="Google Shape;1193;p78"/>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194" name="Google Shape;1194;p78"/>
          <p:cNvGrpSpPr/>
          <p:nvPr/>
        </p:nvGrpSpPr>
        <p:grpSpPr>
          <a:xfrm>
            <a:off x="2584011" y="2132856"/>
            <a:ext cx="519593" cy="777321"/>
            <a:chOff x="4355296" y="3299751"/>
            <a:chExt cx="519593" cy="777321"/>
          </a:xfrm>
        </p:grpSpPr>
        <p:sp>
          <p:nvSpPr>
            <p:cNvPr id="1195" name="Google Shape;1195;p78"/>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196" name="Google Shape;1196;p78"/>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97" name="Google Shape;1197;p78"/>
          <p:cNvGrpSpPr/>
          <p:nvPr/>
        </p:nvGrpSpPr>
        <p:grpSpPr>
          <a:xfrm>
            <a:off x="5276543" y="2924944"/>
            <a:ext cx="519593" cy="777321"/>
            <a:chOff x="4355296" y="3299751"/>
            <a:chExt cx="519593" cy="777321"/>
          </a:xfrm>
        </p:grpSpPr>
        <p:sp>
          <p:nvSpPr>
            <p:cNvPr id="1198" name="Google Shape;1198;p7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199" name="Google Shape;1199;p78"/>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200" name="Google Shape;1200;p78"/>
          <p:cNvCxnSpPr>
            <a:stCxn id="1189" idx="4"/>
            <a:endCxn id="1198" idx="1"/>
          </p:cNvCxnSpPr>
          <p:nvPr/>
        </p:nvCxnSpPr>
        <p:spPr>
          <a:xfrm>
            <a:off x="4904379" y="2915734"/>
            <a:ext cx="455700" cy="400500"/>
          </a:xfrm>
          <a:prstGeom prst="straightConnector1">
            <a:avLst/>
          </a:prstGeom>
          <a:noFill/>
          <a:ln cap="flat" cmpd="sng" w="25400">
            <a:solidFill>
              <a:schemeClr val="dk2"/>
            </a:solidFill>
            <a:prstDash val="solid"/>
            <a:round/>
            <a:headEnd len="sm" w="sm" type="none"/>
            <a:tailEnd len="med" w="med" type="triangle"/>
          </a:ln>
        </p:spPr>
      </p:cxnSp>
      <p:cxnSp>
        <p:nvCxnSpPr>
          <p:cNvPr id="1201" name="Google Shape;1201;p78"/>
          <p:cNvCxnSpPr>
            <a:stCxn id="1195" idx="5"/>
            <a:endCxn id="1202" idx="1"/>
          </p:cNvCxnSpPr>
          <p:nvPr/>
        </p:nvCxnSpPr>
        <p:spPr>
          <a:xfrm>
            <a:off x="3021215" y="2843932"/>
            <a:ext cx="2109000" cy="1487100"/>
          </a:xfrm>
          <a:prstGeom prst="straightConnector1">
            <a:avLst/>
          </a:prstGeom>
          <a:noFill/>
          <a:ln cap="flat" cmpd="sng" w="9525">
            <a:solidFill>
              <a:srgbClr val="76923C"/>
            </a:solidFill>
            <a:prstDash val="dash"/>
            <a:round/>
            <a:headEnd len="sm" w="sm" type="none"/>
            <a:tailEnd len="med" w="med" type="stealth"/>
          </a:ln>
        </p:spPr>
      </p:cxnSp>
      <p:grpSp>
        <p:nvGrpSpPr>
          <p:cNvPr id="1203" name="Google Shape;1203;p78"/>
          <p:cNvGrpSpPr/>
          <p:nvPr/>
        </p:nvGrpSpPr>
        <p:grpSpPr>
          <a:xfrm>
            <a:off x="5057091" y="3895462"/>
            <a:ext cx="523021" cy="821680"/>
            <a:chOff x="4365586" y="3255392"/>
            <a:chExt cx="523021" cy="821680"/>
          </a:xfrm>
        </p:grpSpPr>
        <p:sp>
          <p:nvSpPr>
            <p:cNvPr id="1202" name="Google Shape;1202;p78"/>
            <p:cNvSpPr/>
            <p:nvPr/>
          </p:nvSpPr>
          <p:spPr>
            <a:xfrm>
              <a:off x="4365586" y="3624724"/>
              <a:ext cx="500161" cy="452348"/>
            </a:xfrm>
            <a:prstGeom prst="ellipse">
              <a:avLst/>
            </a:prstGeom>
            <a:no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204" name="Google Shape;1204;p78"/>
            <p:cNvSpPr txBox="1"/>
            <p:nvPr/>
          </p:nvSpPr>
          <p:spPr>
            <a:xfrm>
              <a:off x="436901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205" name="Google Shape;1205;p78"/>
          <p:cNvCxnSpPr>
            <a:stCxn id="1198" idx="4"/>
            <a:endCxn id="1202" idx="0"/>
          </p:cNvCxnSpPr>
          <p:nvPr/>
        </p:nvCxnSpPr>
        <p:spPr>
          <a:xfrm flipH="1">
            <a:off x="5307114" y="3702265"/>
            <a:ext cx="229800" cy="562500"/>
          </a:xfrm>
          <a:prstGeom prst="straightConnector1">
            <a:avLst/>
          </a:prstGeom>
          <a:noFill/>
          <a:ln cap="flat" cmpd="sng" w="9525">
            <a:solidFill>
              <a:srgbClr val="76923C"/>
            </a:solidFill>
            <a:prstDash val="solid"/>
            <a:round/>
            <a:headEnd len="sm" w="sm" type="none"/>
            <a:tailEnd len="med" w="med" type="stealth"/>
          </a:ln>
        </p:spPr>
      </p:cxnSp>
      <p:sp>
        <p:nvSpPr>
          <p:cNvPr id="1206" name="Google Shape;1206;p78"/>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a:t>
            </a:r>
            <a:r>
              <a:rPr lang="en-US">
                <a:solidFill>
                  <a:srgbClr val="FF0000"/>
                </a:solidFill>
                <a:latin typeface="Calibri"/>
                <a:ea typeface="Calibri"/>
                <a:cs typeface="Calibri"/>
                <a:sym typeface="Calibri"/>
              </a:rPr>
              <a:t>7</a:t>
            </a:r>
            <a:r>
              <a:rPr lang="en-US">
                <a:solidFill>
                  <a:schemeClr val="dk1"/>
                </a:solidFill>
                <a:latin typeface="Calibri"/>
                <a:ea typeface="Calibri"/>
                <a:cs typeface="Calibri"/>
                <a:sym typeface="Calibri"/>
              </a:rPr>
              <a:t>, 2, 3, 4, 9, 8, 5, 6, 11, 13</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212" name="Google Shape;1212;p79"/>
          <p:cNvGrpSpPr/>
          <p:nvPr/>
        </p:nvGrpSpPr>
        <p:grpSpPr>
          <a:xfrm>
            <a:off x="4644008" y="2138413"/>
            <a:ext cx="519593" cy="777321"/>
            <a:chOff x="4355296" y="3299751"/>
            <a:chExt cx="519593" cy="777321"/>
          </a:xfrm>
        </p:grpSpPr>
        <p:sp>
          <p:nvSpPr>
            <p:cNvPr id="1213" name="Google Shape;1213;p79"/>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214" name="Google Shape;1214;p79"/>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grpSp>
      <p:grpSp>
        <p:nvGrpSpPr>
          <p:cNvPr id="1215" name="Google Shape;1215;p79"/>
          <p:cNvGrpSpPr/>
          <p:nvPr/>
        </p:nvGrpSpPr>
        <p:grpSpPr>
          <a:xfrm>
            <a:off x="5276543" y="2924944"/>
            <a:ext cx="519593" cy="777321"/>
            <a:chOff x="4355296" y="3299751"/>
            <a:chExt cx="519593" cy="777321"/>
          </a:xfrm>
        </p:grpSpPr>
        <p:sp>
          <p:nvSpPr>
            <p:cNvPr id="1216" name="Google Shape;1216;p79"/>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217" name="Google Shape;1217;p79"/>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grpSp>
      <p:cxnSp>
        <p:nvCxnSpPr>
          <p:cNvPr id="1218" name="Google Shape;1218;p79"/>
          <p:cNvCxnSpPr>
            <a:stCxn id="1213" idx="4"/>
            <a:endCxn id="1216" idx="1"/>
          </p:cNvCxnSpPr>
          <p:nvPr/>
        </p:nvCxnSpPr>
        <p:spPr>
          <a:xfrm>
            <a:off x="4904379" y="2915734"/>
            <a:ext cx="455700" cy="400500"/>
          </a:xfrm>
          <a:prstGeom prst="straightConnector1">
            <a:avLst/>
          </a:prstGeom>
          <a:noFill/>
          <a:ln cap="flat" cmpd="sng" w="25400">
            <a:solidFill>
              <a:srgbClr val="FF0000"/>
            </a:solidFill>
            <a:prstDash val="solid"/>
            <a:round/>
            <a:headEnd len="sm" w="sm" type="none"/>
            <a:tailEnd len="med" w="med" type="triangle"/>
          </a:ln>
        </p:spPr>
      </p:cxnSp>
      <p:grpSp>
        <p:nvGrpSpPr>
          <p:cNvPr id="1219" name="Google Shape;1219;p79"/>
          <p:cNvGrpSpPr/>
          <p:nvPr/>
        </p:nvGrpSpPr>
        <p:grpSpPr>
          <a:xfrm>
            <a:off x="5037659" y="3895462"/>
            <a:ext cx="519593" cy="821680"/>
            <a:chOff x="4346154" y="3255392"/>
            <a:chExt cx="519593" cy="821680"/>
          </a:xfrm>
        </p:grpSpPr>
        <p:sp>
          <p:nvSpPr>
            <p:cNvPr id="1220" name="Google Shape;1220;p79"/>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221" name="Google Shape;1221;p79"/>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cxnSp>
        <p:nvCxnSpPr>
          <p:cNvPr id="1222" name="Google Shape;1222;p79"/>
          <p:cNvCxnSpPr>
            <a:stCxn id="1216" idx="4"/>
            <a:endCxn id="1220" idx="0"/>
          </p:cNvCxnSpPr>
          <p:nvPr/>
        </p:nvCxnSpPr>
        <p:spPr>
          <a:xfrm flipH="1">
            <a:off x="5307114" y="3702265"/>
            <a:ext cx="229800" cy="562500"/>
          </a:xfrm>
          <a:prstGeom prst="straightConnector1">
            <a:avLst/>
          </a:prstGeom>
          <a:noFill/>
          <a:ln cap="flat" cmpd="sng" w="25400">
            <a:solidFill>
              <a:srgbClr val="FF0000"/>
            </a:solidFill>
            <a:prstDash val="solid"/>
            <a:round/>
            <a:headEnd len="sm" w="sm" type="none"/>
            <a:tailEnd len="med" w="med" type="triangle"/>
          </a:ln>
        </p:spPr>
      </p:cxnSp>
      <p:sp>
        <p:nvSpPr>
          <p:cNvPr id="1223" name="Google Shape;1223;p79"/>
          <p:cNvSpPr txBox="1"/>
          <p:nvPr/>
        </p:nvSpPr>
        <p:spPr>
          <a:xfrm>
            <a:off x="971600" y="2267661"/>
            <a:ext cx="33123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Разбалансировка в узле 1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Выполняем RL-поворот.</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229" name="Google Shape;1229;p80"/>
          <p:cNvGrpSpPr/>
          <p:nvPr/>
        </p:nvGrpSpPr>
        <p:grpSpPr>
          <a:xfrm>
            <a:off x="3624706" y="3118141"/>
            <a:ext cx="519593" cy="777321"/>
            <a:chOff x="4355296" y="3299751"/>
            <a:chExt cx="519593" cy="777321"/>
          </a:xfrm>
        </p:grpSpPr>
        <p:sp>
          <p:nvSpPr>
            <p:cNvPr id="1230" name="Google Shape;1230;p8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231" name="Google Shape;1231;p80"/>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232" name="Google Shape;1232;p80"/>
          <p:cNvGrpSpPr/>
          <p:nvPr/>
        </p:nvGrpSpPr>
        <p:grpSpPr>
          <a:xfrm>
            <a:off x="4772487" y="3118017"/>
            <a:ext cx="519593" cy="777321"/>
            <a:chOff x="4355296" y="3299751"/>
            <a:chExt cx="519593" cy="777321"/>
          </a:xfrm>
        </p:grpSpPr>
        <p:sp>
          <p:nvSpPr>
            <p:cNvPr id="1233" name="Google Shape;1233;p8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234" name="Google Shape;1234;p80"/>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235" name="Google Shape;1235;p80"/>
          <p:cNvGrpSpPr/>
          <p:nvPr/>
        </p:nvGrpSpPr>
        <p:grpSpPr>
          <a:xfrm>
            <a:off x="4155729" y="2262429"/>
            <a:ext cx="519593" cy="821680"/>
            <a:chOff x="4346154" y="3255392"/>
            <a:chExt cx="519593" cy="821680"/>
          </a:xfrm>
        </p:grpSpPr>
        <p:sp>
          <p:nvSpPr>
            <p:cNvPr id="1236" name="Google Shape;1236;p80"/>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237" name="Google Shape;1237;p80"/>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cxnSp>
        <p:nvCxnSpPr>
          <p:cNvPr id="1238" name="Google Shape;1238;p80"/>
          <p:cNvCxnSpPr>
            <a:stCxn id="1236" idx="3"/>
            <a:endCxn id="1230" idx="0"/>
          </p:cNvCxnSpPr>
          <p:nvPr/>
        </p:nvCxnSpPr>
        <p:spPr>
          <a:xfrm flipH="1">
            <a:off x="3885108" y="3017864"/>
            <a:ext cx="363300" cy="425100"/>
          </a:xfrm>
          <a:prstGeom prst="straightConnector1">
            <a:avLst/>
          </a:prstGeom>
          <a:noFill/>
          <a:ln cap="flat" cmpd="sng" w="9525">
            <a:solidFill>
              <a:schemeClr val="dk2"/>
            </a:solidFill>
            <a:prstDash val="solid"/>
            <a:round/>
            <a:headEnd len="sm" w="sm" type="none"/>
            <a:tailEnd len="med" w="med" type="stealth"/>
          </a:ln>
        </p:spPr>
      </p:cxnSp>
      <p:cxnSp>
        <p:nvCxnSpPr>
          <p:cNvPr id="1239" name="Google Shape;1239;p80"/>
          <p:cNvCxnSpPr>
            <a:stCxn id="1236" idx="5"/>
            <a:endCxn id="1233"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240" name="Google Shape;1240;p80"/>
          <p:cNvGrpSpPr/>
          <p:nvPr/>
        </p:nvGrpSpPr>
        <p:grpSpPr>
          <a:xfrm>
            <a:off x="755576" y="2291639"/>
            <a:ext cx="3419585" cy="777321"/>
            <a:chOff x="755576" y="2291639"/>
            <a:chExt cx="3419585" cy="777321"/>
          </a:xfrm>
        </p:grpSpPr>
        <p:grpSp>
          <p:nvGrpSpPr>
            <p:cNvPr id="1241" name="Google Shape;1241;p80"/>
            <p:cNvGrpSpPr/>
            <p:nvPr/>
          </p:nvGrpSpPr>
          <p:grpSpPr>
            <a:xfrm>
              <a:off x="755576" y="2426445"/>
              <a:ext cx="1186550" cy="525310"/>
              <a:chOff x="2665943" y="2154697"/>
              <a:chExt cx="1186550" cy="525310"/>
            </a:xfrm>
          </p:grpSpPr>
          <p:sp>
            <p:nvSpPr>
              <p:cNvPr id="1242" name="Google Shape;1242;p80"/>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3" name="Google Shape;1243;p80"/>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244" name="Google Shape;1244;p80"/>
            <p:cNvGrpSpPr/>
            <p:nvPr/>
          </p:nvGrpSpPr>
          <p:grpSpPr>
            <a:xfrm>
              <a:off x="2079955" y="2291639"/>
              <a:ext cx="519593" cy="777321"/>
              <a:chOff x="4355296" y="3299751"/>
              <a:chExt cx="519593" cy="777321"/>
            </a:xfrm>
          </p:grpSpPr>
          <p:sp>
            <p:nvSpPr>
              <p:cNvPr id="1245" name="Google Shape;1245;p80"/>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246" name="Google Shape;1246;p80"/>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47" name="Google Shape;1247;p80"/>
            <p:cNvGrpSpPr/>
            <p:nvPr/>
          </p:nvGrpSpPr>
          <p:grpSpPr>
            <a:xfrm>
              <a:off x="2590261" y="2428836"/>
              <a:ext cx="1584900" cy="429099"/>
              <a:chOff x="3094317" y="2270053"/>
              <a:chExt cx="1584900" cy="429099"/>
            </a:xfrm>
          </p:grpSpPr>
          <p:cxnSp>
            <p:nvCxnSpPr>
              <p:cNvPr id="1248" name="Google Shape;1248;p80"/>
              <p:cNvCxnSpPr>
                <a:endCxn id="1236" idx="2"/>
              </p:cNvCxnSpPr>
              <p:nvPr/>
            </p:nvCxnSpPr>
            <p:spPr>
              <a:xfrm>
                <a:off x="3094317" y="2684152"/>
                <a:ext cx="1584900" cy="15000"/>
              </a:xfrm>
              <a:prstGeom prst="straightConnector1">
                <a:avLst/>
              </a:prstGeom>
              <a:noFill/>
              <a:ln cap="flat" cmpd="sng" w="9525">
                <a:solidFill>
                  <a:srgbClr val="FF0000"/>
                </a:solidFill>
                <a:prstDash val="dash"/>
                <a:round/>
                <a:headEnd len="sm" w="sm" type="none"/>
                <a:tailEnd len="med" w="med" type="stealth"/>
              </a:ln>
            </p:spPr>
          </p:cxnSp>
          <p:sp>
            <p:nvSpPr>
              <p:cNvPr id="1249" name="Google Shape;1249;p80"/>
              <p:cNvSpPr txBox="1"/>
              <p:nvPr/>
            </p:nvSpPr>
            <p:spPr>
              <a:xfrm>
                <a:off x="3604349" y="2270053"/>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2&lt;7</a:t>
                </a:r>
                <a:endParaRPr sz="1800">
                  <a:solidFill>
                    <a:schemeClr val="dk1"/>
                  </a:solidFill>
                  <a:latin typeface="Calibri"/>
                  <a:ea typeface="Calibri"/>
                  <a:cs typeface="Calibri"/>
                  <a:sym typeface="Calibri"/>
                </a:endParaRPr>
              </a:p>
            </p:txBody>
          </p:sp>
        </p:grpSp>
      </p:grpSp>
      <p:sp>
        <p:nvSpPr>
          <p:cNvPr id="1250" name="Google Shape;1250;p80"/>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a:t>
            </a:r>
            <a:r>
              <a:rPr lang="en-US">
                <a:solidFill>
                  <a:srgbClr val="FF0000"/>
                </a:solidFill>
                <a:latin typeface="Calibri"/>
                <a:ea typeface="Calibri"/>
                <a:cs typeface="Calibri"/>
                <a:sym typeface="Calibri"/>
              </a:rPr>
              <a:t>2</a:t>
            </a:r>
            <a:r>
              <a:rPr lang="en-US">
                <a:solidFill>
                  <a:schemeClr val="dk1"/>
                </a:solidFill>
                <a:latin typeface="Calibri"/>
                <a:ea typeface="Calibri"/>
                <a:cs typeface="Calibri"/>
                <a:sym typeface="Calibri"/>
              </a:rPr>
              <a:t>, 3, 4, 9, 8, 5, 6, 11, 13</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256" name="Google Shape;1256;p81"/>
          <p:cNvGrpSpPr/>
          <p:nvPr/>
        </p:nvGrpSpPr>
        <p:grpSpPr>
          <a:xfrm>
            <a:off x="3624706" y="3118141"/>
            <a:ext cx="519593" cy="777321"/>
            <a:chOff x="4355296" y="3299751"/>
            <a:chExt cx="519593" cy="777321"/>
          </a:xfrm>
        </p:grpSpPr>
        <p:sp>
          <p:nvSpPr>
            <p:cNvPr id="1257" name="Google Shape;1257;p81"/>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258" name="Google Shape;1258;p81"/>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259" name="Google Shape;1259;p81"/>
          <p:cNvGrpSpPr/>
          <p:nvPr/>
        </p:nvGrpSpPr>
        <p:grpSpPr>
          <a:xfrm>
            <a:off x="4772487" y="3118017"/>
            <a:ext cx="519593" cy="777321"/>
            <a:chOff x="4355296" y="3299751"/>
            <a:chExt cx="519593" cy="777321"/>
          </a:xfrm>
        </p:grpSpPr>
        <p:sp>
          <p:nvSpPr>
            <p:cNvPr id="1260" name="Google Shape;1260;p8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261" name="Google Shape;1261;p81"/>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262" name="Google Shape;1262;p81"/>
          <p:cNvGrpSpPr/>
          <p:nvPr/>
        </p:nvGrpSpPr>
        <p:grpSpPr>
          <a:xfrm>
            <a:off x="4155729" y="2262429"/>
            <a:ext cx="519593" cy="821680"/>
            <a:chOff x="4346154" y="3255392"/>
            <a:chExt cx="519593" cy="821680"/>
          </a:xfrm>
        </p:grpSpPr>
        <p:sp>
          <p:nvSpPr>
            <p:cNvPr id="1263" name="Google Shape;1263;p8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264" name="Google Shape;1264;p81"/>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cxnSp>
        <p:nvCxnSpPr>
          <p:cNvPr id="1265" name="Google Shape;1265;p81"/>
          <p:cNvCxnSpPr>
            <a:stCxn id="1263" idx="3"/>
            <a:endCxn id="1257" idx="0"/>
          </p:cNvCxnSpPr>
          <p:nvPr/>
        </p:nvCxnSpPr>
        <p:spPr>
          <a:xfrm flipH="1">
            <a:off x="3885108" y="3017864"/>
            <a:ext cx="363300" cy="425100"/>
          </a:xfrm>
          <a:prstGeom prst="straightConnector1">
            <a:avLst/>
          </a:prstGeom>
          <a:noFill/>
          <a:ln cap="flat" cmpd="sng" w="9525">
            <a:solidFill>
              <a:schemeClr val="dk2"/>
            </a:solidFill>
            <a:prstDash val="solid"/>
            <a:round/>
            <a:headEnd len="sm" w="sm" type="none"/>
            <a:tailEnd len="med" w="med" type="stealth"/>
          </a:ln>
        </p:spPr>
      </p:cxnSp>
      <p:cxnSp>
        <p:nvCxnSpPr>
          <p:cNvPr id="1266" name="Google Shape;1266;p81"/>
          <p:cNvCxnSpPr>
            <a:stCxn id="1263" idx="5"/>
            <a:endCxn id="1260"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267" name="Google Shape;1267;p81"/>
          <p:cNvGrpSpPr/>
          <p:nvPr/>
        </p:nvGrpSpPr>
        <p:grpSpPr>
          <a:xfrm>
            <a:off x="755576" y="2291639"/>
            <a:ext cx="3096344" cy="1217720"/>
            <a:chOff x="755576" y="2291639"/>
            <a:chExt cx="3096344" cy="1217720"/>
          </a:xfrm>
        </p:grpSpPr>
        <p:grpSp>
          <p:nvGrpSpPr>
            <p:cNvPr id="1268" name="Google Shape;1268;p81"/>
            <p:cNvGrpSpPr/>
            <p:nvPr/>
          </p:nvGrpSpPr>
          <p:grpSpPr>
            <a:xfrm>
              <a:off x="755576" y="2426445"/>
              <a:ext cx="1186550" cy="525310"/>
              <a:chOff x="2665943" y="2154697"/>
              <a:chExt cx="1186550" cy="525310"/>
            </a:xfrm>
          </p:grpSpPr>
          <p:sp>
            <p:nvSpPr>
              <p:cNvPr id="1269" name="Google Shape;1269;p81"/>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0" name="Google Shape;1270;p81"/>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271" name="Google Shape;1271;p81"/>
            <p:cNvGrpSpPr/>
            <p:nvPr/>
          </p:nvGrpSpPr>
          <p:grpSpPr>
            <a:xfrm>
              <a:off x="2079955" y="2291639"/>
              <a:ext cx="519593" cy="777321"/>
              <a:chOff x="4355296" y="3299751"/>
              <a:chExt cx="519593" cy="777321"/>
            </a:xfrm>
          </p:grpSpPr>
          <p:sp>
            <p:nvSpPr>
              <p:cNvPr id="1272" name="Google Shape;1272;p81"/>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273" name="Google Shape;1273;p81"/>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74" name="Google Shape;1274;p81"/>
            <p:cNvGrpSpPr/>
            <p:nvPr/>
          </p:nvGrpSpPr>
          <p:grpSpPr>
            <a:xfrm>
              <a:off x="2590443" y="2842759"/>
              <a:ext cx="1261477" cy="666600"/>
              <a:chOff x="3094499" y="2683976"/>
              <a:chExt cx="1261477" cy="666600"/>
            </a:xfrm>
          </p:grpSpPr>
          <p:cxnSp>
            <p:nvCxnSpPr>
              <p:cNvPr id="1275" name="Google Shape;1275;p81"/>
              <p:cNvCxnSpPr>
                <a:endCxn id="1257" idx="1"/>
              </p:cNvCxnSpPr>
              <p:nvPr/>
            </p:nvCxnSpPr>
            <p:spPr>
              <a:xfrm>
                <a:off x="3094499" y="2683976"/>
                <a:ext cx="1117800" cy="666600"/>
              </a:xfrm>
              <a:prstGeom prst="straightConnector1">
                <a:avLst/>
              </a:prstGeom>
              <a:noFill/>
              <a:ln cap="flat" cmpd="sng" w="9525">
                <a:solidFill>
                  <a:srgbClr val="FF0000"/>
                </a:solidFill>
                <a:prstDash val="dash"/>
                <a:round/>
                <a:headEnd len="sm" w="sm" type="none"/>
                <a:tailEnd len="med" w="med" type="stealth"/>
              </a:ln>
            </p:spPr>
          </p:cxnSp>
          <p:sp>
            <p:nvSpPr>
              <p:cNvPr id="1276" name="Google Shape;1276;p81"/>
              <p:cNvSpPr txBox="1"/>
              <p:nvPr/>
            </p:nvSpPr>
            <p:spPr>
              <a:xfrm>
                <a:off x="3455875" y="2684861"/>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2&gt;1</a:t>
                </a:r>
                <a:endParaRPr sz="1800">
                  <a:solidFill>
                    <a:schemeClr val="dk1"/>
                  </a:solidFill>
                  <a:latin typeface="Calibri"/>
                  <a:ea typeface="Calibri"/>
                  <a:cs typeface="Calibri"/>
                  <a:sym typeface="Calibri"/>
                </a:endParaRPr>
              </a:p>
            </p:txBody>
          </p:sp>
        </p:grpSp>
      </p:grpSp>
      <p:sp>
        <p:nvSpPr>
          <p:cNvPr id="1277" name="Google Shape;1277;p81"/>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a:t>
            </a:r>
            <a:r>
              <a:rPr lang="en-US">
                <a:solidFill>
                  <a:srgbClr val="FF0000"/>
                </a:solidFill>
                <a:latin typeface="Calibri"/>
                <a:ea typeface="Calibri"/>
                <a:cs typeface="Calibri"/>
                <a:sym typeface="Calibri"/>
              </a:rPr>
              <a:t>2</a:t>
            </a:r>
            <a:r>
              <a:rPr lang="en-US">
                <a:solidFill>
                  <a:schemeClr val="dk1"/>
                </a:solidFill>
                <a:latin typeface="Calibri"/>
                <a:ea typeface="Calibri"/>
                <a:cs typeface="Calibri"/>
                <a:sym typeface="Calibri"/>
              </a:rPr>
              <a:t>, 3, 4, 9, 8, 5, 6, 11, 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357158" y="0"/>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Обход дерева в ширину. Пример</a:t>
            </a:r>
            <a:endParaRPr/>
          </a:p>
        </p:txBody>
      </p:sp>
      <p:sp>
        <p:nvSpPr>
          <p:cNvPr id="249" name="Google Shape;249;p19"/>
          <p:cNvSpPr/>
          <p:nvPr/>
        </p:nvSpPr>
        <p:spPr>
          <a:xfrm>
            <a:off x="4071934" y="78579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0" name="Google Shape;250;p19"/>
          <p:cNvSpPr/>
          <p:nvPr/>
        </p:nvSpPr>
        <p:spPr>
          <a:xfrm>
            <a:off x="5500694" y="157161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1" name="Google Shape;251;p19"/>
          <p:cNvSpPr/>
          <p:nvPr/>
        </p:nvSpPr>
        <p:spPr>
          <a:xfrm>
            <a:off x="2643174" y="157161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2" name="Google Shape;252;p19"/>
          <p:cNvSpPr/>
          <p:nvPr/>
        </p:nvSpPr>
        <p:spPr>
          <a:xfrm>
            <a:off x="3428992" y="278605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3" name="Google Shape;253;p19"/>
          <p:cNvSpPr/>
          <p:nvPr/>
        </p:nvSpPr>
        <p:spPr>
          <a:xfrm>
            <a:off x="5000628" y="278605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4" name="Google Shape;254;p19"/>
          <p:cNvSpPr/>
          <p:nvPr/>
        </p:nvSpPr>
        <p:spPr>
          <a:xfrm>
            <a:off x="6357950" y="2786058"/>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5" name="Google Shape;255;p19"/>
          <p:cNvSpPr/>
          <p:nvPr/>
        </p:nvSpPr>
        <p:spPr>
          <a:xfrm>
            <a:off x="4357686" y="400050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6" name="Google Shape;256;p19"/>
          <p:cNvSpPr/>
          <p:nvPr/>
        </p:nvSpPr>
        <p:spPr>
          <a:xfrm>
            <a:off x="2857488" y="385762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7" name="Google Shape;257;p19"/>
          <p:cNvSpPr/>
          <p:nvPr/>
        </p:nvSpPr>
        <p:spPr>
          <a:xfrm>
            <a:off x="5143504" y="400050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58" name="Google Shape;258;p19"/>
          <p:cNvSpPr/>
          <p:nvPr/>
        </p:nvSpPr>
        <p:spPr>
          <a:xfrm>
            <a:off x="2000232" y="2714620"/>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259" name="Google Shape;259;p19"/>
          <p:cNvCxnSpPr>
            <a:stCxn id="249" idx="3"/>
            <a:endCxn id="251" idx="0"/>
          </p:cNvCxnSpPr>
          <p:nvPr/>
        </p:nvCxnSpPr>
        <p:spPr>
          <a:xfrm flipH="1">
            <a:off x="2928929" y="1212627"/>
            <a:ext cx="1226700" cy="359100"/>
          </a:xfrm>
          <a:prstGeom prst="straightConnector1">
            <a:avLst/>
          </a:prstGeom>
          <a:noFill/>
          <a:ln cap="flat" cmpd="sng" w="9525">
            <a:solidFill>
              <a:srgbClr val="4A7DBA"/>
            </a:solidFill>
            <a:prstDash val="solid"/>
            <a:round/>
            <a:headEnd len="sm" w="sm" type="none"/>
            <a:tailEnd len="sm" w="sm" type="none"/>
          </a:ln>
        </p:spPr>
      </p:cxnSp>
      <p:cxnSp>
        <p:nvCxnSpPr>
          <p:cNvPr id="260" name="Google Shape;260;p19"/>
          <p:cNvCxnSpPr>
            <a:stCxn id="249" idx="5"/>
            <a:endCxn id="250" idx="1"/>
          </p:cNvCxnSpPr>
          <p:nvPr/>
        </p:nvCxnSpPr>
        <p:spPr>
          <a:xfrm>
            <a:off x="4559743" y="1212627"/>
            <a:ext cx="1024500" cy="432300"/>
          </a:xfrm>
          <a:prstGeom prst="straightConnector1">
            <a:avLst/>
          </a:prstGeom>
          <a:noFill/>
          <a:ln cap="flat" cmpd="sng" w="9525">
            <a:solidFill>
              <a:srgbClr val="4A7DBA"/>
            </a:solidFill>
            <a:prstDash val="solid"/>
            <a:round/>
            <a:headEnd len="sm" w="sm" type="none"/>
            <a:tailEnd len="sm" w="sm" type="none"/>
          </a:ln>
        </p:spPr>
      </p:cxnSp>
      <p:cxnSp>
        <p:nvCxnSpPr>
          <p:cNvPr id="261" name="Google Shape;261;p19"/>
          <p:cNvCxnSpPr>
            <a:stCxn id="251" idx="5"/>
            <a:endCxn id="252" idx="0"/>
          </p:cNvCxnSpPr>
          <p:nvPr/>
        </p:nvCxnSpPr>
        <p:spPr>
          <a:xfrm>
            <a:off x="3130983" y="1998445"/>
            <a:ext cx="548100" cy="787500"/>
          </a:xfrm>
          <a:prstGeom prst="straightConnector1">
            <a:avLst/>
          </a:prstGeom>
          <a:noFill/>
          <a:ln cap="flat" cmpd="sng" w="9525">
            <a:solidFill>
              <a:srgbClr val="4A7DBA"/>
            </a:solidFill>
            <a:prstDash val="solid"/>
            <a:round/>
            <a:headEnd len="sm" w="sm" type="none"/>
            <a:tailEnd len="sm" w="sm" type="none"/>
          </a:ln>
        </p:spPr>
      </p:cxnSp>
      <p:cxnSp>
        <p:nvCxnSpPr>
          <p:cNvPr id="262" name="Google Shape;262;p19"/>
          <p:cNvCxnSpPr>
            <a:stCxn id="250" idx="3"/>
            <a:endCxn id="253" idx="0"/>
          </p:cNvCxnSpPr>
          <p:nvPr/>
        </p:nvCxnSpPr>
        <p:spPr>
          <a:xfrm flipH="1">
            <a:off x="5250789" y="1998445"/>
            <a:ext cx="333600" cy="787500"/>
          </a:xfrm>
          <a:prstGeom prst="straightConnector1">
            <a:avLst/>
          </a:prstGeom>
          <a:noFill/>
          <a:ln cap="flat" cmpd="sng" w="9525">
            <a:solidFill>
              <a:srgbClr val="4A7DBA"/>
            </a:solidFill>
            <a:prstDash val="solid"/>
            <a:round/>
            <a:headEnd len="sm" w="sm" type="none"/>
            <a:tailEnd len="sm" w="sm" type="none"/>
          </a:ln>
        </p:spPr>
      </p:cxnSp>
      <p:cxnSp>
        <p:nvCxnSpPr>
          <p:cNvPr id="263" name="Google Shape;263;p19"/>
          <p:cNvCxnSpPr>
            <a:stCxn id="250" idx="5"/>
            <a:endCxn id="254" idx="0"/>
          </p:cNvCxnSpPr>
          <p:nvPr/>
        </p:nvCxnSpPr>
        <p:spPr>
          <a:xfrm>
            <a:off x="5988503" y="1998445"/>
            <a:ext cx="619500" cy="787500"/>
          </a:xfrm>
          <a:prstGeom prst="straightConnector1">
            <a:avLst/>
          </a:prstGeom>
          <a:noFill/>
          <a:ln cap="flat" cmpd="sng" w="9525">
            <a:solidFill>
              <a:srgbClr val="4A7DBA"/>
            </a:solidFill>
            <a:prstDash val="solid"/>
            <a:round/>
            <a:headEnd len="sm" w="sm" type="none"/>
            <a:tailEnd len="sm" w="sm" type="none"/>
          </a:ln>
        </p:spPr>
      </p:cxnSp>
      <p:cxnSp>
        <p:nvCxnSpPr>
          <p:cNvPr id="264" name="Google Shape;264;p19"/>
          <p:cNvCxnSpPr>
            <a:stCxn id="252" idx="3"/>
            <a:endCxn id="256" idx="0"/>
          </p:cNvCxnSpPr>
          <p:nvPr/>
        </p:nvCxnSpPr>
        <p:spPr>
          <a:xfrm flipH="1">
            <a:off x="3143125" y="3212891"/>
            <a:ext cx="359100" cy="644700"/>
          </a:xfrm>
          <a:prstGeom prst="straightConnector1">
            <a:avLst/>
          </a:prstGeom>
          <a:noFill/>
          <a:ln cap="flat" cmpd="sng" w="9525">
            <a:solidFill>
              <a:srgbClr val="4A7DBA"/>
            </a:solidFill>
            <a:prstDash val="solid"/>
            <a:round/>
            <a:headEnd len="sm" w="sm" type="none"/>
            <a:tailEnd len="sm" w="sm" type="none"/>
          </a:ln>
        </p:spPr>
      </p:cxnSp>
      <p:cxnSp>
        <p:nvCxnSpPr>
          <p:cNvPr id="265" name="Google Shape;265;p19"/>
          <p:cNvCxnSpPr>
            <a:stCxn id="253" idx="3"/>
            <a:endCxn id="255" idx="0"/>
          </p:cNvCxnSpPr>
          <p:nvPr/>
        </p:nvCxnSpPr>
        <p:spPr>
          <a:xfrm flipH="1">
            <a:off x="4643361" y="3212891"/>
            <a:ext cx="430500" cy="787500"/>
          </a:xfrm>
          <a:prstGeom prst="straightConnector1">
            <a:avLst/>
          </a:prstGeom>
          <a:noFill/>
          <a:ln cap="flat" cmpd="sng" w="9525">
            <a:solidFill>
              <a:srgbClr val="4A7DBA"/>
            </a:solidFill>
            <a:prstDash val="solid"/>
            <a:round/>
            <a:headEnd len="sm" w="sm" type="none"/>
            <a:tailEnd len="sm" w="sm" type="none"/>
          </a:ln>
        </p:spPr>
      </p:cxnSp>
      <p:cxnSp>
        <p:nvCxnSpPr>
          <p:cNvPr id="266" name="Google Shape;266;p19"/>
          <p:cNvCxnSpPr>
            <a:stCxn id="253" idx="4"/>
            <a:endCxn id="257" idx="0"/>
          </p:cNvCxnSpPr>
          <p:nvPr/>
        </p:nvCxnSpPr>
        <p:spPr>
          <a:xfrm>
            <a:off x="5250661" y="3286124"/>
            <a:ext cx="178500" cy="714300"/>
          </a:xfrm>
          <a:prstGeom prst="straightConnector1">
            <a:avLst/>
          </a:prstGeom>
          <a:noFill/>
          <a:ln cap="flat" cmpd="sng" w="9525">
            <a:solidFill>
              <a:srgbClr val="4A7DBA"/>
            </a:solidFill>
            <a:prstDash val="solid"/>
            <a:round/>
            <a:headEnd len="sm" w="sm" type="none"/>
            <a:tailEnd len="sm" w="sm" type="none"/>
          </a:ln>
        </p:spPr>
      </p:cxnSp>
      <p:cxnSp>
        <p:nvCxnSpPr>
          <p:cNvPr id="267" name="Google Shape;267;p19"/>
          <p:cNvCxnSpPr>
            <a:stCxn id="251" idx="3"/>
            <a:endCxn id="258" idx="0"/>
          </p:cNvCxnSpPr>
          <p:nvPr/>
        </p:nvCxnSpPr>
        <p:spPr>
          <a:xfrm flipH="1">
            <a:off x="2285869" y="1998445"/>
            <a:ext cx="441000" cy="716100"/>
          </a:xfrm>
          <a:prstGeom prst="straightConnector1">
            <a:avLst/>
          </a:prstGeom>
          <a:noFill/>
          <a:ln cap="flat" cmpd="sng" w="9525">
            <a:solidFill>
              <a:srgbClr val="4A7DBA"/>
            </a:solidFill>
            <a:prstDash val="solid"/>
            <a:round/>
            <a:headEnd len="sm" w="sm" type="none"/>
            <a:tailEnd len="sm" w="sm" type="none"/>
          </a:ln>
        </p:spPr>
      </p:cxnSp>
      <p:sp>
        <p:nvSpPr>
          <p:cNvPr id="268" name="Google Shape;268;p19"/>
          <p:cNvSpPr txBox="1"/>
          <p:nvPr/>
        </p:nvSpPr>
        <p:spPr>
          <a:xfrm>
            <a:off x="4214810" y="785794"/>
            <a:ext cx="3561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b</a:t>
            </a:r>
            <a:endParaRPr b="1" i="1" sz="2400">
              <a:solidFill>
                <a:schemeClr val="dk1"/>
              </a:solidFill>
              <a:latin typeface="Calibri"/>
              <a:ea typeface="Calibri"/>
              <a:cs typeface="Calibri"/>
              <a:sym typeface="Calibri"/>
            </a:endParaRPr>
          </a:p>
        </p:txBody>
      </p:sp>
      <p:sp>
        <p:nvSpPr>
          <p:cNvPr id="269" name="Google Shape;269;p19"/>
          <p:cNvSpPr txBox="1"/>
          <p:nvPr/>
        </p:nvSpPr>
        <p:spPr>
          <a:xfrm>
            <a:off x="2786050" y="1643050"/>
            <a:ext cx="3497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h</a:t>
            </a:r>
            <a:endParaRPr b="1" i="1" sz="2400">
              <a:solidFill>
                <a:schemeClr val="dk1"/>
              </a:solidFill>
              <a:latin typeface="Calibri"/>
              <a:ea typeface="Calibri"/>
              <a:cs typeface="Calibri"/>
              <a:sym typeface="Calibri"/>
            </a:endParaRPr>
          </a:p>
        </p:txBody>
      </p:sp>
      <p:sp>
        <p:nvSpPr>
          <p:cNvPr id="270" name="Google Shape;270;p19"/>
          <p:cNvSpPr txBox="1"/>
          <p:nvPr/>
        </p:nvSpPr>
        <p:spPr>
          <a:xfrm>
            <a:off x="5643570" y="1571612"/>
            <a:ext cx="2600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i</a:t>
            </a:r>
            <a:endParaRPr b="1" i="1" sz="2400">
              <a:solidFill>
                <a:schemeClr val="dk1"/>
              </a:solidFill>
              <a:latin typeface="Calibri"/>
              <a:ea typeface="Calibri"/>
              <a:cs typeface="Calibri"/>
              <a:sym typeface="Calibri"/>
            </a:endParaRPr>
          </a:p>
        </p:txBody>
      </p:sp>
      <p:sp>
        <p:nvSpPr>
          <p:cNvPr id="271" name="Google Shape;271;p19"/>
          <p:cNvSpPr txBox="1"/>
          <p:nvPr/>
        </p:nvSpPr>
        <p:spPr>
          <a:xfrm>
            <a:off x="3500430" y="2786058"/>
            <a:ext cx="263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j</a:t>
            </a:r>
            <a:endParaRPr b="1" i="1" sz="2400">
              <a:solidFill>
                <a:schemeClr val="dk1"/>
              </a:solidFill>
              <a:latin typeface="Calibri"/>
              <a:ea typeface="Calibri"/>
              <a:cs typeface="Calibri"/>
              <a:sym typeface="Calibri"/>
            </a:endParaRPr>
          </a:p>
        </p:txBody>
      </p:sp>
      <p:sp>
        <p:nvSpPr>
          <p:cNvPr id="272" name="Google Shape;272;p19"/>
          <p:cNvSpPr txBox="1"/>
          <p:nvPr/>
        </p:nvSpPr>
        <p:spPr>
          <a:xfrm>
            <a:off x="5072066" y="2786058"/>
            <a:ext cx="3385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k</a:t>
            </a:r>
            <a:endParaRPr b="1" i="1" sz="2400">
              <a:solidFill>
                <a:schemeClr val="dk1"/>
              </a:solidFill>
              <a:latin typeface="Calibri"/>
              <a:ea typeface="Calibri"/>
              <a:cs typeface="Calibri"/>
              <a:sym typeface="Calibri"/>
            </a:endParaRPr>
          </a:p>
        </p:txBody>
      </p:sp>
      <p:sp>
        <p:nvSpPr>
          <p:cNvPr id="273" name="Google Shape;273;p19"/>
          <p:cNvSpPr txBox="1"/>
          <p:nvPr/>
        </p:nvSpPr>
        <p:spPr>
          <a:xfrm>
            <a:off x="6429388" y="2786058"/>
            <a:ext cx="2600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l</a:t>
            </a:r>
            <a:endParaRPr b="1" i="1" sz="2400">
              <a:solidFill>
                <a:schemeClr val="dk1"/>
              </a:solidFill>
              <a:latin typeface="Calibri"/>
              <a:ea typeface="Calibri"/>
              <a:cs typeface="Calibri"/>
              <a:sym typeface="Calibri"/>
            </a:endParaRPr>
          </a:p>
        </p:txBody>
      </p:sp>
      <p:sp>
        <p:nvSpPr>
          <p:cNvPr id="274" name="Google Shape;274;p19"/>
          <p:cNvSpPr txBox="1"/>
          <p:nvPr/>
        </p:nvSpPr>
        <p:spPr>
          <a:xfrm>
            <a:off x="3000364" y="3929066"/>
            <a:ext cx="3465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d</a:t>
            </a:r>
            <a:endParaRPr b="1" i="1" sz="2400">
              <a:solidFill>
                <a:schemeClr val="dk1"/>
              </a:solidFill>
              <a:latin typeface="Calibri"/>
              <a:ea typeface="Calibri"/>
              <a:cs typeface="Calibri"/>
              <a:sym typeface="Calibri"/>
            </a:endParaRPr>
          </a:p>
        </p:txBody>
      </p:sp>
      <p:sp>
        <p:nvSpPr>
          <p:cNvPr id="275" name="Google Shape;275;p19"/>
          <p:cNvSpPr txBox="1"/>
          <p:nvPr/>
        </p:nvSpPr>
        <p:spPr>
          <a:xfrm>
            <a:off x="4429124" y="4000504"/>
            <a:ext cx="3353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e</a:t>
            </a:r>
            <a:endParaRPr b="1" i="1" sz="2400">
              <a:solidFill>
                <a:schemeClr val="dk1"/>
              </a:solidFill>
              <a:latin typeface="Calibri"/>
              <a:ea typeface="Calibri"/>
              <a:cs typeface="Calibri"/>
              <a:sym typeface="Calibri"/>
            </a:endParaRPr>
          </a:p>
        </p:txBody>
      </p:sp>
      <p:sp>
        <p:nvSpPr>
          <p:cNvPr id="276" name="Google Shape;276;p19"/>
          <p:cNvSpPr txBox="1"/>
          <p:nvPr/>
        </p:nvSpPr>
        <p:spPr>
          <a:xfrm>
            <a:off x="5286380" y="4000504"/>
            <a:ext cx="2824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f</a:t>
            </a:r>
            <a:endParaRPr b="1" i="1" sz="2400">
              <a:solidFill>
                <a:schemeClr val="dk1"/>
              </a:solidFill>
              <a:latin typeface="Calibri"/>
              <a:ea typeface="Calibri"/>
              <a:cs typeface="Calibri"/>
              <a:sym typeface="Calibri"/>
            </a:endParaRPr>
          </a:p>
        </p:txBody>
      </p:sp>
      <p:sp>
        <p:nvSpPr>
          <p:cNvPr id="277" name="Google Shape;277;p19"/>
          <p:cNvSpPr txBox="1"/>
          <p:nvPr/>
        </p:nvSpPr>
        <p:spPr>
          <a:xfrm>
            <a:off x="2071670" y="2714620"/>
            <a:ext cx="3465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a</a:t>
            </a:r>
            <a:endParaRPr b="1" i="1" sz="2400">
              <a:solidFill>
                <a:schemeClr val="dk1"/>
              </a:solidFill>
              <a:latin typeface="Calibri"/>
              <a:ea typeface="Calibri"/>
              <a:cs typeface="Calibri"/>
              <a:sym typeface="Calibri"/>
            </a:endParaRPr>
          </a:p>
        </p:txBody>
      </p:sp>
      <p:sp>
        <p:nvSpPr>
          <p:cNvPr id="278" name="Google Shape;278;p19"/>
          <p:cNvSpPr/>
          <p:nvPr/>
        </p:nvSpPr>
        <p:spPr>
          <a:xfrm>
            <a:off x="5929322" y="392906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279" name="Google Shape;279;p19"/>
          <p:cNvCxnSpPr>
            <a:stCxn id="253" idx="5"/>
            <a:endCxn id="278" idx="0"/>
          </p:cNvCxnSpPr>
          <p:nvPr/>
        </p:nvCxnSpPr>
        <p:spPr>
          <a:xfrm>
            <a:off x="5427461" y="3212891"/>
            <a:ext cx="787500" cy="716100"/>
          </a:xfrm>
          <a:prstGeom prst="straightConnector1">
            <a:avLst/>
          </a:prstGeom>
          <a:noFill/>
          <a:ln cap="flat" cmpd="sng" w="9525">
            <a:solidFill>
              <a:srgbClr val="4A7DBA"/>
            </a:solidFill>
            <a:prstDash val="solid"/>
            <a:round/>
            <a:headEnd len="sm" w="sm" type="none"/>
            <a:tailEnd len="sm" w="sm" type="none"/>
          </a:ln>
        </p:spPr>
      </p:cxnSp>
      <p:sp>
        <p:nvSpPr>
          <p:cNvPr id="280" name="Google Shape;280;p19"/>
          <p:cNvSpPr txBox="1"/>
          <p:nvPr/>
        </p:nvSpPr>
        <p:spPr>
          <a:xfrm>
            <a:off x="6000760" y="3929066"/>
            <a:ext cx="3193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g</a:t>
            </a:r>
            <a:endParaRPr b="1" i="1" sz="2400">
              <a:solidFill>
                <a:schemeClr val="dk1"/>
              </a:solidFill>
              <a:latin typeface="Calibri"/>
              <a:ea typeface="Calibri"/>
              <a:cs typeface="Calibri"/>
              <a:sym typeface="Calibri"/>
            </a:endParaRPr>
          </a:p>
        </p:txBody>
      </p:sp>
      <p:sp>
        <p:nvSpPr>
          <p:cNvPr id="281" name="Google Shape;281;p19"/>
          <p:cNvSpPr txBox="1"/>
          <p:nvPr/>
        </p:nvSpPr>
        <p:spPr>
          <a:xfrm>
            <a:off x="714348"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b</a:t>
            </a:r>
            <a:endParaRPr i="1" sz="2800">
              <a:solidFill>
                <a:schemeClr val="dk1"/>
              </a:solidFill>
              <a:latin typeface="Calibri"/>
              <a:ea typeface="Calibri"/>
              <a:cs typeface="Calibri"/>
              <a:sym typeface="Calibri"/>
            </a:endParaRPr>
          </a:p>
        </p:txBody>
      </p:sp>
      <p:sp>
        <p:nvSpPr>
          <p:cNvPr id="282" name="Google Shape;282;p19"/>
          <p:cNvSpPr txBox="1"/>
          <p:nvPr/>
        </p:nvSpPr>
        <p:spPr>
          <a:xfrm>
            <a:off x="1571604"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i</a:t>
            </a:r>
            <a:endParaRPr i="1" sz="2800">
              <a:solidFill>
                <a:schemeClr val="dk1"/>
              </a:solidFill>
              <a:latin typeface="Calibri"/>
              <a:ea typeface="Calibri"/>
              <a:cs typeface="Calibri"/>
              <a:sym typeface="Calibri"/>
            </a:endParaRPr>
          </a:p>
        </p:txBody>
      </p:sp>
      <p:sp>
        <p:nvSpPr>
          <p:cNvPr id="283" name="Google Shape;283;p19"/>
          <p:cNvSpPr txBox="1"/>
          <p:nvPr/>
        </p:nvSpPr>
        <p:spPr>
          <a:xfrm>
            <a:off x="1142976"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h</a:t>
            </a:r>
            <a:endParaRPr i="1" sz="2800">
              <a:solidFill>
                <a:schemeClr val="dk1"/>
              </a:solidFill>
              <a:latin typeface="Calibri"/>
              <a:ea typeface="Calibri"/>
              <a:cs typeface="Calibri"/>
              <a:sym typeface="Calibri"/>
            </a:endParaRPr>
          </a:p>
        </p:txBody>
      </p:sp>
      <p:sp>
        <p:nvSpPr>
          <p:cNvPr id="284" name="Google Shape;284;p19"/>
          <p:cNvSpPr txBox="1"/>
          <p:nvPr/>
        </p:nvSpPr>
        <p:spPr>
          <a:xfrm>
            <a:off x="2000232"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a</a:t>
            </a:r>
            <a:endParaRPr i="1" sz="2800">
              <a:solidFill>
                <a:schemeClr val="dk1"/>
              </a:solidFill>
              <a:latin typeface="Calibri"/>
              <a:ea typeface="Calibri"/>
              <a:cs typeface="Calibri"/>
              <a:sym typeface="Calibri"/>
            </a:endParaRPr>
          </a:p>
        </p:txBody>
      </p:sp>
      <p:sp>
        <p:nvSpPr>
          <p:cNvPr id="285" name="Google Shape;285;p19"/>
          <p:cNvSpPr txBox="1"/>
          <p:nvPr/>
        </p:nvSpPr>
        <p:spPr>
          <a:xfrm>
            <a:off x="2428860"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j</a:t>
            </a:r>
            <a:endParaRPr i="1" sz="2800">
              <a:solidFill>
                <a:schemeClr val="dk1"/>
              </a:solidFill>
              <a:latin typeface="Calibri"/>
              <a:ea typeface="Calibri"/>
              <a:cs typeface="Calibri"/>
              <a:sym typeface="Calibri"/>
            </a:endParaRPr>
          </a:p>
        </p:txBody>
      </p:sp>
      <p:sp>
        <p:nvSpPr>
          <p:cNvPr id="286" name="Google Shape;286;p19"/>
          <p:cNvSpPr txBox="1"/>
          <p:nvPr/>
        </p:nvSpPr>
        <p:spPr>
          <a:xfrm>
            <a:off x="2857488"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k</a:t>
            </a:r>
            <a:endParaRPr i="1" sz="2800">
              <a:solidFill>
                <a:schemeClr val="dk1"/>
              </a:solidFill>
              <a:latin typeface="Calibri"/>
              <a:ea typeface="Calibri"/>
              <a:cs typeface="Calibri"/>
              <a:sym typeface="Calibri"/>
            </a:endParaRPr>
          </a:p>
        </p:txBody>
      </p:sp>
      <p:sp>
        <p:nvSpPr>
          <p:cNvPr id="287" name="Google Shape;287;p19"/>
          <p:cNvSpPr txBox="1"/>
          <p:nvPr/>
        </p:nvSpPr>
        <p:spPr>
          <a:xfrm>
            <a:off x="3286116"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l</a:t>
            </a:r>
            <a:endParaRPr i="1" sz="2800">
              <a:solidFill>
                <a:schemeClr val="dk1"/>
              </a:solidFill>
              <a:latin typeface="Calibri"/>
              <a:ea typeface="Calibri"/>
              <a:cs typeface="Calibri"/>
              <a:sym typeface="Calibri"/>
            </a:endParaRPr>
          </a:p>
        </p:txBody>
      </p:sp>
      <p:sp>
        <p:nvSpPr>
          <p:cNvPr id="288" name="Google Shape;288;p19"/>
          <p:cNvSpPr txBox="1"/>
          <p:nvPr/>
        </p:nvSpPr>
        <p:spPr>
          <a:xfrm>
            <a:off x="3714744"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d</a:t>
            </a:r>
            <a:endParaRPr i="1" sz="2800">
              <a:solidFill>
                <a:schemeClr val="dk1"/>
              </a:solidFill>
              <a:latin typeface="Calibri"/>
              <a:ea typeface="Calibri"/>
              <a:cs typeface="Calibri"/>
              <a:sym typeface="Calibri"/>
            </a:endParaRPr>
          </a:p>
        </p:txBody>
      </p:sp>
      <p:sp>
        <p:nvSpPr>
          <p:cNvPr id="289" name="Google Shape;289;p19"/>
          <p:cNvSpPr txBox="1"/>
          <p:nvPr/>
        </p:nvSpPr>
        <p:spPr>
          <a:xfrm>
            <a:off x="4143372"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e</a:t>
            </a:r>
            <a:endParaRPr i="1" sz="2800">
              <a:solidFill>
                <a:schemeClr val="dk1"/>
              </a:solidFill>
              <a:latin typeface="Calibri"/>
              <a:ea typeface="Calibri"/>
              <a:cs typeface="Calibri"/>
              <a:sym typeface="Calibri"/>
            </a:endParaRPr>
          </a:p>
        </p:txBody>
      </p:sp>
      <p:sp>
        <p:nvSpPr>
          <p:cNvPr id="290" name="Google Shape;290;p19"/>
          <p:cNvSpPr txBox="1"/>
          <p:nvPr/>
        </p:nvSpPr>
        <p:spPr>
          <a:xfrm>
            <a:off x="4572000"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f</a:t>
            </a:r>
            <a:endParaRPr i="1" sz="2800">
              <a:solidFill>
                <a:schemeClr val="dk1"/>
              </a:solidFill>
              <a:latin typeface="Calibri"/>
              <a:ea typeface="Calibri"/>
              <a:cs typeface="Calibri"/>
              <a:sym typeface="Calibri"/>
            </a:endParaRPr>
          </a:p>
        </p:txBody>
      </p:sp>
      <p:sp>
        <p:nvSpPr>
          <p:cNvPr id="291" name="Google Shape;291;p19"/>
          <p:cNvSpPr txBox="1"/>
          <p:nvPr/>
        </p:nvSpPr>
        <p:spPr>
          <a:xfrm>
            <a:off x="5000628" y="5572140"/>
            <a:ext cx="428628" cy="523220"/>
          </a:xfrm>
          <a:prstGeom prst="rect">
            <a:avLst/>
          </a:prstGeom>
          <a:noFill/>
          <a:ln cap="flat" cmpd="sng" w="19050">
            <a:solidFill>
              <a:srgbClr val="00206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Calibri"/>
                <a:ea typeface="Calibri"/>
                <a:cs typeface="Calibri"/>
                <a:sym typeface="Calibri"/>
              </a:rPr>
              <a:t>g</a:t>
            </a:r>
            <a:endParaRPr i="1"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283" name="Google Shape;1283;p82"/>
          <p:cNvGrpSpPr/>
          <p:nvPr/>
        </p:nvGrpSpPr>
        <p:grpSpPr>
          <a:xfrm>
            <a:off x="3624706" y="3118141"/>
            <a:ext cx="519593" cy="777321"/>
            <a:chOff x="4355296" y="3299751"/>
            <a:chExt cx="519593" cy="777321"/>
          </a:xfrm>
        </p:grpSpPr>
        <p:sp>
          <p:nvSpPr>
            <p:cNvPr id="1284" name="Google Shape;1284;p8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285" name="Google Shape;1285;p82"/>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286" name="Google Shape;1286;p82"/>
          <p:cNvGrpSpPr/>
          <p:nvPr/>
        </p:nvGrpSpPr>
        <p:grpSpPr>
          <a:xfrm>
            <a:off x="4772487" y="3118017"/>
            <a:ext cx="519593" cy="777321"/>
            <a:chOff x="4355296" y="3299751"/>
            <a:chExt cx="519593" cy="777321"/>
          </a:xfrm>
        </p:grpSpPr>
        <p:sp>
          <p:nvSpPr>
            <p:cNvPr id="1287" name="Google Shape;1287;p8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288" name="Google Shape;1288;p82"/>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289" name="Google Shape;1289;p82"/>
          <p:cNvGrpSpPr/>
          <p:nvPr/>
        </p:nvGrpSpPr>
        <p:grpSpPr>
          <a:xfrm>
            <a:off x="4155729" y="2262429"/>
            <a:ext cx="519593" cy="821680"/>
            <a:chOff x="4346154" y="3255392"/>
            <a:chExt cx="519593" cy="821680"/>
          </a:xfrm>
        </p:grpSpPr>
        <p:sp>
          <p:nvSpPr>
            <p:cNvPr id="1290" name="Google Shape;1290;p8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291" name="Google Shape;1291;p82"/>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cxnSp>
        <p:nvCxnSpPr>
          <p:cNvPr id="1292" name="Google Shape;1292;p82"/>
          <p:cNvCxnSpPr>
            <a:stCxn id="1290" idx="3"/>
            <a:endCxn id="1284" idx="0"/>
          </p:cNvCxnSpPr>
          <p:nvPr/>
        </p:nvCxnSpPr>
        <p:spPr>
          <a:xfrm flipH="1">
            <a:off x="3885108" y="3017864"/>
            <a:ext cx="363300" cy="425100"/>
          </a:xfrm>
          <a:prstGeom prst="straightConnector1">
            <a:avLst/>
          </a:prstGeom>
          <a:noFill/>
          <a:ln cap="flat" cmpd="sng" w="9525">
            <a:solidFill>
              <a:schemeClr val="dk2"/>
            </a:solidFill>
            <a:prstDash val="solid"/>
            <a:round/>
            <a:headEnd len="sm" w="sm" type="none"/>
            <a:tailEnd len="med" w="med" type="stealth"/>
          </a:ln>
        </p:spPr>
      </p:cxnSp>
      <p:cxnSp>
        <p:nvCxnSpPr>
          <p:cNvPr id="1293" name="Google Shape;1293;p82"/>
          <p:cNvCxnSpPr>
            <a:stCxn id="1290" idx="5"/>
            <a:endCxn id="1287"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294" name="Google Shape;1294;p82"/>
          <p:cNvGrpSpPr/>
          <p:nvPr/>
        </p:nvGrpSpPr>
        <p:grpSpPr>
          <a:xfrm>
            <a:off x="755576" y="2291639"/>
            <a:ext cx="3452383" cy="2016376"/>
            <a:chOff x="755576" y="2291639"/>
            <a:chExt cx="3452383" cy="2016376"/>
          </a:xfrm>
        </p:grpSpPr>
        <p:grpSp>
          <p:nvGrpSpPr>
            <p:cNvPr id="1295" name="Google Shape;1295;p82"/>
            <p:cNvGrpSpPr/>
            <p:nvPr/>
          </p:nvGrpSpPr>
          <p:grpSpPr>
            <a:xfrm>
              <a:off x="755576" y="2426445"/>
              <a:ext cx="1186550" cy="525310"/>
              <a:chOff x="2665943" y="2154697"/>
              <a:chExt cx="1186550" cy="525310"/>
            </a:xfrm>
          </p:grpSpPr>
          <p:sp>
            <p:nvSpPr>
              <p:cNvPr id="1296" name="Google Shape;1296;p82"/>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7" name="Google Shape;1297;p82"/>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298" name="Google Shape;1298;p82"/>
            <p:cNvGrpSpPr/>
            <p:nvPr/>
          </p:nvGrpSpPr>
          <p:grpSpPr>
            <a:xfrm>
              <a:off x="2079955" y="2291639"/>
              <a:ext cx="519593" cy="777321"/>
              <a:chOff x="4355296" y="3299751"/>
              <a:chExt cx="519593" cy="777321"/>
            </a:xfrm>
          </p:grpSpPr>
          <p:sp>
            <p:nvSpPr>
              <p:cNvPr id="1299" name="Google Shape;1299;p82"/>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300" name="Google Shape;1300;p82"/>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301" name="Google Shape;1301;p82"/>
            <p:cNvCxnSpPr>
              <a:stCxn id="1299" idx="5"/>
              <a:endCxn id="1302" idx="1"/>
            </p:cNvCxnSpPr>
            <p:nvPr/>
          </p:nvCxnSpPr>
          <p:spPr>
            <a:xfrm>
              <a:off x="2517159" y="3002715"/>
              <a:ext cx="1690800" cy="1305300"/>
            </a:xfrm>
            <a:prstGeom prst="straightConnector1">
              <a:avLst/>
            </a:prstGeom>
            <a:noFill/>
            <a:ln cap="flat" cmpd="sng" w="9525">
              <a:solidFill>
                <a:srgbClr val="76923C"/>
              </a:solidFill>
              <a:prstDash val="dash"/>
              <a:round/>
              <a:headEnd len="sm" w="sm" type="none"/>
              <a:tailEnd len="med" w="med" type="stealth"/>
            </a:ln>
          </p:spPr>
        </p:cxnSp>
      </p:grpSp>
      <p:grpSp>
        <p:nvGrpSpPr>
          <p:cNvPr id="1303" name="Google Shape;1303;p82"/>
          <p:cNvGrpSpPr/>
          <p:nvPr/>
        </p:nvGrpSpPr>
        <p:grpSpPr>
          <a:xfrm>
            <a:off x="4124415" y="3916854"/>
            <a:ext cx="519593" cy="777321"/>
            <a:chOff x="4355296" y="3299751"/>
            <a:chExt cx="519593" cy="777321"/>
          </a:xfrm>
        </p:grpSpPr>
        <p:sp>
          <p:nvSpPr>
            <p:cNvPr id="1302" name="Google Shape;1302;p82"/>
            <p:cNvSpPr/>
            <p:nvPr/>
          </p:nvSpPr>
          <p:spPr>
            <a:xfrm>
              <a:off x="4365586" y="3624724"/>
              <a:ext cx="500161" cy="452348"/>
            </a:xfrm>
            <a:prstGeom prst="ellipse">
              <a:avLst/>
            </a:prstGeom>
            <a:no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304" name="Google Shape;1304;p82"/>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305" name="Google Shape;1305;p82"/>
          <p:cNvCxnSpPr>
            <a:stCxn id="1284" idx="5"/>
            <a:endCxn id="1302" idx="0"/>
          </p:cNvCxnSpPr>
          <p:nvPr/>
        </p:nvCxnSpPr>
        <p:spPr>
          <a:xfrm>
            <a:off x="4061910" y="3829217"/>
            <a:ext cx="322800" cy="412500"/>
          </a:xfrm>
          <a:prstGeom prst="straightConnector1">
            <a:avLst/>
          </a:prstGeom>
          <a:noFill/>
          <a:ln cap="flat" cmpd="sng" w="9525">
            <a:solidFill>
              <a:srgbClr val="76923C"/>
            </a:solidFill>
            <a:prstDash val="solid"/>
            <a:round/>
            <a:headEnd len="sm" w="sm" type="none"/>
            <a:tailEnd len="med" w="med" type="stealth"/>
          </a:ln>
        </p:spPr>
      </p:cxnSp>
      <p:sp>
        <p:nvSpPr>
          <p:cNvPr id="1306" name="Google Shape;1306;p82"/>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a:t>
            </a:r>
            <a:r>
              <a:rPr lang="en-US">
                <a:solidFill>
                  <a:srgbClr val="FF0000"/>
                </a:solidFill>
                <a:latin typeface="Calibri"/>
                <a:ea typeface="Calibri"/>
                <a:cs typeface="Calibri"/>
                <a:sym typeface="Calibri"/>
              </a:rPr>
              <a:t>2</a:t>
            </a:r>
            <a:r>
              <a:rPr lang="en-US">
                <a:solidFill>
                  <a:schemeClr val="dk1"/>
                </a:solidFill>
                <a:latin typeface="Calibri"/>
                <a:ea typeface="Calibri"/>
                <a:cs typeface="Calibri"/>
                <a:sym typeface="Calibri"/>
              </a:rPr>
              <a:t>, 3, 4, 9, 8, 5, 6, 11, 13</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312" name="Google Shape;1312;p83"/>
          <p:cNvGrpSpPr/>
          <p:nvPr/>
        </p:nvGrpSpPr>
        <p:grpSpPr>
          <a:xfrm>
            <a:off x="3578986" y="3118141"/>
            <a:ext cx="556171" cy="777321"/>
            <a:chOff x="4309576" y="3299751"/>
            <a:chExt cx="556171" cy="777321"/>
          </a:xfrm>
        </p:grpSpPr>
        <p:sp>
          <p:nvSpPr>
            <p:cNvPr id="1313" name="Google Shape;1313;p8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314" name="Google Shape;1314;p83"/>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315" name="Google Shape;1315;p83"/>
          <p:cNvGrpSpPr/>
          <p:nvPr/>
        </p:nvGrpSpPr>
        <p:grpSpPr>
          <a:xfrm>
            <a:off x="4782777" y="3118017"/>
            <a:ext cx="566453" cy="777321"/>
            <a:chOff x="4365586" y="3299751"/>
            <a:chExt cx="566453" cy="777321"/>
          </a:xfrm>
        </p:grpSpPr>
        <p:sp>
          <p:nvSpPr>
            <p:cNvPr id="1316" name="Google Shape;1316;p8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317" name="Google Shape;1317;p83"/>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318" name="Google Shape;1318;p83"/>
          <p:cNvGrpSpPr/>
          <p:nvPr/>
        </p:nvGrpSpPr>
        <p:grpSpPr>
          <a:xfrm>
            <a:off x="4155729" y="2262429"/>
            <a:ext cx="519593" cy="821680"/>
            <a:chOff x="4346154" y="3255392"/>
            <a:chExt cx="519593" cy="821680"/>
          </a:xfrm>
        </p:grpSpPr>
        <p:sp>
          <p:nvSpPr>
            <p:cNvPr id="1319" name="Google Shape;1319;p83"/>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320" name="Google Shape;1320;p83"/>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321" name="Google Shape;1321;p83"/>
          <p:cNvCxnSpPr>
            <a:stCxn id="1319" idx="3"/>
            <a:endCxn id="1313" idx="0"/>
          </p:cNvCxnSpPr>
          <p:nvPr/>
        </p:nvCxnSpPr>
        <p:spPr>
          <a:xfrm flipH="1">
            <a:off x="3885108" y="3017864"/>
            <a:ext cx="363300" cy="425100"/>
          </a:xfrm>
          <a:prstGeom prst="straightConnector1">
            <a:avLst/>
          </a:prstGeom>
          <a:noFill/>
          <a:ln cap="flat" cmpd="sng" w="9525">
            <a:solidFill>
              <a:schemeClr val="dk2"/>
            </a:solidFill>
            <a:prstDash val="solid"/>
            <a:round/>
            <a:headEnd len="sm" w="sm" type="none"/>
            <a:tailEnd len="med" w="med" type="stealth"/>
          </a:ln>
        </p:spPr>
      </p:cxnSp>
      <p:cxnSp>
        <p:nvCxnSpPr>
          <p:cNvPr id="1322" name="Google Shape;1322;p83"/>
          <p:cNvCxnSpPr>
            <a:stCxn id="1319" idx="5"/>
            <a:endCxn id="1316"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323" name="Google Shape;1323;p83"/>
          <p:cNvGrpSpPr/>
          <p:nvPr/>
        </p:nvGrpSpPr>
        <p:grpSpPr>
          <a:xfrm>
            <a:off x="4134705" y="3905424"/>
            <a:ext cx="566453" cy="788751"/>
            <a:chOff x="4365586" y="3288321"/>
            <a:chExt cx="566453" cy="788751"/>
          </a:xfrm>
        </p:grpSpPr>
        <p:sp>
          <p:nvSpPr>
            <p:cNvPr id="1324" name="Google Shape;1324;p8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325" name="Google Shape;1325;p83"/>
            <p:cNvSpPr txBox="1"/>
            <p:nvPr/>
          </p:nvSpPr>
          <p:spPr>
            <a:xfrm>
              <a:off x="4412446" y="328832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326" name="Google Shape;1326;p83"/>
          <p:cNvCxnSpPr>
            <a:stCxn id="1313" idx="5"/>
            <a:endCxn id="1324" idx="0"/>
          </p:cNvCxnSpPr>
          <p:nvPr/>
        </p:nvCxnSpPr>
        <p:spPr>
          <a:xfrm>
            <a:off x="4061910" y="3829217"/>
            <a:ext cx="322800" cy="412500"/>
          </a:xfrm>
          <a:prstGeom prst="straightConnector1">
            <a:avLst/>
          </a:prstGeom>
          <a:noFill/>
          <a:ln cap="flat" cmpd="sng" w="9525">
            <a:solidFill>
              <a:schemeClr val="dk2"/>
            </a:solidFill>
            <a:prstDash val="solid"/>
            <a:round/>
            <a:headEnd len="sm" w="sm" type="none"/>
            <a:tailEnd len="med" w="med" type="stealth"/>
          </a:ln>
        </p:spPr>
      </p:cxnSp>
      <p:sp>
        <p:nvSpPr>
          <p:cNvPr id="1327" name="Google Shape;1327;p83"/>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a:t>
            </a:r>
            <a:r>
              <a:rPr lang="en-US">
                <a:solidFill>
                  <a:srgbClr val="FF0000"/>
                </a:solidFill>
                <a:latin typeface="Calibri"/>
                <a:ea typeface="Calibri"/>
                <a:cs typeface="Calibri"/>
                <a:sym typeface="Calibri"/>
              </a:rPr>
              <a:t>3</a:t>
            </a:r>
            <a:r>
              <a:rPr lang="en-US">
                <a:solidFill>
                  <a:schemeClr val="dk1"/>
                </a:solidFill>
                <a:latin typeface="Calibri"/>
                <a:ea typeface="Calibri"/>
                <a:cs typeface="Calibri"/>
                <a:sym typeface="Calibri"/>
              </a:rPr>
              <a:t>, 4, 9, 8, 5, 6, 11, 13</a:t>
            </a:r>
            <a:endParaRPr/>
          </a:p>
        </p:txBody>
      </p:sp>
      <p:grpSp>
        <p:nvGrpSpPr>
          <p:cNvPr id="1328" name="Google Shape;1328;p83"/>
          <p:cNvGrpSpPr/>
          <p:nvPr/>
        </p:nvGrpSpPr>
        <p:grpSpPr>
          <a:xfrm>
            <a:off x="755576" y="2291639"/>
            <a:ext cx="3419730" cy="777321"/>
            <a:chOff x="755576" y="2291639"/>
            <a:chExt cx="3419730" cy="777321"/>
          </a:xfrm>
        </p:grpSpPr>
        <p:grpSp>
          <p:nvGrpSpPr>
            <p:cNvPr id="1329" name="Google Shape;1329;p83"/>
            <p:cNvGrpSpPr/>
            <p:nvPr/>
          </p:nvGrpSpPr>
          <p:grpSpPr>
            <a:xfrm>
              <a:off x="755576" y="2291639"/>
              <a:ext cx="3419730" cy="777321"/>
              <a:chOff x="755576" y="2291639"/>
              <a:chExt cx="3419730" cy="777321"/>
            </a:xfrm>
          </p:grpSpPr>
          <p:grpSp>
            <p:nvGrpSpPr>
              <p:cNvPr id="1330" name="Google Shape;1330;p83"/>
              <p:cNvGrpSpPr/>
              <p:nvPr/>
            </p:nvGrpSpPr>
            <p:grpSpPr>
              <a:xfrm>
                <a:off x="755576" y="2426445"/>
                <a:ext cx="1186550" cy="525310"/>
                <a:chOff x="2665943" y="2154697"/>
                <a:chExt cx="1186550" cy="525310"/>
              </a:xfrm>
            </p:grpSpPr>
            <p:sp>
              <p:nvSpPr>
                <p:cNvPr id="1331" name="Google Shape;1331;p83"/>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2" name="Google Shape;1332;p83"/>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333" name="Google Shape;1333;p83"/>
              <p:cNvGrpSpPr/>
              <p:nvPr/>
            </p:nvGrpSpPr>
            <p:grpSpPr>
              <a:xfrm>
                <a:off x="2079955" y="2291639"/>
                <a:ext cx="519593" cy="777321"/>
                <a:chOff x="4355296" y="3299751"/>
                <a:chExt cx="519593" cy="777321"/>
              </a:xfrm>
            </p:grpSpPr>
            <p:sp>
              <p:nvSpPr>
                <p:cNvPr id="1334" name="Google Shape;1334;p83"/>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335" name="Google Shape;1335;p83"/>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336" name="Google Shape;1336;p83"/>
              <p:cNvCxnSpPr>
                <a:stCxn id="1334" idx="6"/>
                <a:endCxn id="1319" idx="2"/>
              </p:cNvCxnSpPr>
              <p:nvPr/>
            </p:nvCxnSpPr>
            <p:spPr>
              <a:xfrm>
                <a:off x="2590406" y="2842786"/>
                <a:ext cx="1584900" cy="15000"/>
              </a:xfrm>
              <a:prstGeom prst="straightConnector1">
                <a:avLst/>
              </a:prstGeom>
              <a:noFill/>
              <a:ln cap="flat" cmpd="sng" w="9525">
                <a:solidFill>
                  <a:srgbClr val="FF0000"/>
                </a:solidFill>
                <a:prstDash val="dash"/>
                <a:round/>
                <a:headEnd len="sm" w="sm" type="none"/>
                <a:tailEnd len="med" w="med" type="stealth"/>
              </a:ln>
            </p:spPr>
          </p:cxnSp>
        </p:grpSp>
        <p:sp>
          <p:nvSpPr>
            <p:cNvPr id="1337" name="Google Shape;1337;p83"/>
            <p:cNvSpPr txBox="1"/>
            <p:nvPr/>
          </p:nvSpPr>
          <p:spPr>
            <a:xfrm>
              <a:off x="3095835" y="2504326"/>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3&lt;7</a:t>
              </a:r>
              <a:endParaRPr sz="1800">
                <a:solidFill>
                  <a:schemeClr val="dk1"/>
                </a:solidFill>
                <a:latin typeface="Calibri"/>
                <a:ea typeface="Calibri"/>
                <a:cs typeface="Calibri"/>
                <a:sym typeface="Calibri"/>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343" name="Google Shape;1343;p84"/>
          <p:cNvGrpSpPr/>
          <p:nvPr/>
        </p:nvGrpSpPr>
        <p:grpSpPr>
          <a:xfrm>
            <a:off x="3578986" y="3118141"/>
            <a:ext cx="556171" cy="777321"/>
            <a:chOff x="4309576" y="3299751"/>
            <a:chExt cx="556171" cy="777321"/>
          </a:xfrm>
        </p:grpSpPr>
        <p:sp>
          <p:nvSpPr>
            <p:cNvPr id="1344" name="Google Shape;1344;p8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345" name="Google Shape;1345;p84"/>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346" name="Google Shape;1346;p84"/>
          <p:cNvGrpSpPr/>
          <p:nvPr/>
        </p:nvGrpSpPr>
        <p:grpSpPr>
          <a:xfrm>
            <a:off x="4782777" y="3118017"/>
            <a:ext cx="566453" cy="777321"/>
            <a:chOff x="4365586" y="3299751"/>
            <a:chExt cx="566453" cy="777321"/>
          </a:xfrm>
        </p:grpSpPr>
        <p:sp>
          <p:nvSpPr>
            <p:cNvPr id="1347" name="Google Shape;1347;p8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348" name="Google Shape;1348;p84"/>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349" name="Google Shape;1349;p84"/>
          <p:cNvGrpSpPr/>
          <p:nvPr/>
        </p:nvGrpSpPr>
        <p:grpSpPr>
          <a:xfrm>
            <a:off x="4155729" y="2262429"/>
            <a:ext cx="519593" cy="821680"/>
            <a:chOff x="4346154" y="3255392"/>
            <a:chExt cx="519593" cy="821680"/>
          </a:xfrm>
        </p:grpSpPr>
        <p:sp>
          <p:nvSpPr>
            <p:cNvPr id="1350" name="Google Shape;1350;p8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351" name="Google Shape;1351;p84"/>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352" name="Google Shape;1352;p84"/>
          <p:cNvCxnSpPr>
            <a:stCxn id="1350" idx="3"/>
            <a:endCxn id="1344" idx="0"/>
          </p:cNvCxnSpPr>
          <p:nvPr/>
        </p:nvCxnSpPr>
        <p:spPr>
          <a:xfrm flipH="1">
            <a:off x="3885108" y="3017864"/>
            <a:ext cx="363300" cy="425100"/>
          </a:xfrm>
          <a:prstGeom prst="straightConnector1">
            <a:avLst/>
          </a:prstGeom>
          <a:noFill/>
          <a:ln cap="flat" cmpd="sng" w="9525">
            <a:solidFill>
              <a:schemeClr val="dk2"/>
            </a:solidFill>
            <a:prstDash val="solid"/>
            <a:round/>
            <a:headEnd len="sm" w="sm" type="none"/>
            <a:tailEnd len="med" w="med" type="stealth"/>
          </a:ln>
        </p:spPr>
      </p:cxnSp>
      <p:cxnSp>
        <p:nvCxnSpPr>
          <p:cNvPr id="1353" name="Google Shape;1353;p84"/>
          <p:cNvCxnSpPr>
            <a:stCxn id="1350" idx="5"/>
            <a:endCxn id="1347"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354" name="Google Shape;1354;p84"/>
          <p:cNvGrpSpPr/>
          <p:nvPr/>
        </p:nvGrpSpPr>
        <p:grpSpPr>
          <a:xfrm>
            <a:off x="4134705" y="3905424"/>
            <a:ext cx="566453" cy="788751"/>
            <a:chOff x="4365586" y="3288321"/>
            <a:chExt cx="566453" cy="788751"/>
          </a:xfrm>
        </p:grpSpPr>
        <p:sp>
          <p:nvSpPr>
            <p:cNvPr id="1355" name="Google Shape;1355;p8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356" name="Google Shape;1356;p84"/>
            <p:cNvSpPr txBox="1"/>
            <p:nvPr/>
          </p:nvSpPr>
          <p:spPr>
            <a:xfrm>
              <a:off x="4412446" y="328832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357" name="Google Shape;1357;p84"/>
          <p:cNvCxnSpPr>
            <a:stCxn id="1344" idx="5"/>
            <a:endCxn id="1355" idx="0"/>
          </p:cNvCxnSpPr>
          <p:nvPr/>
        </p:nvCxnSpPr>
        <p:spPr>
          <a:xfrm>
            <a:off x="4061910" y="3829217"/>
            <a:ext cx="322800" cy="412500"/>
          </a:xfrm>
          <a:prstGeom prst="straightConnector1">
            <a:avLst/>
          </a:prstGeom>
          <a:noFill/>
          <a:ln cap="flat" cmpd="sng" w="9525">
            <a:solidFill>
              <a:schemeClr val="dk2"/>
            </a:solidFill>
            <a:prstDash val="solid"/>
            <a:round/>
            <a:headEnd len="sm" w="sm" type="none"/>
            <a:tailEnd len="med" w="med" type="stealth"/>
          </a:ln>
        </p:spPr>
      </p:cxnSp>
      <p:sp>
        <p:nvSpPr>
          <p:cNvPr id="1358" name="Google Shape;1358;p84"/>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a:t>
            </a:r>
            <a:r>
              <a:rPr lang="en-US">
                <a:solidFill>
                  <a:srgbClr val="FF0000"/>
                </a:solidFill>
                <a:latin typeface="Calibri"/>
                <a:ea typeface="Calibri"/>
                <a:cs typeface="Calibri"/>
                <a:sym typeface="Calibri"/>
              </a:rPr>
              <a:t>3</a:t>
            </a:r>
            <a:r>
              <a:rPr lang="en-US">
                <a:solidFill>
                  <a:schemeClr val="dk1"/>
                </a:solidFill>
                <a:latin typeface="Calibri"/>
                <a:ea typeface="Calibri"/>
                <a:cs typeface="Calibri"/>
                <a:sym typeface="Calibri"/>
              </a:rPr>
              <a:t>, 4, 9, 8, 5, 6, 11, 13</a:t>
            </a:r>
            <a:endParaRPr/>
          </a:p>
        </p:txBody>
      </p:sp>
      <p:grpSp>
        <p:nvGrpSpPr>
          <p:cNvPr id="1359" name="Google Shape;1359;p84"/>
          <p:cNvGrpSpPr/>
          <p:nvPr/>
        </p:nvGrpSpPr>
        <p:grpSpPr>
          <a:xfrm>
            <a:off x="755576" y="2291639"/>
            <a:ext cx="3225884" cy="1217747"/>
            <a:chOff x="755576" y="2291639"/>
            <a:chExt cx="3225884" cy="1217747"/>
          </a:xfrm>
        </p:grpSpPr>
        <p:grpSp>
          <p:nvGrpSpPr>
            <p:cNvPr id="1360" name="Google Shape;1360;p84"/>
            <p:cNvGrpSpPr/>
            <p:nvPr/>
          </p:nvGrpSpPr>
          <p:grpSpPr>
            <a:xfrm>
              <a:off x="755576" y="2291639"/>
              <a:ext cx="2952630" cy="1217747"/>
              <a:chOff x="755576" y="2291639"/>
              <a:chExt cx="2952630" cy="1217747"/>
            </a:xfrm>
          </p:grpSpPr>
          <p:grpSp>
            <p:nvGrpSpPr>
              <p:cNvPr id="1361" name="Google Shape;1361;p84"/>
              <p:cNvGrpSpPr/>
              <p:nvPr/>
            </p:nvGrpSpPr>
            <p:grpSpPr>
              <a:xfrm>
                <a:off x="755576" y="2426445"/>
                <a:ext cx="1186550" cy="525310"/>
                <a:chOff x="2665943" y="2154697"/>
                <a:chExt cx="1186550" cy="525310"/>
              </a:xfrm>
            </p:grpSpPr>
            <p:sp>
              <p:nvSpPr>
                <p:cNvPr id="1362" name="Google Shape;1362;p84"/>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3" name="Google Shape;1363;p84"/>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364" name="Google Shape;1364;p84"/>
              <p:cNvGrpSpPr/>
              <p:nvPr/>
            </p:nvGrpSpPr>
            <p:grpSpPr>
              <a:xfrm>
                <a:off x="2079955" y="2291639"/>
                <a:ext cx="519593" cy="777321"/>
                <a:chOff x="4355296" y="3299751"/>
                <a:chExt cx="519593" cy="777321"/>
              </a:xfrm>
            </p:grpSpPr>
            <p:sp>
              <p:nvSpPr>
                <p:cNvPr id="1365" name="Google Shape;1365;p84"/>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366" name="Google Shape;1366;p84"/>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367" name="Google Shape;1367;p84"/>
              <p:cNvCxnSpPr>
                <a:stCxn id="1365" idx="6"/>
                <a:endCxn id="1344" idx="1"/>
              </p:cNvCxnSpPr>
              <p:nvPr/>
            </p:nvCxnSpPr>
            <p:spPr>
              <a:xfrm>
                <a:off x="2590406" y="2842786"/>
                <a:ext cx="1117800" cy="666600"/>
              </a:xfrm>
              <a:prstGeom prst="straightConnector1">
                <a:avLst/>
              </a:prstGeom>
              <a:noFill/>
              <a:ln cap="flat" cmpd="sng" w="9525">
                <a:solidFill>
                  <a:srgbClr val="FF0000"/>
                </a:solidFill>
                <a:prstDash val="dash"/>
                <a:round/>
                <a:headEnd len="sm" w="sm" type="none"/>
                <a:tailEnd len="med" w="med" type="stealth"/>
              </a:ln>
            </p:spPr>
          </p:cxnSp>
        </p:grpSp>
        <p:sp>
          <p:nvSpPr>
            <p:cNvPr id="1368" name="Google Shape;1368;p84"/>
            <p:cNvSpPr txBox="1"/>
            <p:nvPr/>
          </p:nvSpPr>
          <p:spPr>
            <a:xfrm>
              <a:off x="3081359" y="2824594"/>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3&gt;1</a:t>
              </a:r>
              <a:endParaRPr sz="1800">
                <a:solidFill>
                  <a:schemeClr val="dk1"/>
                </a:solidFill>
                <a:latin typeface="Calibri"/>
                <a:ea typeface="Calibri"/>
                <a:cs typeface="Calibri"/>
                <a:sym typeface="Calibri"/>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374" name="Google Shape;1374;p85"/>
          <p:cNvGrpSpPr/>
          <p:nvPr/>
        </p:nvGrpSpPr>
        <p:grpSpPr>
          <a:xfrm>
            <a:off x="3578986" y="3118141"/>
            <a:ext cx="556171" cy="777321"/>
            <a:chOff x="4309576" y="3299751"/>
            <a:chExt cx="556171" cy="777321"/>
          </a:xfrm>
        </p:grpSpPr>
        <p:sp>
          <p:nvSpPr>
            <p:cNvPr id="1375" name="Google Shape;1375;p8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376" name="Google Shape;1376;p85"/>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377" name="Google Shape;1377;p85"/>
          <p:cNvGrpSpPr/>
          <p:nvPr/>
        </p:nvGrpSpPr>
        <p:grpSpPr>
          <a:xfrm>
            <a:off x="4782777" y="3118017"/>
            <a:ext cx="566453" cy="777321"/>
            <a:chOff x="4365586" y="3299751"/>
            <a:chExt cx="566453" cy="777321"/>
          </a:xfrm>
        </p:grpSpPr>
        <p:sp>
          <p:nvSpPr>
            <p:cNvPr id="1378" name="Google Shape;1378;p8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379" name="Google Shape;1379;p85"/>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380" name="Google Shape;1380;p85"/>
          <p:cNvGrpSpPr/>
          <p:nvPr/>
        </p:nvGrpSpPr>
        <p:grpSpPr>
          <a:xfrm>
            <a:off x="4155729" y="2262429"/>
            <a:ext cx="519593" cy="821680"/>
            <a:chOff x="4346154" y="3255392"/>
            <a:chExt cx="519593" cy="821680"/>
          </a:xfrm>
        </p:grpSpPr>
        <p:sp>
          <p:nvSpPr>
            <p:cNvPr id="1381" name="Google Shape;1381;p8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382" name="Google Shape;1382;p85"/>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383" name="Google Shape;1383;p85"/>
          <p:cNvCxnSpPr>
            <a:stCxn id="1381" idx="3"/>
            <a:endCxn id="1375" idx="0"/>
          </p:cNvCxnSpPr>
          <p:nvPr/>
        </p:nvCxnSpPr>
        <p:spPr>
          <a:xfrm flipH="1">
            <a:off x="3885108" y="3017864"/>
            <a:ext cx="363300" cy="425100"/>
          </a:xfrm>
          <a:prstGeom prst="straightConnector1">
            <a:avLst/>
          </a:prstGeom>
          <a:noFill/>
          <a:ln cap="flat" cmpd="sng" w="9525">
            <a:solidFill>
              <a:schemeClr val="dk2"/>
            </a:solidFill>
            <a:prstDash val="solid"/>
            <a:round/>
            <a:headEnd len="sm" w="sm" type="none"/>
            <a:tailEnd len="med" w="med" type="stealth"/>
          </a:ln>
        </p:spPr>
      </p:cxnSp>
      <p:cxnSp>
        <p:nvCxnSpPr>
          <p:cNvPr id="1384" name="Google Shape;1384;p85"/>
          <p:cNvCxnSpPr>
            <a:stCxn id="1381" idx="5"/>
            <a:endCxn id="1378"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385" name="Google Shape;1385;p85"/>
          <p:cNvGrpSpPr/>
          <p:nvPr/>
        </p:nvGrpSpPr>
        <p:grpSpPr>
          <a:xfrm>
            <a:off x="4134705" y="3905424"/>
            <a:ext cx="566453" cy="788751"/>
            <a:chOff x="4365586" y="3288321"/>
            <a:chExt cx="566453" cy="788751"/>
          </a:xfrm>
        </p:grpSpPr>
        <p:sp>
          <p:nvSpPr>
            <p:cNvPr id="1386" name="Google Shape;1386;p85"/>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387" name="Google Shape;1387;p85"/>
            <p:cNvSpPr txBox="1"/>
            <p:nvPr/>
          </p:nvSpPr>
          <p:spPr>
            <a:xfrm>
              <a:off x="4412446" y="328832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388" name="Google Shape;1388;p85"/>
          <p:cNvCxnSpPr>
            <a:stCxn id="1375" idx="5"/>
            <a:endCxn id="1386" idx="0"/>
          </p:cNvCxnSpPr>
          <p:nvPr/>
        </p:nvCxnSpPr>
        <p:spPr>
          <a:xfrm>
            <a:off x="4061910" y="3829217"/>
            <a:ext cx="322800" cy="412500"/>
          </a:xfrm>
          <a:prstGeom prst="straightConnector1">
            <a:avLst/>
          </a:prstGeom>
          <a:noFill/>
          <a:ln cap="flat" cmpd="sng" w="9525">
            <a:solidFill>
              <a:schemeClr val="dk2"/>
            </a:solidFill>
            <a:prstDash val="solid"/>
            <a:round/>
            <a:headEnd len="sm" w="sm" type="none"/>
            <a:tailEnd len="med" w="med" type="stealth"/>
          </a:ln>
        </p:spPr>
      </p:cxnSp>
      <p:sp>
        <p:nvSpPr>
          <p:cNvPr id="1389" name="Google Shape;1389;p85"/>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a:t>
            </a:r>
            <a:r>
              <a:rPr lang="en-US">
                <a:solidFill>
                  <a:srgbClr val="FF0000"/>
                </a:solidFill>
                <a:latin typeface="Calibri"/>
                <a:ea typeface="Calibri"/>
                <a:cs typeface="Calibri"/>
                <a:sym typeface="Calibri"/>
              </a:rPr>
              <a:t>3</a:t>
            </a:r>
            <a:r>
              <a:rPr lang="en-US">
                <a:solidFill>
                  <a:schemeClr val="dk1"/>
                </a:solidFill>
                <a:latin typeface="Calibri"/>
                <a:ea typeface="Calibri"/>
                <a:cs typeface="Calibri"/>
                <a:sym typeface="Calibri"/>
              </a:rPr>
              <a:t>, 4, 9, 8, 5, 6, 11, 13</a:t>
            </a:r>
            <a:endParaRPr/>
          </a:p>
        </p:txBody>
      </p:sp>
      <p:grpSp>
        <p:nvGrpSpPr>
          <p:cNvPr id="1390" name="Google Shape;1390;p85"/>
          <p:cNvGrpSpPr/>
          <p:nvPr/>
        </p:nvGrpSpPr>
        <p:grpSpPr>
          <a:xfrm>
            <a:off x="755576" y="2291639"/>
            <a:ext cx="3452383" cy="2016376"/>
            <a:chOff x="755576" y="2291639"/>
            <a:chExt cx="3452383" cy="2016376"/>
          </a:xfrm>
        </p:grpSpPr>
        <p:grpSp>
          <p:nvGrpSpPr>
            <p:cNvPr id="1391" name="Google Shape;1391;p85"/>
            <p:cNvGrpSpPr/>
            <p:nvPr/>
          </p:nvGrpSpPr>
          <p:grpSpPr>
            <a:xfrm>
              <a:off x="755576" y="2291639"/>
              <a:ext cx="3452383" cy="2016376"/>
              <a:chOff x="755576" y="2291639"/>
              <a:chExt cx="3452383" cy="2016376"/>
            </a:xfrm>
          </p:grpSpPr>
          <p:grpSp>
            <p:nvGrpSpPr>
              <p:cNvPr id="1392" name="Google Shape;1392;p85"/>
              <p:cNvGrpSpPr/>
              <p:nvPr/>
            </p:nvGrpSpPr>
            <p:grpSpPr>
              <a:xfrm>
                <a:off x="755576" y="2426445"/>
                <a:ext cx="1186550" cy="525310"/>
                <a:chOff x="2665943" y="2154697"/>
                <a:chExt cx="1186550" cy="525310"/>
              </a:xfrm>
            </p:grpSpPr>
            <p:sp>
              <p:nvSpPr>
                <p:cNvPr id="1393" name="Google Shape;1393;p85"/>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4" name="Google Shape;1394;p85"/>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395" name="Google Shape;1395;p85"/>
              <p:cNvGrpSpPr/>
              <p:nvPr/>
            </p:nvGrpSpPr>
            <p:grpSpPr>
              <a:xfrm>
                <a:off x="2079955" y="2291639"/>
                <a:ext cx="519593" cy="777321"/>
                <a:chOff x="4355296" y="3299751"/>
                <a:chExt cx="519593" cy="777321"/>
              </a:xfrm>
            </p:grpSpPr>
            <p:sp>
              <p:nvSpPr>
                <p:cNvPr id="1396" name="Google Shape;1396;p85"/>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397" name="Google Shape;1397;p85"/>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398" name="Google Shape;1398;p85"/>
              <p:cNvCxnSpPr>
                <a:stCxn id="1396" idx="5"/>
                <a:endCxn id="1386" idx="1"/>
              </p:cNvCxnSpPr>
              <p:nvPr/>
            </p:nvCxnSpPr>
            <p:spPr>
              <a:xfrm>
                <a:off x="2517159" y="3002715"/>
                <a:ext cx="1690800" cy="1305300"/>
              </a:xfrm>
              <a:prstGeom prst="straightConnector1">
                <a:avLst/>
              </a:prstGeom>
              <a:noFill/>
              <a:ln cap="flat" cmpd="sng" w="9525">
                <a:solidFill>
                  <a:srgbClr val="FF0000"/>
                </a:solidFill>
                <a:prstDash val="dash"/>
                <a:round/>
                <a:headEnd len="sm" w="sm" type="none"/>
                <a:tailEnd len="med" w="med" type="stealth"/>
              </a:ln>
            </p:spPr>
          </p:cxnSp>
        </p:grpSp>
        <p:sp>
          <p:nvSpPr>
            <p:cNvPr id="1399" name="Google Shape;1399;p85"/>
            <p:cNvSpPr txBox="1"/>
            <p:nvPr/>
          </p:nvSpPr>
          <p:spPr>
            <a:xfrm>
              <a:off x="2912413" y="300838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3&gt;2</a:t>
              </a:r>
              <a:endParaRPr sz="1800">
                <a:solidFill>
                  <a:schemeClr val="dk1"/>
                </a:solidFill>
                <a:latin typeface="Calibri"/>
                <a:ea typeface="Calibri"/>
                <a:cs typeface="Calibri"/>
                <a:sym typeface="Calibri"/>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405" name="Google Shape;1405;p86"/>
          <p:cNvGrpSpPr/>
          <p:nvPr/>
        </p:nvGrpSpPr>
        <p:grpSpPr>
          <a:xfrm>
            <a:off x="3578986" y="3118141"/>
            <a:ext cx="556171" cy="777321"/>
            <a:chOff x="4309576" y="3299751"/>
            <a:chExt cx="556171" cy="777321"/>
          </a:xfrm>
        </p:grpSpPr>
        <p:sp>
          <p:nvSpPr>
            <p:cNvPr id="1406" name="Google Shape;1406;p8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407" name="Google Shape;1407;p86"/>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408" name="Google Shape;1408;p86"/>
          <p:cNvGrpSpPr/>
          <p:nvPr/>
        </p:nvGrpSpPr>
        <p:grpSpPr>
          <a:xfrm>
            <a:off x="4782777" y="3118017"/>
            <a:ext cx="566453" cy="777321"/>
            <a:chOff x="4365586" y="3299751"/>
            <a:chExt cx="566453" cy="777321"/>
          </a:xfrm>
        </p:grpSpPr>
        <p:sp>
          <p:nvSpPr>
            <p:cNvPr id="1409" name="Google Shape;1409;p8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410" name="Google Shape;1410;p86"/>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411" name="Google Shape;1411;p86"/>
          <p:cNvGrpSpPr/>
          <p:nvPr/>
        </p:nvGrpSpPr>
        <p:grpSpPr>
          <a:xfrm>
            <a:off x="4155729" y="2262429"/>
            <a:ext cx="519593" cy="821680"/>
            <a:chOff x="4346154" y="3255392"/>
            <a:chExt cx="519593" cy="821680"/>
          </a:xfrm>
        </p:grpSpPr>
        <p:sp>
          <p:nvSpPr>
            <p:cNvPr id="1412" name="Google Shape;1412;p8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413" name="Google Shape;1413;p86"/>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414" name="Google Shape;1414;p86"/>
          <p:cNvCxnSpPr>
            <a:stCxn id="1412" idx="3"/>
            <a:endCxn id="1406" idx="0"/>
          </p:cNvCxnSpPr>
          <p:nvPr/>
        </p:nvCxnSpPr>
        <p:spPr>
          <a:xfrm flipH="1">
            <a:off x="3885108" y="3017864"/>
            <a:ext cx="363300" cy="425100"/>
          </a:xfrm>
          <a:prstGeom prst="straightConnector1">
            <a:avLst/>
          </a:prstGeom>
          <a:noFill/>
          <a:ln cap="flat" cmpd="sng" w="9525">
            <a:solidFill>
              <a:schemeClr val="dk2"/>
            </a:solidFill>
            <a:prstDash val="solid"/>
            <a:round/>
            <a:headEnd len="sm" w="sm" type="none"/>
            <a:tailEnd len="med" w="med" type="stealth"/>
          </a:ln>
        </p:spPr>
      </p:cxnSp>
      <p:cxnSp>
        <p:nvCxnSpPr>
          <p:cNvPr id="1415" name="Google Shape;1415;p86"/>
          <p:cNvCxnSpPr>
            <a:stCxn id="1412" idx="5"/>
            <a:endCxn id="1409"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416" name="Google Shape;1416;p86"/>
          <p:cNvGrpSpPr/>
          <p:nvPr/>
        </p:nvGrpSpPr>
        <p:grpSpPr>
          <a:xfrm>
            <a:off x="4134705" y="3905424"/>
            <a:ext cx="566453" cy="788751"/>
            <a:chOff x="4365586" y="3288321"/>
            <a:chExt cx="566453" cy="788751"/>
          </a:xfrm>
        </p:grpSpPr>
        <p:sp>
          <p:nvSpPr>
            <p:cNvPr id="1417" name="Google Shape;1417;p8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418" name="Google Shape;1418;p86"/>
            <p:cNvSpPr txBox="1"/>
            <p:nvPr/>
          </p:nvSpPr>
          <p:spPr>
            <a:xfrm>
              <a:off x="4412446" y="328832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419" name="Google Shape;1419;p86"/>
          <p:cNvCxnSpPr>
            <a:stCxn id="1406" idx="5"/>
            <a:endCxn id="1417" idx="0"/>
          </p:cNvCxnSpPr>
          <p:nvPr/>
        </p:nvCxnSpPr>
        <p:spPr>
          <a:xfrm>
            <a:off x="4061910" y="3829217"/>
            <a:ext cx="322800" cy="412500"/>
          </a:xfrm>
          <a:prstGeom prst="straightConnector1">
            <a:avLst/>
          </a:prstGeom>
          <a:noFill/>
          <a:ln cap="flat" cmpd="sng" w="9525">
            <a:solidFill>
              <a:schemeClr val="dk2"/>
            </a:solidFill>
            <a:prstDash val="solid"/>
            <a:round/>
            <a:headEnd len="sm" w="sm" type="none"/>
            <a:tailEnd len="med" w="med" type="stealth"/>
          </a:ln>
        </p:spPr>
      </p:cxnSp>
      <p:sp>
        <p:nvSpPr>
          <p:cNvPr id="1420" name="Google Shape;1420;p86"/>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a:t>
            </a:r>
            <a:r>
              <a:rPr lang="en-US">
                <a:solidFill>
                  <a:srgbClr val="FF0000"/>
                </a:solidFill>
                <a:latin typeface="Calibri"/>
                <a:ea typeface="Calibri"/>
                <a:cs typeface="Calibri"/>
                <a:sym typeface="Calibri"/>
              </a:rPr>
              <a:t>3</a:t>
            </a:r>
            <a:r>
              <a:rPr lang="en-US">
                <a:solidFill>
                  <a:schemeClr val="dk1"/>
                </a:solidFill>
                <a:latin typeface="Calibri"/>
                <a:ea typeface="Calibri"/>
                <a:cs typeface="Calibri"/>
                <a:sym typeface="Calibri"/>
              </a:rPr>
              <a:t>, 4, 9, 8, 5, 6, 11, 13</a:t>
            </a:r>
            <a:endParaRPr/>
          </a:p>
        </p:txBody>
      </p:sp>
      <p:grpSp>
        <p:nvGrpSpPr>
          <p:cNvPr id="1421" name="Google Shape;1421;p86"/>
          <p:cNvGrpSpPr/>
          <p:nvPr/>
        </p:nvGrpSpPr>
        <p:grpSpPr>
          <a:xfrm>
            <a:off x="755576" y="2291639"/>
            <a:ext cx="3945750" cy="2839521"/>
            <a:chOff x="755576" y="2291639"/>
            <a:chExt cx="3945750" cy="2839521"/>
          </a:xfrm>
        </p:grpSpPr>
        <p:grpSp>
          <p:nvGrpSpPr>
            <p:cNvPr id="1422" name="Google Shape;1422;p86"/>
            <p:cNvGrpSpPr/>
            <p:nvPr/>
          </p:nvGrpSpPr>
          <p:grpSpPr>
            <a:xfrm>
              <a:off x="755576" y="2291639"/>
              <a:ext cx="3945750" cy="2839521"/>
              <a:chOff x="755576" y="2291639"/>
              <a:chExt cx="3945750" cy="2839521"/>
            </a:xfrm>
          </p:grpSpPr>
          <p:grpSp>
            <p:nvGrpSpPr>
              <p:cNvPr id="1423" name="Google Shape;1423;p86"/>
              <p:cNvGrpSpPr/>
              <p:nvPr/>
            </p:nvGrpSpPr>
            <p:grpSpPr>
              <a:xfrm>
                <a:off x="755576" y="2426445"/>
                <a:ext cx="1186550" cy="525310"/>
                <a:chOff x="2665943" y="2154697"/>
                <a:chExt cx="1186550" cy="525310"/>
              </a:xfrm>
            </p:grpSpPr>
            <p:sp>
              <p:nvSpPr>
                <p:cNvPr id="1424" name="Google Shape;1424;p86"/>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5" name="Google Shape;1425;p86"/>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426" name="Google Shape;1426;p86"/>
              <p:cNvGrpSpPr/>
              <p:nvPr/>
            </p:nvGrpSpPr>
            <p:grpSpPr>
              <a:xfrm>
                <a:off x="2079955" y="2291639"/>
                <a:ext cx="519593" cy="777321"/>
                <a:chOff x="4355296" y="3299751"/>
                <a:chExt cx="519593" cy="777321"/>
              </a:xfrm>
            </p:grpSpPr>
            <p:sp>
              <p:nvSpPr>
                <p:cNvPr id="1427" name="Google Shape;1427;p86"/>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428" name="Google Shape;1428;p86"/>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429" name="Google Shape;1429;p86"/>
              <p:cNvCxnSpPr>
                <a:stCxn id="1427" idx="4"/>
                <a:endCxn id="1430" idx="1"/>
              </p:cNvCxnSpPr>
              <p:nvPr/>
            </p:nvCxnSpPr>
            <p:spPr>
              <a:xfrm>
                <a:off x="2340326" y="3068960"/>
                <a:ext cx="2361000" cy="2062200"/>
              </a:xfrm>
              <a:prstGeom prst="straightConnector1">
                <a:avLst/>
              </a:prstGeom>
              <a:noFill/>
              <a:ln cap="flat" cmpd="sng" w="9525">
                <a:solidFill>
                  <a:srgbClr val="76923C"/>
                </a:solidFill>
                <a:prstDash val="dash"/>
                <a:round/>
                <a:headEnd len="sm" w="sm" type="none"/>
                <a:tailEnd len="med" w="med" type="stealth"/>
              </a:ln>
            </p:spPr>
          </p:cxnSp>
        </p:grpSp>
        <p:sp>
          <p:nvSpPr>
            <p:cNvPr id="1431" name="Google Shape;1431;p86"/>
            <p:cNvSpPr txBox="1"/>
            <p:nvPr/>
          </p:nvSpPr>
          <p:spPr>
            <a:xfrm>
              <a:off x="2843808" y="2638614"/>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32" name="Google Shape;1432;p86"/>
          <p:cNvGrpSpPr/>
          <p:nvPr/>
        </p:nvGrpSpPr>
        <p:grpSpPr>
          <a:xfrm>
            <a:off x="4572000" y="4739911"/>
            <a:ext cx="556171" cy="777321"/>
            <a:chOff x="4309576" y="3299751"/>
            <a:chExt cx="556171" cy="777321"/>
          </a:xfrm>
        </p:grpSpPr>
        <p:sp>
          <p:nvSpPr>
            <p:cNvPr id="1430" name="Google Shape;1430;p86"/>
            <p:cNvSpPr/>
            <p:nvPr/>
          </p:nvSpPr>
          <p:spPr>
            <a:xfrm>
              <a:off x="4365586" y="3624724"/>
              <a:ext cx="500161" cy="452348"/>
            </a:xfrm>
            <a:prstGeom prst="ellipse">
              <a:avLst/>
            </a:prstGeom>
            <a:no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433" name="Google Shape;1433;p86"/>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434" name="Google Shape;1434;p86"/>
          <p:cNvCxnSpPr>
            <a:stCxn id="1417" idx="5"/>
            <a:endCxn id="1430" idx="0"/>
          </p:cNvCxnSpPr>
          <p:nvPr/>
        </p:nvCxnSpPr>
        <p:spPr>
          <a:xfrm>
            <a:off x="4561619" y="4627930"/>
            <a:ext cx="316500" cy="437100"/>
          </a:xfrm>
          <a:prstGeom prst="straightConnector1">
            <a:avLst/>
          </a:prstGeom>
          <a:noFill/>
          <a:ln cap="flat" cmpd="sng" w="9525">
            <a:solidFill>
              <a:srgbClr val="76923C"/>
            </a:solidFill>
            <a:prstDash val="solid"/>
            <a:round/>
            <a:headEnd len="sm" w="sm" type="none"/>
            <a:tailEnd len="med" w="med" type="stealth"/>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440" name="Google Shape;1440;p87"/>
          <p:cNvGrpSpPr/>
          <p:nvPr/>
        </p:nvGrpSpPr>
        <p:grpSpPr>
          <a:xfrm>
            <a:off x="3578986" y="3118141"/>
            <a:ext cx="556171" cy="777321"/>
            <a:chOff x="4309576" y="3299751"/>
            <a:chExt cx="556171" cy="777321"/>
          </a:xfrm>
        </p:grpSpPr>
        <p:sp>
          <p:nvSpPr>
            <p:cNvPr id="1441" name="Google Shape;1441;p87"/>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442" name="Google Shape;1442;p87"/>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grpSp>
        <p:nvGrpSpPr>
          <p:cNvPr id="1443" name="Google Shape;1443;p87"/>
          <p:cNvGrpSpPr/>
          <p:nvPr/>
        </p:nvGrpSpPr>
        <p:grpSpPr>
          <a:xfrm>
            <a:off x="4782777" y="3118017"/>
            <a:ext cx="566453" cy="777321"/>
            <a:chOff x="4365586" y="3299751"/>
            <a:chExt cx="566453" cy="777321"/>
          </a:xfrm>
        </p:grpSpPr>
        <p:sp>
          <p:nvSpPr>
            <p:cNvPr id="1444" name="Google Shape;1444;p8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445" name="Google Shape;1445;p87"/>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446" name="Google Shape;1446;p87"/>
          <p:cNvGrpSpPr/>
          <p:nvPr/>
        </p:nvGrpSpPr>
        <p:grpSpPr>
          <a:xfrm>
            <a:off x="4155729" y="2262429"/>
            <a:ext cx="519593" cy="821680"/>
            <a:chOff x="4346154" y="3255392"/>
            <a:chExt cx="519593" cy="821680"/>
          </a:xfrm>
        </p:grpSpPr>
        <p:sp>
          <p:nvSpPr>
            <p:cNvPr id="1447" name="Google Shape;1447;p8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448" name="Google Shape;1448;p87"/>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cxnSp>
        <p:nvCxnSpPr>
          <p:cNvPr id="1449" name="Google Shape;1449;p87"/>
          <p:cNvCxnSpPr>
            <a:stCxn id="1447" idx="3"/>
            <a:endCxn id="1441" idx="0"/>
          </p:cNvCxnSpPr>
          <p:nvPr/>
        </p:nvCxnSpPr>
        <p:spPr>
          <a:xfrm flipH="1">
            <a:off x="3885108" y="3017864"/>
            <a:ext cx="363300" cy="425100"/>
          </a:xfrm>
          <a:prstGeom prst="straightConnector1">
            <a:avLst/>
          </a:prstGeom>
          <a:noFill/>
          <a:ln cap="flat" cmpd="sng" w="9525">
            <a:solidFill>
              <a:schemeClr val="dk2"/>
            </a:solidFill>
            <a:prstDash val="solid"/>
            <a:round/>
            <a:headEnd len="sm" w="sm" type="none"/>
            <a:tailEnd len="med" w="med" type="stealth"/>
          </a:ln>
        </p:spPr>
      </p:cxnSp>
      <p:cxnSp>
        <p:nvCxnSpPr>
          <p:cNvPr id="1450" name="Google Shape;1450;p87"/>
          <p:cNvCxnSpPr>
            <a:stCxn id="1447" idx="5"/>
            <a:endCxn id="1444"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451" name="Google Shape;1451;p87"/>
          <p:cNvGrpSpPr/>
          <p:nvPr/>
        </p:nvGrpSpPr>
        <p:grpSpPr>
          <a:xfrm>
            <a:off x="4134705" y="3905424"/>
            <a:ext cx="566453" cy="788751"/>
            <a:chOff x="4365586" y="3288321"/>
            <a:chExt cx="566453" cy="788751"/>
          </a:xfrm>
        </p:grpSpPr>
        <p:sp>
          <p:nvSpPr>
            <p:cNvPr id="1452" name="Google Shape;1452;p87"/>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453" name="Google Shape;1453;p87"/>
            <p:cNvSpPr txBox="1"/>
            <p:nvPr/>
          </p:nvSpPr>
          <p:spPr>
            <a:xfrm>
              <a:off x="4412446" y="328832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454" name="Google Shape;1454;p87"/>
          <p:cNvCxnSpPr>
            <a:stCxn id="1441" idx="5"/>
            <a:endCxn id="1452" idx="0"/>
          </p:cNvCxnSpPr>
          <p:nvPr/>
        </p:nvCxnSpPr>
        <p:spPr>
          <a:xfrm>
            <a:off x="4061910" y="3829217"/>
            <a:ext cx="322800" cy="412500"/>
          </a:xfrm>
          <a:prstGeom prst="straightConnector1">
            <a:avLst/>
          </a:prstGeom>
          <a:noFill/>
          <a:ln cap="flat" cmpd="sng" w="9525">
            <a:solidFill>
              <a:srgbClr val="FF0000"/>
            </a:solidFill>
            <a:prstDash val="solid"/>
            <a:round/>
            <a:headEnd len="sm" w="sm" type="none"/>
            <a:tailEnd len="med" w="med" type="stealth"/>
          </a:ln>
        </p:spPr>
      </p:cxnSp>
      <p:grpSp>
        <p:nvGrpSpPr>
          <p:cNvPr id="1455" name="Google Shape;1455;p87"/>
          <p:cNvGrpSpPr/>
          <p:nvPr/>
        </p:nvGrpSpPr>
        <p:grpSpPr>
          <a:xfrm>
            <a:off x="4628010" y="4682761"/>
            <a:ext cx="520733" cy="834471"/>
            <a:chOff x="4365586" y="3242601"/>
            <a:chExt cx="520733" cy="834471"/>
          </a:xfrm>
        </p:grpSpPr>
        <p:sp>
          <p:nvSpPr>
            <p:cNvPr id="1456" name="Google Shape;1456;p87"/>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457" name="Google Shape;1457;p87"/>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458" name="Google Shape;1458;p87"/>
          <p:cNvCxnSpPr>
            <a:stCxn id="1452" idx="5"/>
            <a:endCxn id="1456" idx="0"/>
          </p:cNvCxnSpPr>
          <p:nvPr/>
        </p:nvCxnSpPr>
        <p:spPr>
          <a:xfrm>
            <a:off x="4561619" y="4627930"/>
            <a:ext cx="316500" cy="437100"/>
          </a:xfrm>
          <a:prstGeom prst="straightConnector1">
            <a:avLst/>
          </a:prstGeom>
          <a:noFill/>
          <a:ln cap="flat" cmpd="sng" w="9525">
            <a:solidFill>
              <a:srgbClr val="FF0000"/>
            </a:solidFill>
            <a:prstDash val="solid"/>
            <a:round/>
            <a:headEnd len="sm" w="sm" type="none"/>
            <a:tailEnd len="med" w="med" type="stealth"/>
          </a:ln>
        </p:spPr>
      </p:cxnSp>
      <p:sp>
        <p:nvSpPr>
          <p:cNvPr id="1459" name="Google Shape;1459;p87"/>
          <p:cNvSpPr txBox="1"/>
          <p:nvPr/>
        </p:nvSpPr>
        <p:spPr>
          <a:xfrm>
            <a:off x="539552" y="2420888"/>
            <a:ext cx="33123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Разбалансировка в узле 1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Выполняем RR-поворот.</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465" name="Google Shape;1465;p88"/>
          <p:cNvGrpSpPr/>
          <p:nvPr/>
        </p:nvGrpSpPr>
        <p:grpSpPr>
          <a:xfrm>
            <a:off x="2915816" y="4077072"/>
            <a:ext cx="556171" cy="777321"/>
            <a:chOff x="4309576" y="3299751"/>
            <a:chExt cx="556171" cy="777321"/>
          </a:xfrm>
        </p:grpSpPr>
        <p:sp>
          <p:nvSpPr>
            <p:cNvPr id="1466" name="Google Shape;1466;p8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467" name="Google Shape;1467;p88"/>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468" name="Google Shape;1468;p88"/>
          <p:cNvGrpSpPr/>
          <p:nvPr/>
        </p:nvGrpSpPr>
        <p:grpSpPr>
          <a:xfrm>
            <a:off x="4782777" y="3118017"/>
            <a:ext cx="566453" cy="777321"/>
            <a:chOff x="4365586" y="3299751"/>
            <a:chExt cx="566453" cy="777321"/>
          </a:xfrm>
        </p:grpSpPr>
        <p:sp>
          <p:nvSpPr>
            <p:cNvPr id="1469" name="Google Shape;1469;p8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470" name="Google Shape;1470;p88"/>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471" name="Google Shape;1471;p88"/>
          <p:cNvGrpSpPr/>
          <p:nvPr/>
        </p:nvGrpSpPr>
        <p:grpSpPr>
          <a:xfrm>
            <a:off x="4155729" y="2262429"/>
            <a:ext cx="519593" cy="821680"/>
            <a:chOff x="4346154" y="3255392"/>
            <a:chExt cx="519593" cy="821680"/>
          </a:xfrm>
        </p:grpSpPr>
        <p:sp>
          <p:nvSpPr>
            <p:cNvPr id="1472" name="Google Shape;1472;p88"/>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473" name="Google Shape;1473;p88"/>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474" name="Google Shape;1474;p88"/>
          <p:cNvCxnSpPr>
            <a:stCxn id="1472" idx="3"/>
            <a:endCxn id="1475" idx="0"/>
          </p:cNvCxnSpPr>
          <p:nvPr/>
        </p:nvCxnSpPr>
        <p:spPr>
          <a:xfrm flipH="1">
            <a:off x="3886008" y="3017864"/>
            <a:ext cx="362400" cy="459600"/>
          </a:xfrm>
          <a:prstGeom prst="straightConnector1">
            <a:avLst/>
          </a:prstGeom>
          <a:noFill/>
          <a:ln cap="flat" cmpd="sng" w="9525">
            <a:solidFill>
              <a:schemeClr val="dk2"/>
            </a:solidFill>
            <a:prstDash val="solid"/>
            <a:round/>
            <a:headEnd len="sm" w="sm" type="none"/>
            <a:tailEnd len="med" w="med" type="stealth"/>
          </a:ln>
        </p:spPr>
      </p:cxnSp>
      <p:cxnSp>
        <p:nvCxnSpPr>
          <p:cNvPr id="1476" name="Google Shape;1476;p88"/>
          <p:cNvCxnSpPr>
            <a:stCxn id="1472" idx="5"/>
            <a:endCxn id="1469"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477" name="Google Shape;1477;p88"/>
          <p:cNvGrpSpPr/>
          <p:nvPr/>
        </p:nvGrpSpPr>
        <p:grpSpPr>
          <a:xfrm>
            <a:off x="3591316" y="3118108"/>
            <a:ext cx="544741" cy="811611"/>
            <a:chOff x="4321006" y="3265461"/>
            <a:chExt cx="544741" cy="811611"/>
          </a:xfrm>
        </p:grpSpPr>
        <p:sp>
          <p:nvSpPr>
            <p:cNvPr id="1475" name="Google Shape;1475;p8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478" name="Google Shape;1478;p88"/>
            <p:cNvSpPr txBox="1"/>
            <p:nvPr/>
          </p:nvSpPr>
          <p:spPr>
            <a:xfrm>
              <a:off x="4321006" y="326546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479" name="Google Shape;1479;p88"/>
          <p:cNvCxnSpPr>
            <a:stCxn id="1466" idx="7"/>
            <a:endCxn id="1475" idx="3"/>
          </p:cNvCxnSpPr>
          <p:nvPr/>
        </p:nvCxnSpPr>
        <p:spPr>
          <a:xfrm flipH="1" rot="10800000">
            <a:off x="3398740" y="3863490"/>
            <a:ext cx="310500" cy="604800"/>
          </a:xfrm>
          <a:prstGeom prst="straightConnector1">
            <a:avLst/>
          </a:prstGeom>
          <a:noFill/>
          <a:ln cap="flat" cmpd="sng" w="9525">
            <a:solidFill>
              <a:schemeClr val="dk2"/>
            </a:solidFill>
            <a:prstDash val="solid"/>
            <a:round/>
            <a:headEnd len="med" w="med" type="stealth"/>
            <a:tailEnd len="sm" w="sm" type="none"/>
          </a:ln>
        </p:spPr>
      </p:cxnSp>
      <p:grpSp>
        <p:nvGrpSpPr>
          <p:cNvPr id="1480" name="Google Shape;1480;p88"/>
          <p:cNvGrpSpPr/>
          <p:nvPr/>
        </p:nvGrpSpPr>
        <p:grpSpPr>
          <a:xfrm>
            <a:off x="4267291" y="4016494"/>
            <a:ext cx="520733" cy="834471"/>
            <a:chOff x="4365586" y="3242601"/>
            <a:chExt cx="520733" cy="834471"/>
          </a:xfrm>
        </p:grpSpPr>
        <p:sp>
          <p:nvSpPr>
            <p:cNvPr id="1481" name="Google Shape;1481;p8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482" name="Google Shape;1482;p88"/>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483" name="Google Shape;1483;p88"/>
          <p:cNvCxnSpPr>
            <a:stCxn id="1475" idx="5"/>
            <a:endCxn id="1481" idx="0"/>
          </p:cNvCxnSpPr>
          <p:nvPr/>
        </p:nvCxnSpPr>
        <p:spPr>
          <a:xfrm>
            <a:off x="4062810" y="3863474"/>
            <a:ext cx="454500" cy="535200"/>
          </a:xfrm>
          <a:prstGeom prst="straightConnector1">
            <a:avLst/>
          </a:prstGeom>
          <a:noFill/>
          <a:ln cap="flat" cmpd="sng" w="9525">
            <a:solidFill>
              <a:schemeClr val="dk2"/>
            </a:solidFill>
            <a:prstDash val="solid"/>
            <a:round/>
            <a:headEnd len="sm" w="sm" type="none"/>
            <a:tailEnd len="med" w="med" type="stealth"/>
          </a:ln>
        </p:spPr>
      </p:cxnSp>
      <p:grpSp>
        <p:nvGrpSpPr>
          <p:cNvPr id="1484" name="Google Shape;1484;p88"/>
          <p:cNvGrpSpPr/>
          <p:nvPr/>
        </p:nvGrpSpPr>
        <p:grpSpPr>
          <a:xfrm>
            <a:off x="755576" y="2314590"/>
            <a:ext cx="3419730" cy="777321"/>
            <a:chOff x="755576" y="2291639"/>
            <a:chExt cx="3419730" cy="777321"/>
          </a:xfrm>
        </p:grpSpPr>
        <p:grpSp>
          <p:nvGrpSpPr>
            <p:cNvPr id="1485" name="Google Shape;1485;p88"/>
            <p:cNvGrpSpPr/>
            <p:nvPr/>
          </p:nvGrpSpPr>
          <p:grpSpPr>
            <a:xfrm>
              <a:off x="755576" y="2291639"/>
              <a:ext cx="3419730" cy="777321"/>
              <a:chOff x="755576" y="2291639"/>
              <a:chExt cx="3419730" cy="777321"/>
            </a:xfrm>
          </p:grpSpPr>
          <p:grpSp>
            <p:nvGrpSpPr>
              <p:cNvPr id="1486" name="Google Shape;1486;p88"/>
              <p:cNvGrpSpPr/>
              <p:nvPr/>
            </p:nvGrpSpPr>
            <p:grpSpPr>
              <a:xfrm>
                <a:off x="755576" y="2426445"/>
                <a:ext cx="1186550" cy="525310"/>
                <a:chOff x="2665943" y="2154697"/>
                <a:chExt cx="1186550" cy="525310"/>
              </a:xfrm>
            </p:grpSpPr>
            <p:sp>
              <p:nvSpPr>
                <p:cNvPr id="1487" name="Google Shape;1487;p88"/>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8" name="Google Shape;1488;p88"/>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489" name="Google Shape;1489;p88"/>
              <p:cNvGrpSpPr/>
              <p:nvPr/>
            </p:nvGrpSpPr>
            <p:grpSpPr>
              <a:xfrm>
                <a:off x="2079955" y="2291639"/>
                <a:ext cx="519593" cy="777321"/>
                <a:chOff x="4355296" y="3299751"/>
                <a:chExt cx="519593" cy="777321"/>
              </a:xfrm>
            </p:grpSpPr>
            <p:sp>
              <p:nvSpPr>
                <p:cNvPr id="1490" name="Google Shape;1490;p88"/>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491" name="Google Shape;1491;p88"/>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492" name="Google Shape;1492;p88"/>
              <p:cNvCxnSpPr>
                <a:stCxn id="1490" idx="6"/>
                <a:endCxn id="1472" idx="2"/>
              </p:cNvCxnSpPr>
              <p:nvPr/>
            </p:nvCxnSpPr>
            <p:spPr>
              <a:xfrm flipH="1" rot="10800000">
                <a:off x="2590406" y="2834986"/>
                <a:ext cx="1584900" cy="7800"/>
              </a:xfrm>
              <a:prstGeom prst="straightConnector1">
                <a:avLst/>
              </a:prstGeom>
              <a:noFill/>
              <a:ln cap="flat" cmpd="sng" w="9525">
                <a:solidFill>
                  <a:srgbClr val="FF0000"/>
                </a:solidFill>
                <a:prstDash val="dash"/>
                <a:round/>
                <a:headEnd len="sm" w="sm" type="none"/>
                <a:tailEnd len="med" w="med" type="stealth"/>
              </a:ln>
            </p:spPr>
          </p:cxnSp>
        </p:grpSp>
        <p:sp>
          <p:nvSpPr>
            <p:cNvPr id="1493" name="Google Shape;1493;p88"/>
            <p:cNvSpPr txBox="1"/>
            <p:nvPr/>
          </p:nvSpPr>
          <p:spPr>
            <a:xfrm>
              <a:off x="2951011" y="2481375"/>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4&lt;7</a:t>
              </a:r>
              <a:endParaRPr sz="1800">
                <a:solidFill>
                  <a:schemeClr val="dk1"/>
                </a:solidFill>
                <a:latin typeface="Calibri"/>
                <a:ea typeface="Calibri"/>
                <a:cs typeface="Calibri"/>
                <a:sym typeface="Calibri"/>
              </a:endParaRPr>
            </a:p>
          </p:txBody>
        </p:sp>
      </p:grpSp>
      <p:sp>
        <p:nvSpPr>
          <p:cNvPr id="1494" name="Google Shape;1494;p88"/>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a:t>
            </a:r>
            <a:r>
              <a:rPr lang="en-US">
                <a:solidFill>
                  <a:srgbClr val="FF0000"/>
                </a:solidFill>
                <a:latin typeface="Calibri"/>
                <a:ea typeface="Calibri"/>
                <a:cs typeface="Calibri"/>
                <a:sym typeface="Calibri"/>
              </a:rPr>
              <a:t>4</a:t>
            </a:r>
            <a:r>
              <a:rPr lang="en-US">
                <a:solidFill>
                  <a:schemeClr val="dk1"/>
                </a:solidFill>
                <a:latin typeface="Calibri"/>
                <a:ea typeface="Calibri"/>
                <a:cs typeface="Calibri"/>
                <a:sym typeface="Calibri"/>
              </a:rPr>
              <a:t>, 9, 8, 5, 6, 11, 13</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500" name="Google Shape;1500;p89"/>
          <p:cNvGrpSpPr/>
          <p:nvPr/>
        </p:nvGrpSpPr>
        <p:grpSpPr>
          <a:xfrm>
            <a:off x="2915816" y="4077072"/>
            <a:ext cx="556171" cy="777321"/>
            <a:chOff x="4309576" y="3299751"/>
            <a:chExt cx="556171" cy="777321"/>
          </a:xfrm>
        </p:grpSpPr>
        <p:sp>
          <p:nvSpPr>
            <p:cNvPr id="1501" name="Google Shape;1501;p8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502" name="Google Shape;1502;p89"/>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503" name="Google Shape;1503;p89"/>
          <p:cNvGrpSpPr/>
          <p:nvPr/>
        </p:nvGrpSpPr>
        <p:grpSpPr>
          <a:xfrm>
            <a:off x="4782777" y="3118017"/>
            <a:ext cx="566453" cy="777321"/>
            <a:chOff x="4365586" y="3299751"/>
            <a:chExt cx="566453" cy="777321"/>
          </a:xfrm>
        </p:grpSpPr>
        <p:sp>
          <p:nvSpPr>
            <p:cNvPr id="1504" name="Google Shape;1504;p8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505" name="Google Shape;1505;p89"/>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506" name="Google Shape;1506;p89"/>
          <p:cNvGrpSpPr/>
          <p:nvPr/>
        </p:nvGrpSpPr>
        <p:grpSpPr>
          <a:xfrm>
            <a:off x="4155729" y="2262429"/>
            <a:ext cx="519593" cy="821680"/>
            <a:chOff x="4346154" y="3255392"/>
            <a:chExt cx="519593" cy="821680"/>
          </a:xfrm>
        </p:grpSpPr>
        <p:sp>
          <p:nvSpPr>
            <p:cNvPr id="1507" name="Google Shape;1507;p8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508" name="Google Shape;1508;p89"/>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509" name="Google Shape;1509;p89"/>
          <p:cNvCxnSpPr>
            <a:stCxn id="1507" idx="3"/>
            <a:endCxn id="1510" idx="0"/>
          </p:cNvCxnSpPr>
          <p:nvPr/>
        </p:nvCxnSpPr>
        <p:spPr>
          <a:xfrm flipH="1">
            <a:off x="3886008" y="3017864"/>
            <a:ext cx="362400" cy="459600"/>
          </a:xfrm>
          <a:prstGeom prst="straightConnector1">
            <a:avLst/>
          </a:prstGeom>
          <a:noFill/>
          <a:ln cap="flat" cmpd="sng" w="9525">
            <a:solidFill>
              <a:schemeClr val="dk2"/>
            </a:solidFill>
            <a:prstDash val="solid"/>
            <a:round/>
            <a:headEnd len="sm" w="sm" type="none"/>
            <a:tailEnd len="med" w="med" type="stealth"/>
          </a:ln>
        </p:spPr>
      </p:cxnSp>
      <p:cxnSp>
        <p:nvCxnSpPr>
          <p:cNvPr id="1511" name="Google Shape;1511;p89"/>
          <p:cNvCxnSpPr>
            <a:stCxn id="1507" idx="5"/>
            <a:endCxn id="1504"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512" name="Google Shape;1512;p89"/>
          <p:cNvGrpSpPr/>
          <p:nvPr/>
        </p:nvGrpSpPr>
        <p:grpSpPr>
          <a:xfrm>
            <a:off x="3591316" y="3118108"/>
            <a:ext cx="544741" cy="811611"/>
            <a:chOff x="4321006" y="3265461"/>
            <a:chExt cx="544741" cy="811611"/>
          </a:xfrm>
        </p:grpSpPr>
        <p:sp>
          <p:nvSpPr>
            <p:cNvPr id="1510" name="Google Shape;1510;p89"/>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513" name="Google Shape;1513;p89"/>
            <p:cNvSpPr txBox="1"/>
            <p:nvPr/>
          </p:nvSpPr>
          <p:spPr>
            <a:xfrm>
              <a:off x="4321006" y="326546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514" name="Google Shape;1514;p89"/>
          <p:cNvCxnSpPr>
            <a:stCxn id="1501" idx="7"/>
            <a:endCxn id="1510" idx="3"/>
          </p:cNvCxnSpPr>
          <p:nvPr/>
        </p:nvCxnSpPr>
        <p:spPr>
          <a:xfrm flipH="1" rot="10800000">
            <a:off x="3398740" y="3863490"/>
            <a:ext cx="310500" cy="604800"/>
          </a:xfrm>
          <a:prstGeom prst="straightConnector1">
            <a:avLst/>
          </a:prstGeom>
          <a:noFill/>
          <a:ln cap="flat" cmpd="sng" w="9525">
            <a:solidFill>
              <a:schemeClr val="dk2"/>
            </a:solidFill>
            <a:prstDash val="solid"/>
            <a:round/>
            <a:headEnd len="med" w="med" type="stealth"/>
            <a:tailEnd len="sm" w="sm" type="none"/>
          </a:ln>
        </p:spPr>
      </p:cxnSp>
      <p:grpSp>
        <p:nvGrpSpPr>
          <p:cNvPr id="1515" name="Google Shape;1515;p89"/>
          <p:cNvGrpSpPr/>
          <p:nvPr/>
        </p:nvGrpSpPr>
        <p:grpSpPr>
          <a:xfrm>
            <a:off x="4267291" y="4016494"/>
            <a:ext cx="520733" cy="834471"/>
            <a:chOff x="4365586" y="3242601"/>
            <a:chExt cx="520733" cy="834471"/>
          </a:xfrm>
        </p:grpSpPr>
        <p:sp>
          <p:nvSpPr>
            <p:cNvPr id="1516" name="Google Shape;1516;p8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517" name="Google Shape;1517;p89"/>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518" name="Google Shape;1518;p89"/>
          <p:cNvCxnSpPr>
            <a:stCxn id="1510" idx="5"/>
            <a:endCxn id="1516" idx="0"/>
          </p:cNvCxnSpPr>
          <p:nvPr/>
        </p:nvCxnSpPr>
        <p:spPr>
          <a:xfrm>
            <a:off x="4062810" y="3863474"/>
            <a:ext cx="454500" cy="535200"/>
          </a:xfrm>
          <a:prstGeom prst="straightConnector1">
            <a:avLst/>
          </a:prstGeom>
          <a:noFill/>
          <a:ln cap="flat" cmpd="sng" w="9525">
            <a:solidFill>
              <a:schemeClr val="dk2"/>
            </a:solidFill>
            <a:prstDash val="solid"/>
            <a:round/>
            <a:headEnd len="sm" w="sm" type="none"/>
            <a:tailEnd len="med" w="med" type="stealth"/>
          </a:ln>
        </p:spPr>
      </p:cxnSp>
      <p:grpSp>
        <p:nvGrpSpPr>
          <p:cNvPr id="1519" name="Google Shape;1519;p89"/>
          <p:cNvGrpSpPr/>
          <p:nvPr/>
        </p:nvGrpSpPr>
        <p:grpSpPr>
          <a:xfrm>
            <a:off x="755576" y="2314590"/>
            <a:ext cx="3088937" cy="1229147"/>
            <a:chOff x="755576" y="2291639"/>
            <a:chExt cx="3088937" cy="1229147"/>
          </a:xfrm>
        </p:grpSpPr>
        <p:grpSp>
          <p:nvGrpSpPr>
            <p:cNvPr id="1520" name="Google Shape;1520;p89"/>
            <p:cNvGrpSpPr/>
            <p:nvPr/>
          </p:nvGrpSpPr>
          <p:grpSpPr>
            <a:xfrm>
              <a:off x="755576" y="2291639"/>
              <a:ext cx="2953530" cy="1229147"/>
              <a:chOff x="755576" y="2291639"/>
              <a:chExt cx="2953530" cy="1229147"/>
            </a:xfrm>
          </p:grpSpPr>
          <p:grpSp>
            <p:nvGrpSpPr>
              <p:cNvPr id="1521" name="Google Shape;1521;p89"/>
              <p:cNvGrpSpPr/>
              <p:nvPr/>
            </p:nvGrpSpPr>
            <p:grpSpPr>
              <a:xfrm>
                <a:off x="755576" y="2426445"/>
                <a:ext cx="1186550" cy="525310"/>
                <a:chOff x="2665943" y="2154697"/>
                <a:chExt cx="1186550" cy="525310"/>
              </a:xfrm>
            </p:grpSpPr>
            <p:sp>
              <p:nvSpPr>
                <p:cNvPr id="1522" name="Google Shape;1522;p89"/>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3" name="Google Shape;1523;p89"/>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524" name="Google Shape;1524;p89"/>
              <p:cNvGrpSpPr/>
              <p:nvPr/>
            </p:nvGrpSpPr>
            <p:grpSpPr>
              <a:xfrm>
                <a:off x="2079955" y="2291639"/>
                <a:ext cx="519593" cy="777321"/>
                <a:chOff x="4355296" y="3299751"/>
                <a:chExt cx="519593" cy="777321"/>
              </a:xfrm>
            </p:grpSpPr>
            <p:sp>
              <p:nvSpPr>
                <p:cNvPr id="1525" name="Google Shape;1525;p89"/>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526" name="Google Shape;1526;p89"/>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527" name="Google Shape;1527;p89"/>
              <p:cNvCxnSpPr>
                <a:stCxn id="1525" idx="6"/>
                <a:endCxn id="1510" idx="1"/>
              </p:cNvCxnSpPr>
              <p:nvPr/>
            </p:nvCxnSpPr>
            <p:spPr>
              <a:xfrm>
                <a:off x="2590406" y="2842786"/>
                <a:ext cx="1118700" cy="678000"/>
              </a:xfrm>
              <a:prstGeom prst="straightConnector1">
                <a:avLst/>
              </a:prstGeom>
              <a:noFill/>
              <a:ln cap="flat" cmpd="sng" w="9525">
                <a:solidFill>
                  <a:srgbClr val="FF0000"/>
                </a:solidFill>
                <a:prstDash val="dash"/>
                <a:round/>
                <a:headEnd len="sm" w="sm" type="none"/>
                <a:tailEnd len="med" w="med" type="stealth"/>
              </a:ln>
            </p:spPr>
          </p:cxnSp>
        </p:grpSp>
        <p:sp>
          <p:nvSpPr>
            <p:cNvPr id="1528" name="Google Shape;1528;p89"/>
            <p:cNvSpPr txBox="1"/>
            <p:nvPr/>
          </p:nvSpPr>
          <p:spPr>
            <a:xfrm>
              <a:off x="2944412" y="2856490"/>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4&gt;2</a:t>
              </a:r>
              <a:endParaRPr sz="1800">
                <a:solidFill>
                  <a:schemeClr val="dk1"/>
                </a:solidFill>
                <a:latin typeface="Calibri"/>
                <a:ea typeface="Calibri"/>
                <a:cs typeface="Calibri"/>
                <a:sym typeface="Calibri"/>
              </a:endParaRPr>
            </a:p>
          </p:txBody>
        </p:sp>
      </p:grpSp>
      <p:sp>
        <p:nvSpPr>
          <p:cNvPr id="1529" name="Google Shape;1529;p89"/>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a:t>
            </a:r>
            <a:r>
              <a:rPr lang="en-US">
                <a:solidFill>
                  <a:srgbClr val="FF0000"/>
                </a:solidFill>
                <a:latin typeface="Calibri"/>
                <a:ea typeface="Calibri"/>
                <a:cs typeface="Calibri"/>
                <a:sym typeface="Calibri"/>
              </a:rPr>
              <a:t>4</a:t>
            </a:r>
            <a:r>
              <a:rPr lang="en-US">
                <a:solidFill>
                  <a:schemeClr val="dk1"/>
                </a:solidFill>
                <a:latin typeface="Calibri"/>
                <a:ea typeface="Calibri"/>
                <a:cs typeface="Calibri"/>
                <a:sym typeface="Calibri"/>
              </a:rPr>
              <a:t>, 9, 8, 5, 6, 11, 13</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535" name="Google Shape;1535;p90"/>
          <p:cNvGrpSpPr/>
          <p:nvPr/>
        </p:nvGrpSpPr>
        <p:grpSpPr>
          <a:xfrm>
            <a:off x="2915816" y="4077072"/>
            <a:ext cx="556171" cy="777321"/>
            <a:chOff x="4309576" y="3299751"/>
            <a:chExt cx="556171" cy="777321"/>
          </a:xfrm>
        </p:grpSpPr>
        <p:sp>
          <p:nvSpPr>
            <p:cNvPr id="1536" name="Google Shape;1536;p9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537" name="Google Shape;1537;p90"/>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538" name="Google Shape;1538;p90"/>
          <p:cNvGrpSpPr/>
          <p:nvPr/>
        </p:nvGrpSpPr>
        <p:grpSpPr>
          <a:xfrm>
            <a:off x="4782777" y="3118017"/>
            <a:ext cx="566453" cy="777321"/>
            <a:chOff x="4365586" y="3299751"/>
            <a:chExt cx="566453" cy="777321"/>
          </a:xfrm>
        </p:grpSpPr>
        <p:sp>
          <p:nvSpPr>
            <p:cNvPr id="1539" name="Google Shape;1539;p9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540" name="Google Shape;1540;p90"/>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541" name="Google Shape;1541;p90"/>
          <p:cNvGrpSpPr/>
          <p:nvPr/>
        </p:nvGrpSpPr>
        <p:grpSpPr>
          <a:xfrm>
            <a:off x="4155729" y="2262429"/>
            <a:ext cx="519593" cy="821680"/>
            <a:chOff x="4346154" y="3255392"/>
            <a:chExt cx="519593" cy="821680"/>
          </a:xfrm>
        </p:grpSpPr>
        <p:sp>
          <p:nvSpPr>
            <p:cNvPr id="1542" name="Google Shape;1542;p9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543" name="Google Shape;1543;p90"/>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544" name="Google Shape;1544;p90"/>
          <p:cNvCxnSpPr>
            <a:stCxn id="1542" idx="3"/>
            <a:endCxn id="1545" idx="0"/>
          </p:cNvCxnSpPr>
          <p:nvPr/>
        </p:nvCxnSpPr>
        <p:spPr>
          <a:xfrm flipH="1">
            <a:off x="3886008" y="3017864"/>
            <a:ext cx="362400" cy="459600"/>
          </a:xfrm>
          <a:prstGeom prst="straightConnector1">
            <a:avLst/>
          </a:prstGeom>
          <a:noFill/>
          <a:ln cap="flat" cmpd="sng" w="9525">
            <a:solidFill>
              <a:schemeClr val="dk2"/>
            </a:solidFill>
            <a:prstDash val="solid"/>
            <a:round/>
            <a:headEnd len="sm" w="sm" type="none"/>
            <a:tailEnd len="med" w="med" type="stealth"/>
          </a:ln>
        </p:spPr>
      </p:cxnSp>
      <p:cxnSp>
        <p:nvCxnSpPr>
          <p:cNvPr id="1546" name="Google Shape;1546;p90"/>
          <p:cNvCxnSpPr>
            <a:stCxn id="1542" idx="5"/>
            <a:endCxn id="1539"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547" name="Google Shape;1547;p90"/>
          <p:cNvGrpSpPr/>
          <p:nvPr/>
        </p:nvGrpSpPr>
        <p:grpSpPr>
          <a:xfrm>
            <a:off x="3591316" y="3118108"/>
            <a:ext cx="544741" cy="811611"/>
            <a:chOff x="4321006" y="3265461"/>
            <a:chExt cx="544741" cy="811611"/>
          </a:xfrm>
        </p:grpSpPr>
        <p:sp>
          <p:nvSpPr>
            <p:cNvPr id="1545" name="Google Shape;1545;p9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548" name="Google Shape;1548;p90"/>
            <p:cNvSpPr txBox="1"/>
            <p:nvPr/>
          </p:nvSpPr>
          <p:spPr>
            <a:xfrm>
              <a:off x="4321006" y="326546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549" name="Google Shape;1549;p90"/>
          <p:cNvCxnSpPr>
            <a:stCxn id="1536" idx="7"/>
            <a:endCxn id="1545" idx="3"/>
          </p:cNvCxnSpPr>
          <p:nvPr/>
        </p:nvCxnSpPr>
        <p:spPr>
          <a:xfrm flipH="1" rot="10800000">
            <a:off x="3398740" y="3863490"/>
            <a:ext cx="310500" cy="604800"/>
          </a:xfrm>
          <a:prstGeom prst="straightConnector1">
            <a:avLst/>
          </a:prstGeom>
          <a:noFill/>
          <a:ln cap="flat" cmpd="sng" w="9525">
            <a:solidFill>
              <a:schemeClr val="dk2"/>
            </a:solidFill>
            <a:prstDash val="solid"/>
            <a:round/>
            <a:headEnd len="med" w="med" type="stealth"/>
            <a:tailEnd len="sm" w="sm" type="none"/>
          </a:ln>
        </p:spPr>
      </p:cxnSp>
      <p:grpSp>
        <p:nvGrpSpPr>
          <p:cNvPr id="1550" name="Google Shape;1550;p90"/>
          <p:cNvGrpSpPr/>
          <p:nvPr/>
        </p:nvGrpSpPr>
        <p:grpSpPr>
          <a:xfrm>
            <a:off x="4267291" y="4016494"/>
            <a:ext cx="520733" cy="834471"/>
            <a:chOff x="4365586" y="3242601"/>
            <a:chExt cx="520733" cy="834471"/>
          </a:xfrm>
        </p:grpSpPr>
        <p:sp>
          <p:nvSpPr>
            <p:cNvPr id="1551" name="Google Shape;1551;p90"/>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552" name="Google Shape;1552;p90"/>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553" name="Google Shape;1553;p90"/>
          <p:cNvCxnSpPr>
            <a:stCxn id="1545" idx="5"/>
            <a:endCxn id="1551" idx="0"/>
          </p:cNvCxnSpPr>
          <p:nvPr/>
        </p:nvCxnSpPr>
        <p:spPr>
          <a:xfrm>
            <a:off x="4062810" y="3863474"/>
            <a:ext cx="454500" cy="535200"/>
          </a:xfrm>
          <a:prstGeom prst="straightConnector1">
            <a:avLst/>
          </a:prstGeom>
          <a:noFill/>
          <a:ln cap="flat" cmpd="sng" w="9525">
            <a:solidFill>
              <a:schemeClr val="dk2"/>
            </a:solidFill>
            <a:prstDash val="solid"/>
            <a:round/>
            <a:headEnd len="sm" w="sm" type="none"/>
            <a:tailEnd len="med" w="med" type="stealth"/>
          </a:ln>
        </p:spPr>
      </p:cxnSp>
      <p:grpSp>
        <p:nvGrpSpPr>
          <p:cNvPr id="1554" name="Google Shape;1554;p90"/>
          <p:cNvGrpSpPr/>
          <p:nvPr/>
        </p:nvGrpSpPr>
        <p:grpSpPr>
          <a:xfrm>
            <a:off x="755576" y="2314590"/>
            <a:ext cx="3584983" cy="2150176"/>
            <a:chOff x="755576" y="2291639"/>
            <a:chExt cx="3584983" cy="2150176"/>
          </a:xfrm>
        </p:grpSpPr>
        <p:grpSp>
          <p:nvGrpSpPr>
            <p:cNvPr id="1555" name="Google Shape;1555;p90"/>
            <p:cNvGrpSpPr/>
            <p:nvPr/>
          </p:nvGrpSpPr>
          <p:grpSpPr>
            <a:xfrm>
              <a:off x="755576" y="2291639"/>
              <a:ext cx="3584983" cy="2150176"/>
              <a:chOff x="755576" y="2291639"/>
              <a:chExt cx="3584983" cy="2150176"/>
            </a:xfrm>
          </p:grpSpPr>
          <p:grpSp>
            <p:nvGrpSpPr>
              <p:cNvPr id="1556" name="Google Shape;1556;p90"/>
              <p:cNvGrpSpPr/>
              <p:nvPr/>
            </p:nvGrpSpPr>
            <p:grpSpPr>
              <a:xfrm>
                <a:off x="755576" y="2426445"/>
                <a:ext cx="1186550" cy="525310"/>
                <a:chOff x="2665943" y="2154697"/>
                <a:chExt cx="1186550" cy="525310"/>
              </a:xfrm>
            </p:grpSpPr>
            <p:sp>
              <p:nvSpPr>
                <p:cNvPr id="1557" name="Google Shape;1557;p90"/>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8" name="Google Shape;1558;p90"/>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559" name="Google Shape;1559;p90"/>
              <p:cNvGrpSpPr/>
              <p:nvPr/>
            </p:nvGrpSpPr>
            <p:grpSpPr>
              <a:xfrm>
                <a:off x="2079955" y="2291639"/>
                <a:ext cx="519593" cy="777321"/>
                <a:chOff x="4355296" y="3299751"/>
                <a:chExt cx="519593" cy="777321"/>
              </a:xfrm>
            </p:grpSpPr>
            <p:sp>
              <p:nvSpPr>
                <p:cNvPr id="1560" name="Google Shape;1560;p90"/>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561" name="Google Shape;1561;p90"/>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562" name="Google Shape;1562;p90"/>
              <p:cNvCxnSpPr>
                <a:stCxn id="1560" idx="5"/>
                <a:endCxn id="1551" idx="1"/>
              </p:cNvCxnSpPr>
              <p:nvPr/>
            </p:nvCxnSpPr>
            <p:spPr>
              <a:xfrm>
                <a:off x="2517159" y="3002715"/>
                <a:ext cx="1823400" cy="1439100"/>
              </a:xfrm>
              <a:prstGeom prst="straightConnector1">
                <a:avLst/>
              </a:prstGeom>
              <a:noFill/>
              <a:ln cap="flat" cmpd="sng" w="9525">
                <a:solidFill>
                  <a:srgbClr val="FF0000"/>
                </a:solidFill>
                <a:prstDash val="dash"/>
                <a:round/>
                <a:headEnd len="sm" w="sm" type="none"/>
                <a:tailEnd len="med" w="med" type="stealth"/>
              </a:ln>
            </p:spPr>
          </p:cxnSp>
        </p:grpSp>
        <p:sp>
          <p:nvSpPr>
            <p:cNvPr id="1563" name="Google Shape;1563;p90"/>
            <p:cNvSpPr txBox="1"/>
            <p:nvPr/>
          </p:nvSpPr>
          <p:spPr>
            <a:xfrm>
              <a:off x="2915816" y="3057439"/>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4&gt;3</a:t>
              </a:r>
              <a:endParaRPr sz="1800">
                <a:solidFill>
                  <a:schemeClr val="dk1"/>
                </a:solidFill>
                <a:latin typeface="Calibri"/>
                <a:ea typeface="Calibri"/>
                <a:cs typeface="Calibri"/>
                <a:sym typeface="Calibri"/>
              </a:endParaRPr>
            </a:p>
          </p:txBody>
        </p:sp>
      </p:grpSp>
      <p:sp>
        <p:nvSpPr>
          <p:cNvPr id="1564" name="Google Shape;1564;p90"/>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a:t>
            </a:r>
            <a:r>
              <a:rPr lang="en-US">
                <a:solidFill>
                  <a:srgbClr val="FF0000"/>
                </a:solidFill>
                <a:latin typeface="Calibri"/>
                <a:ea typeface="Calibri"/>
                <a:cs typeface="Calibri"/>
                <a:sym typeface="Calibri"/>
              </a:rPr>
              <a:t>4</a:t>
            </a:r>
            <a:r>
              <a:rPr lang="en-US">
                <a:solidFill>
                  <a:schemeClr val="dk1"/>
                </a:solidFill>
                <a:latin typeface="Calibri"/>
                <a:ea typeface="Calibri"/>
                <a:cs typeface="Calibri"/>
                <a:sym typeface="Calibri"/>
              </a:rPr>
              <a:t>, 9, 8, 5, 6, 11, 13</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570" name="Google Shape;1570;p91"/>
          <p:cNvGrpSpPr/>
          <p:nvPr/>
        </p:nvGrpSpPr>
        <p:grpSpPr>
          <a:xfrm>
            <a:off x="2915816" y="4077072"/>
            <a:ext cx="556171" cy="777321"/>
            <a:chOff x="4309576" y="3299751"/>
            <a:chExt cx="556171" cy="777321"/>
          </a:xfrm>
        </p:grpSpPr>
        <p:sp>
          <p:nvSpPr>
            <p:cNvPr id="1571" name="Google Shape;1571;p9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572" name="Google Shape;1572;p91"/>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573" name="Google Shape;1573;p91"/>
          <p:cNvGrpSpPr/>
          <p:nvPr/>
        </p:nvGrpSpPr>
        <p:grpSpPr>
          <a:xfrm>
            <a:off x="4782777" y="3118017"/>
            <a:ext cx="566453" cy="777321"/>
            <a:chOff x="4365586" y="3299751"/>
            <a:chExt cx="566453" cy="777321"/>
          </a:xfrm>
        </p:grpSpPr>
        <p:sp>
          <p:nvSpPr>
            <p:cNvPr id="1574" name="Google Shape;1574;p9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575" name="Google Shape;1575;p91"/>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576" name="Google Shape;1576;p91"/>
          <p:cNvGrpSpPr/>
          <p:nvPr/>
        </p:nvGrpSpPr>
        <p:grpSpPr>
          <a:xfrm>
            <a:off x="4155729" y="2262429"/>
            <a:ext cx="519593" cy="821680"/>
            <a:chOff x="4346154" y="3255392"/>
            <a:chExt cx="519593" cy="821680"/>
          </a:xfrm>
        </p:grpSpPr>
        <p:sp>
          <p:nvSpPr>
            <p:cNvPr id="1577" name="Google Shape;1577;p9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578" name="Google Shape;1578;p91"/>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579" name="Google Shape;1579;p91"/>
          <p:cNvCxnSpPr>
            <a:stCxn id="1577" idx="3"/>
            <a:endCxn id="1580" idx="0"/>
          </p:cNvCxnSpPr>
          <p:nvPr/>
        </p:nvCxnSpPr>
        <p:spPr>
          <a:xfrm flipH="1">
            <a:off x="3886008" y="3017864"/>
            <a:ext cx="362400" cy="459600"/>
          </a:xfrm>
          <a:prstGeom prst="straightConnector1">
            <a:avLst/>
          </a:prstGeom>
          <a:noFill/>
          <a:ln cap="flat" cmpd="sng" w="9525">
            <a:solidFill>
              <a:schemeClr val="dk2"/>
            </a:solidFill>
            <a:prstDash val="solid"/>
            <a:round/>
            <a:headEnd len="sm" w="sm" type="none"/>
            <a:tailEnd len="med" w="med" type="stealth"/>
          </a:ln>
        </p:spPr>
      </p:cxnSp>
      <p:cxnSp>
        <p:nvCxnSpPr>
          <p:cNvPr id="1581" name="Google Shape;1581;p91"/>
          <p:cNvCxnSpPr>
            <a:stCxn id="1577" idx="5"/>
            <a:endCxn id="1574"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582" name="Google Shape;1582;p91"/>
          <p:cNvGrpSpPr/>
          <p:nvPr/>
        </p:nvGrpSpPr>
        <p:grpSpPr>
          <a:xfrm>
            <a:off x="3591316" y="3118108"/>
            <a:ext cx="544741" cy="811611"/>
            <a:chOff x="4321006" y="3265461"/>
            <a:chExt cx="544741" cy="811611"/>
          </a:xfrm>
        </p:grpSpPr>
        <p:sp>
          <p:nvSpPr>
            <p:cNvPr id="1580" name="Google Shape;1580;p9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583" name="Google Shape;1583;p91"/>
            <p:cNvSpPr txBox="1"/>
            <p:nvPr/>
          </p:nvSpPr>
          <p:spPr>
            <a:xfrm>
              <a:off x="4321006" y="326546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584" name="Google Shape;1584;p91"/>
          <p:cNvCxnSpPr>
            <a:stCxn id="1571" idx="7"/>
            <a:endCxn id="1580" idx="3"/>
          </p:cNvCxnSpPr>
          <p:nvPr/>
        </p:nvCxnSpPr>
        <p:spPr>
          <a:xfrm flipH="1" rot="10800000">
            <a:off x="3398740" y="3863490"/>
            <a:ext cx="310500" cy="604800"/>
          </a:xfrm>
          <a:prstGeom prst="straightConnector1">
            <a:avLst/>
          </a:prstGeom>
          <a:noFill/>
          <a:ln cap="flat" cmpd="sng" w="9525">
            <a:solidFill>
              <a:schemeClr val="dk2"/>
            </a:solidFill>
            <a:prstDash val="solid"/>
            <a:round/>
            <a:headEnd len="med" w="med" type="stealth"/>
            <a:tailEnd len="sm" w="sm" type="none"/>
          </a:ln>
        </p:spPr>
      </p:cxnSp>
      <p:grpSp>
        <p:nvGrpSpPr>
          <p:cNvPr id="1585" name="Google Shape;1585;p91"/>
          <p:cNvGrpSpPr/>
          <p:nvPr/>
        </p:nvGrpSpPr>
        <p:grpSpPr>
          <a:xfrm>
            <a:off x="4267291" y="4016494"/>
            <a:ext cx="520733" cy="834471"/>
            <a:chOff x="4365586" y="3242601"/>
            <a:chExt cx="520733" cy="834471"/>
          </a:xfrm>
        </p:grpSpPr>
        <p:sp>
          <p:nvSpPr>
            <p:cNvPr id="1586" name="Google Shape;1586;p9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587" name="Google Shape;1587;p91"/>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588" name="Google Shape;1588;p91"/>
          <p:cNvCxnSpPr>
            <a:stCxn id="1580" idx="5"/>
            <a:endCxn id="1586" idx="0"/>
          </p:cNvCxnSpPr>
          <p:nvPr/>
        </p:nvCxnSpPr>
        <p:spPr>
          <a:xfrm>
            <a:off x="4062810" y="3863474"/>
            <a:ext cx="454500" cy="535200"/>
          </a:xfrm>
          <a:prstGeom prst="straightConnector1">
            <a:avLst/>
          </a:prstGeom>
          <a:noFill/>
          <a:ln cap="flat" cmpd="sng" w="9525">
            <a:solidFill>
              <a:schemeClr val="dk2"/>
            </a:solidFill>
            <a:prstDash val="solid"/>
            <a:round/>
            <a:headEnd len="sm" w="sm" type="none"/>
            <a:tailEnd len="med" w="med" type="stealth"/>
          </a:ln>
        </p:spPr>
      </p:cxnSp>
      <p:grpSp>
        <p:nvGrpSpPr>
          <p:cNvPr id="1589" name="Google Shape;1589;p91"/>
          <p:cNvGrpSpPr/>
          <p:nvPr/>
        </p:nvGrpSpPr>
        <p:grpSpPr>
          <a:xfrm>
            <a:off x="755576" y="2314590"/>
            <a:ext cx="4176450" cy="3120621"/>
            <a:chOff x="755576" y="2291639"/>
            <a:chExt cx="4176450" cy="3120621"/>
          </a:xfrm>
        </p:grpSpPr>
        <p:grpSp>
          <p:nvGrpSpPr>
            <p:cNvPr id="1590" name="Google Shape;1590;p91"/>
            <p:cNvGrpSpPr/>
            <p:nvPr/>
          </p:nvGrpSpPr>
          <p:grpSpPr>
            <a:xfrm>
              <a:off x="755576" y="2291639"/>
              <a:ext cx="4176450" cy="3120621"/>
              <a:chOff x="755576" y="2291639"/>
              <a:chExt cx="4176450" cy="3120621"/>
            </a:xfrm>
          </p:grpSpPr>
          <p:grpSp>
            <p:nvGrpSpPr>
              <p:cNvPr id="1591" name="Google Shape;1591;p91"/>
              <p:cNvGrpSpPr/>
              <p:nvPr/>
            </p:nvGrpSpPr>
            <p:grpSpPr>
              <a:xfrm>
                <a:off x="755576" y="2426445"/>
                <a:ext cx="1186550" cy="525310"/>
                <a:chOff x="2665943" y="2154697"/>
                <a:chExt cx="1186550" cy="525310"/>
              </a:xfrm>
            </p:grpSpPr>
            <p:sp>
              <p:nvSpPr>
                <p:cNvPr id="1592" name="Google Shape;1592;p91"/>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3" name="Google Shape;1593;p91"/>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594" name="Google Shape;1594;p91"/>
              <p:cNvGrpSpPr/>
              <p:nvPr/>
            </p:nvGrpSpPr>
            <p:grpSpPr>
              <a:xfrm>
                <a:off x="2079955" y="2291639"/>
                <a:ext cx="519593" cy="777321"/>
                <a:chOff x="4355296" y="3299751"/>
                <a:chExt cx="519593" cy="777321"/>
              </a:xfrm>
            </p:grpSpPr>
            <p:sp>
              <p:nvSpPr>
                <p:cNvPr id="1595" name="Google Shape;1595;p91"/>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596" name="Google Shape;1596;p91"/>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597" name="Google Shape;1597;p91"/>
              <p:cNvCxnSpPr>
                <a:stCxn id="1595" idx="4"/>
                <a:endCxn id="1598" idx="2"/>
              </p:cNvCxnSpPr>
              <p:nvPr/>
            </p:nvCxnSpPr>
            <p:spPr>
              <a:xfrm>
                <a:off x="2340326" y="3068960"/>
                <a:ext cx="2591700" cy="2343300"/>
              </a:xfrm>
              <a:prstGeom prst="straightConnector1">
                <a:avLst/>
              </a:prstGeom>
              <a:noFill/>
              <a:ln cap="flat" cmpd="sng" w="9525">
                <a:solidFill>
                  <a:srgbClr val="00B050"/>
                </a:solidFill>
                <a:prstDash val="dash"/>
                <a:round/>
                <a:headEnd len="sm" w="sm" type="none"/>
                <a:tailEnd len="med" w="med" type="stealth"/>
              </a:ln>
            </p:spPr>
          </p:cxnSp>
        </p:grpSp>
        <p:sp>
          <p:nvSpPr>
            <p:cNvPr id="1599" name="Google Shape;1599;p91"/>
            <p:cNvSpPr txBox="1"/>
            <p:nvPr/>
          </p:nvSpPr>
          <p:spPr>
            <a:xfrm>
              <a:off x="2771855" y="2660971"/>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00" name="Google Shape;1600;p91"/>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a:t>
            </a:r>
            <a:r>
              <a:rPr lang="en-US">
                <a:solidFill>
                  <a:srgbClr val="FF0000"/>
                </a:solidFill>
                <a:latin typeface="Calibri"/>
                <a:ea typeface="Calibri"/>
                <a:cs typeface="Calibri"/>
                <a:sym typeface="Calibri"/>
              </a:rPr>
              <a:t>4</a:t>
            </a:r>
            <a:r>
              <a:rPr lang="en-US">
                <a:solidFill>
                  <a:schemeClr val="dk1"/>
                </a:solidFill>
                <a:latin typeface="Calibri"/>
                <a:ea typeface="Calibri"/>
                <a:cs typeface="Calibri"/>
                <a:sym typeface="Calibri"/>
              </a:rPr>
              <a:t>, 9, 8, 5, 6, 11, 13</a:t>
            </a:r>
            <a:endParaRPr/>
          </a:p>
        </p:txBody>
      </p:sp>
      <p:grpSp>
        <p:nvGrpSpPr>
          <p:cNvPr id="1601" name="Google Shape;1601;p91"/>
          <p:cNvGrpSpPr/>
          <p:nvPr/>
        </p:nvGrpSpPr>
        <p:grpSpPr>
          <a:xfrm>
            <a:off x="4932040" y="4826777"/>
            <a:ext cx="520733" cy="834471"/>
            <a:chOff x="4365586" y="3242601"/>
            <a:chExt cx="520733" cy="834471"/>
          </a:xfrm>
        </p:grpSpPr>
        <p:sp>
          <p:nvSpPr>
            <p:cNvPr id="1598" name="Google Shape;1598;p91"/>
            <p:cNvSpPr/>
            <p:nvPr/>
          </p:nvSpPr>
          <p:spPr>
            <a:xfrm>
              <a:off x="4365586" y="3624724"/>
              <a:ext cx="500161" cy="452348"/>
            </a:xfrm>
            <a:prstGeom prst="ellipse">
              <a:avLst/>
            </a:prstGeom>
            <a:no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602" name="Google Shape;1602;p91"/>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603" name="Google Shape;1603;p91"/>
          <p:cNvCxnSpPr>
            <a:stCxn id="1586" idx="5"/>
            <a:endCxn id="1598" idx="1"/>
          </p:cNvCxnSpPr>
          <p:nvPr/>
        </p:nvCxnSpPr>
        <p:spPr>
          <a:xfrm>
            <a:off x="4694205" y="4784720"/>
            <a:ext cx="311100" cy="490500"/>
          </a:xfrm>
          <a:prstGeom prst="straightConnector1">
            <a:avLst/>
          </a:prstGeom>
          <a:noFill/>
          <a:ln cap="flat" cmpd="sng" w="9525">
            <a:solidFill>
              <a:srgbClr val="76923C"/>
            </a:solidFill>
            <a:prstDash val="solid"/>
            <a:round/>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0"/>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Представления деревьев</a:t>
            </a:r>
            <a:endParaRPr/>
          </a:p>
        </p:txBody>
      </p:sp>
      <p:sp>
        <p:nvSpPr>
          <p:cNvPr id="297" name="Google Shape;297;p20"/>
          <p:cNvSpPr txBox="1"/>
          <p:nvPr>
            <p:ph idx="1" type="body"/>
          </p:nvPr>
        </p:nvSpPr>
        <p:spPr>
          <a:xfrm>
            <a:off x="457200" y="1000108"/>
            <a:ext cx="8229600" cy="512605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B050"/>
              </a:buClr>
              <a:buSzPct val="100000"/>
              <a:buNone/>
            </a:pPr>
            <a:r>
              <a:rPr lang="en-US">
                <a:solidFill>
                  <a:srgbClr val="00B050"/>
                </a:solidFill>
              </a:rPr>
              <a:t>Определение</a:t>
            </a:r>
            <a:r>
              <a:rPr lang="en-US"/>
              <a:t>. </a:t>
            </a:r>
            <a:r>
              <a:rPr i="1" lang="en-US">
                <a:solidFill>
                  <a:srgbClr val="FF0000"/>
                </a:solidFill>
              </a:rPr>
              <a:t>Левое скобочное представление </a:t>
            </a:r>
            <a:r>
              <a:rPr lang="en-US"/>
              <a:t>дерева </a:t>
            </a:r>
            <a:r>
              <a:rPr i="1" lang="en-US"/>
              <a:t>Т </a:t>
            </a:r>
            <a:r>
              <a:rPr lang="en-US"/>
              <a:t>(обозначается </a:t>
            </a:r>
            <a:r>
              <a:rPr i="1" lang="en-US"/>
              <a:t>Lrep</a:t>
            </a:r>
            <a:r>
              <a:rPr lang="en-US"/>
              <a:t>(</a:t>
            </a:r>
            <a:r>
              <a:rPr i="1" lang="en-US"/>
              <a:t>Т</a:t>
            </a:r>
            <a:r>
              <a:rPr lang="en-US"/>
              <a:t>)) можно получить, применяя к нему следующие рекурсивные правила:</a:t>
            </a:r>
            <a:endParaRPr/>
          </a:p>
          <a:p>
            <a:pPr indent="-514350" lvl="0" marL="514350" rtl="0" algn="l">
              <a:spcBef>
                <a:spcPts val="448"/>
              </a:spcBef>
              <a:spcAft>
                <a:spcPts val="0"/>
              </a:spcAft>
              <a:buClr>
                <a:schemeClr val="dk1"/>
              </a:buClr>
              <a:buSzPct val="100000"/>
              <a:buAutoNum type="arabicParenBoth"/>
            </a:pPr>
            <a:r>
              <a:rPr lang="en-US"/>
              <a:t>Если корнем дерева Т</a:t>
            </a:r>
            <a:r>
              <a:rPr i="1" lang="en-US"/>
              <a:t> </a:t>
            </a:r>
            <a:r>
              <a:rPr lang="en-US"/>
              <a:t>служит вершина </a:t>
            </a:r>
            <a:r>
              <a:rPr i="1" lang="en-US"/>
              <a:t>а </a:t>
            </a:r>
            <a:r>
              <a:rPr lang="en-US"/>
              <a:t>с поддеревьями T</a:t>
            </a:r>
            <a:r>
              <a:rPr baseline="-25000" lang="en-US"/>
              <a:t>1</a:t>
            </a:r>
            <a:r>
              <a:rPr lang="en-US"/>
              <a:t>, Т</a:t>
            </a:r>
            <a:r>
              <a:rPr baseline="-25000" lang="en-US"/>
              <a:t>2</a:t>
            </a:r>
            <a:r>
              <a:rPr lang="en-US"/>
              <a:t>, . . ., </a:t>
            </a:r>
            <a:r>
              <a:rPr i="1" lang="en-US"/>
              <a:t>Т</a:t>
            </a:r>
            <a:r>
              <a:rPr baseline="-25000" i="1" lang="en-US"/>
              <a:t>n</a:t>
            </a:r>
            <a:r>
              <a:rPr i="1" lang="en-US"/>
              <a:t>, </a:t>
            </a:r>
            <a:r>
              <a:rPr lang="en-US"/>
              <a:t>расположенными в этом порядке (их корни — прямые потомки вершины а), то </a:t>
            </a:r>
            <a:endParaRPr/>
          </a:p>
          <a:p>
            <a:pPr indent="-514350" lvl="0" marL="514350" rtl="0" algn="l">
              <a:spcBef>
                <a:spcPts val="448"/>
              </a:spcBef>
              <a:spcAft>
                <a:spcPts val="0"/>
              </a:spcAft>
              <a:buClr>
                <a:schemeClr val="dk1"/>
              </a:buClr>
              <a:buSzPct val="100000"/>
              <a:buNone/>
            </a:pPr>
            <a:r>
              <a:rPr i="1" lang="en-US"/>
              <a:t>	Lrep</a:t>
            </a:r>
            <a:r>
              <a:rPr lang="en-US"/>
              <a:t>(</a:t>
            </a:r>
            <a:r>
              <a:rPr i="1" lang="en-US"/>
              <a:t>Т</a:t>
            </a:r>
            <a:r>
              <a:rPr lang="en-US"/>
              <a:t>) =</a:t>
            </a:r>
            <a:r>
              <a:rPr i="1" lang="en-US"/>
              <a:t> а </a:t>
            </a:r>
            <a:r>
              <a:rPr lang="en-US"/>
              <a:t>(</a:t>
            </a:r>
            <a:r>
              <a:rPr i="1" lang="en-US"/>
              <a:t>Lrep </a:t>
            </a:r>
            <a:r>
              <a:rPr lang="en-US"/>
              <a:t>(T</a:t>
            </a:r>
            <a:r>
              <a:rPr baseline="-25000" lang="en-US"/>
              <a:t>1</a:t>
            </a:r>
            <a:r>
              <a:rPr lang="en-US"/>
              <a:t>), </a:t>
            </a:r>
            <a:r>
              <a:rPr i="1" lang="en-US"/>
              <a:t>Lrep (</a:t>
            </a:r>
            <a:r>
              <a:rPr lang="en-US"/>
              <a:t>Т</a:t>
            </a:r>
            <a:r>
              <a:rPr baseline="-25000" lang="en-US"/>
              <a:t>2</a:t>
            </a:r>
            <a:r>
              <a:rPr lang="en-US"/>
              <a:t>) , . . ., </a:t>
            </a:r>
            <a:r>
              <a:rPr i="1" lang="en-US"/>
              <a:t>Lrep </a:t>
            </a:r>
            <a:r>
              <a:rPr lang="en-US"/>
              <a:t>(</a:t>
            </a:r>
            <a:r>
              <a:rPr i="1" lang="en-US"/>
              <a:t>Т</a:t>
            </a:r>
            <a:r>
              <a:rPr baseline="-25000" i="1" lang="en-US"/>
              <a:t>n</a:t>
            </a:r>
            <a:r>
              <a:rPr lang="en-US"/>
              <a:t>))</a:t>
            </a:r>
            <a:endParaRPr/>
          </a:p>
          <a:p>
            <a:pPr indent="-342900" lvl="0" marL="342900" rtl="0" algn="l">
              <a:spcBef>
                <a:spcPts val="448"/>
              </a:spcBef>
              <a:spcAft>
                <a:spcPts val="0"/>
              </a:spcAft>
              <a:buClr>
                <a:schemeClr val="dk1"/>
              </a:buClr>
              <a:buSzPct val="100000"/>
              <a:buNone/>
            </a:pPr>
            <a:r>
              <a:rPr lang="en-US"/>
              <a:t>(2) Если корнем дерева </a:t>
            </a:r>
            <a:r>
              <a:rPr i="1" lang="en-US"/>
              <a:t>Т </a:t>
            </a:r>
            <a:r>
              <a:rPr lang="en-US"/>
              <a:t>служит вершина а, не имеющая прямых потомков, то 	</a:t>
            </a:r>
            <a:r>
              <a:rPr i="1" lang="en-US"/>
              <a:t>Lrep </a:t>
            </a:r>
            <a:r>
              <a:rPr lang="en-US"/>
              <a:t>(Т) = </a:t>
            </a:r>
            <a:r>
              <a:rPr i="1" lang="en-US"/>
              <a:t>а</a:t>
            </a:r>
            <a:r>
              <a:rPr lang="en-US"/>
              <a:t>.</a:t>
            </a:r>
            <a:endParaRPr/>
          </a:p>
          <a:p>
            <a:pPr indent="-34290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rgbClr val="00B050"/>
              </a:buClr>
              <a:buSzPct val="100000"/>
              <a:buNone/>
            </a:pPr>
            <a:r>
              <a:rPr lang="en-US">
                <a:solidFill>
                  <a:srgbClr val="00B050"/>
                </a:solidFill>
              </a:rPr>
              <a:t>Определение</a:t>
            </a:r>
            <a:r>
              <a:rPr lang="en-US"/>
              <a:t>. </a:t>
            </a:r>
            <a:r>
              <a:rPr i="1" lang="en-US">
                <a:solidFill>
                  <a:srgbClr val="FF0000"/>
                </a:solidFill>
              </a:rPr>
              <a:t>Правое скобочное представление </a:t>
            </a:r>
            <a:r>
              <a:rPr i="1" lang="en-US"/>
              <a:t>Rrep</a:t>
            </a:r>
            <a:r>
              <a:rPr lang="en-US"/>
              <a:t>(</a:t>
            </a:r>
            <a:r>
              <a:rPr i="1" lang="en-US"/>
              <a:t>Т</a:t>
            </a:r>
            <a:r>
              <a:rPr lang="en-US"/>
              <a:t>) дерева </a:t>
            </a:r>
            <a:r>
              <a:rPr i="1" lang="en-US"/>
              <a:t>Т:</a:t>
            </a:r>
            <a:endParaRPr/>
          </a:p>
          <a:p>
            <a:pPr indent="-514350" lvl="0" marL="514350" rtl="0" algn="l">
              <a:spcBef>
                <a:spcPts val="448"/>
              </a:spcBef>
              <a:spcAft>
                <a:spcPts val="0"/>
              </a:spcAft>
              <a:buClr>
                <a:schemeClr val="dk1"/>
              </a:buClr>
              <a:buSzPct val="100000"/>
              <a:buAutoNum type="arabicParenBoth"/>
            </a:pPr>
            <a:r>
              <a:rPr lang="en-US"/>
              <a:t>Если корнем дерева </a:t>
            </a:r>
            <a:r>
              <a:rPr i="1" lang="en-US"/>
              <a:t>Т </a:t>
            </a:r>
            <a:r>
              <a:rPr lang="en-US"/>
              <a:t>служит вершина </a:t>
            </a:r>
            <a:r>
              <a:rPr i="1" lang="en-US"/>
              <a:t>а </a:t>
            </a:r>
            <a:r>
              <a:rPr lang="en-US"/>
              <a:t>с поддеревьями </a:t>
            </a:r>
            <a:r>
              <a:rPr i="1" lang="en-US"/>
              <a:t>T</a:t>
            </a:r>
            <a:r>
              <a:rPr baseline="-25000" lang="en-US"/>
              <a:t>1</a:t>
            </a:r>
            <a:r>
              <a:rPr lang="en-US"/>
              <a:t>, </a:t>
            </a:r>
            <a:r>
              <a:rPr i="1" lang="en-US"/>
              <a:t>Т</a:t>
            </a:r>
            <a:r>
              <a:rPr baseline="-25000" lang="en-US"/>
              <a:t>2</a:t>
            </a:r>
            <a:r>
              <a:rPr lang="en-US"/>
              <a:t>, . . ., </a:t>
            </a:r>
            <a:r>
              <a:rPr i="1" lang="en-US"/>
              <a:t>Т</a:t>
            </a:r>
            <a:r>
              <a:rPr baseline="-25000" i="1" lang="en-US"/>
              <a:t>n</a:t>
            </a:r>
            <a:r>
              <a:rPr i="1" lang="en-US"/>
              <a:t>, </a:t>
            </a:r>
            <a:r>
              <a:rPr lang="en-US"/>
              <a:t>то</a:t>
            </a:r>
            <a:endParaRPr/>
          </a:p>
          <a:p>
            <a:pPr indent="-514350" lvl="0" marL="514350" rtl="0" algn="l">
              <a:spcBef>
                <a:spcPts val="448"/>
              </a:spcBef>
              <a:spcAft>
                <a:spcPts val="0"/>
              </a:spcAft>
              <a:buClr>
                <a:schemeClr val="dk1"/>
              </a:buClr>
              <a:buSzPct val="100000"/>
              <a:buNone/>
            </a:pPr>
            <a:r>
              <a:rPr lang="en-US"/>
              <a:t>	 </a:t>
            </a:r>
            <a:r>
              <a:rPr i="1" lang="en-US"/>
              <a:t>Rrep</a:t>
            </a:r>
            <a:r>
              <a:rPr lang="en-US"/>
              <a:t>(</a:t>
            </a:r>
            <a:r>
              <a:rPr i="1" lang="en-US"/>
              <a:t>Т</a:t>
            </a:r>
            <a:r>
              <a:rPr lang="en-US"/>
              <a:t>) = (</a:t>
            </a:r>
            <a:r>
              <a:rPr i="1" lang="en-US"/>
              <a:t>Rrep</a:t>
            </a:r>
            <a:r>
              <a:rPr lang="en-US"/>
              <a:t>(Т</a:t>
            </a:r>
            <a:r>
              <a:rPr baseline="-25000" lang="en-US"/>
              <a:t>1</a:t>
            </a:r>
            <a:r>
              <a:rPr lang="en-US"/>
              <a:t>), </a:t>
            </a:r>
            <a:r>
              <a:rPr i="1" lang="en-US"/>
              <a:t>Rrep</a:t>
            </a:r>
            <a:r>
              <a:rPr lang="en-US"/>
              <a:t>(T</a:t>
            </a:r>
            <a:r>
              <a:rPr baseline="-25000" lang="en-US"/>
              <a:t>2</a:t>
            </a:r>
            <a:r>
              <a:rPr lang="en-US"/>
              <a:t>), . . .,</a:t>
            </a:r>
            <a:r>
              <a:rPr i="1" lang="en-US"/>
              <a:t> Rrep</a:t>
            </a:r>
            <a:r>
              <a:rPr lang="en-US"/>
              <a:t> (</a:t>
            </a:r>
            <a:r>
              <a:rPr i="1" lang="en-US"/>
              <a:t>Т</a:t>
            </a:r>
            <a:r>
              <a:rPr baseline="-25000" i="1" lang="en-US"/>
              <a:t>n</a:t>
            </a:r>
            <a:r>
              <a:rPr lang="en-US"/>
              <a:t>))</a:t>
            </a:r>
            <a:r>
              <a:rPr i="1" lang="en-US"/>
              <a:t>а</a:t>
            </a:r>
            <a:r>
              <a:rPr lang="en-US"/>
              <a:t>.</a:t>
            </a:r>
            <a:endParaRPr/>
          </a:p>
          <a:p>
            <a:pPr indent="-342900" lvl="0" marL="342900" rtl="0" algn="l">
              <a:spcBef>
                <a:spcPts val="448"/>
              </a:spcBef>
              <a:spcAft>
                <a:spcPts val="0"/>
              </a:spcAft>
              <a:buClr>
                <a:schemeClr val="dk1"/>
              </a:buClr>
              <a:buSzPct val="100000"/>
              <a:buNone/>
            </a:pPr>
            <a:r>
              <a:rPr lang="en-US"/>
              <a:t>(2)    Если корнем дерева </a:t>
            </a:r>
            <a:r>
              <a:rPr i="1" lang="en-US"/>
              <a:t>Т </a:t>
            </a:r>
            <a:r>
              <a:rPr lang="en-US"/>
              <a:t>служит вершина  </a:t>
            </a:r>
            <a:r>
              <a:rPr i="1" lang="en-US"/>
              <a:t>а,   </a:t>
            </a:r>
            <a:r>
              <a:rPr lang="en-US"/>
              <a:t>не  имеющая</a:t>
            </a:r>
            <a:br>
              <a:rPr lang="en-US"/>
            </a:br>
            <a:r>
              <a:rPr lang="en-US"/>
              <a:t>прямых потомков, то 	</a:t>
            </a:r>
            <a:r>
              <a:rPr i="1" lang="en-US"/>
              <a:t>Rrep</a:t>
            </a:r>
            <a:r>
              <a:rPr lang="en-US"/>
              <a:t>(</a:t>
            </a:r>
            <a:r>
              <a:rPr i="1" lang="en-US"/>
              <a:t>T</a:t>
            </a:r>
            <a:r>
              <a:rPr lang="en-US"/>
              <a:t>) = </a:t>
            </a:r>
            <a:r>
              <a:rPr i="1" lang="en-US"/>
              <a:t>а</a:t>
            </a:r>
            <a:r>
              <a:rPr lang="en-US"/>
              <a:t>.</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Effect filter="fade" transition="in">
                                      <p:cBhvr>
                                        <p:cTn dur="1000"/>
                                        <p:tgtEl>
                                          <p:spTgt spid="2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animEffect filter="fade" transition="in">
                                      <p:cBhvr>
                                        <p:cTn dur="1000"/>
                                        <p:tgtEl>
                                          <p:spTgt spid="2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8" st="8"/>
                                            </p:txEl>
                                          </p:spTgt>
                                        </p:tgtEl>
                                        <p:attrNameLst>
                                          <p:attrName>style.visibility</p:attrName>
                                        </p:attrNameLst>
                                      </p:cBhvr>
                                      <p:to>
                                        <p:strVal val="visible"/>
                                      </p:to>
                                    </p:set>
                                    <p:animEffect filter="fade" transition="in">
                                      <p:cBhvr>
                                        <p:cTn dur="1000"/>
                                        <p:tgtEl>
                                          <p:spTgt spid="2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9" st="9"/>
                                            </p:txEl>
                                          </p:spTgt>
                                        </p:tgtEl>
                                        <p:attrNameLst>
                                          <p:attrName>style.visibility</p:attrName>
                                        </p:attrNameLst>
                                      </p:cBhvr>
                                      <p:to>
                                        <p:strVal val="visible"/>
                                      </p:to>
                                    </p:set>
                                    <p:animEffect filter="fade" transition="in">
                                      <p:cBhvr>
                                        <p:cTn dur="1000"/>
                                        <p:tgtEl>
                                          <p:spTgt spid="2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0" st="10"/>
                                            </p:txEl>
                                          </p:spTgt>
                                        </p:tgtEl>
                                        <p:attrNameLst>
                                          <p:attrName>style.visibility</p:attrName>
                                        </p:attrNameLst>
                                      </p:cBhvr>
                                      <p:to>
                                        <p:strVal val="visible"/>
                                      </p:to>
                                    </p:set>
                                    <p:animEffect filter="fade" transition="in">
                                      <p:cBhvr>
                                        <p:cTn dur="1000"/>
                                        <p:tgtEl>
                                          <p:spTgt spid="29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1" st="11"/>
                                            </p:txEl>
                                          </p:spTgt>
                                        </p:tgtEl>
                                        <p:attrNameLst>
                                          <p:attrName>style.visibility</p:attrName>
                                        </p:attrNameLst>
                                      </p:cBhvr>
                                      <p:to>
                                        <p:strVal val="visible"/>
                                      </p:to>
                                    </p:set>
                                    <p:animEffect filter="fade" transition="in">
                                      <p:cBhvr>
                                        <p:cTn dur="1000"/>
                                        <p:tgtEl>
                                          <p:spTgt spid="29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609" name="Google Shape;1609;p92"/>
          <p:cNvGrpSpPr/>
          <p:nvPr/>
        </p:nvGrpSpPr>
        <p:grpSpPr>
          <a:xfrm>
            <a:off x="2915816" y="4077072"/>
            <a:ext cx="556171" cy="777321"/>
            <a:chOff x="4309576" y="3299751"/>
            <a:chExt cx="556171" cy="777321"/>
          </a:xfrm>
        </p:grpSpPr>
        <p:sp>
          <p:nvSpPr>
            <p:cNvPr id="1610" name="Google Shape;1610;p9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611" name="Google Shape;1611;p92"/>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612" name="Google Shape;1612;p92"/>
          <p:cNvGrpSpPr/>
          <p:nvPr/>
        </p:nvGrpSpPr>
        <p:grpSpPr>
          <a:xfrm>
            <a:off x="4782777" y="3118017"/>
            <a:ext cx="566453" cy="777321"/>
            <a:chOff x="4365586" y="3299751"/>
            <a:chExt cx="566453" cy="777321"/>
          </a:xfrm>
        </p:grpSpPr>
        <p:sp>
          <p:nvSpPr>
            <p:cNvPr id="1613" name="Google Shape;1613;p9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614" name="Google Shape;1614;p92"/>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615" name="Google Shape;1615;p92"/>
          <p:cNvGrpSpPr/>
          <p:nvPr/>
        </p:nvGrpSpPr>
        <p:grpSpPr>
          <a:xfrm>
            <a:off x="4155729" y="2262429"/>
            <a:ext cx="519593" cy="821680"/>
            <a:chOff x="4346154" y="3255392"/>
            <a:chExt cx="519593" cy="821680"/>
          </a:xfrm>
        </p:grpSpPr>
        <p:sp>
          <p:nvSpPr>
            <p:cNvPr id="1616" name="Google Shape;1616;p92"/>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617" name="Google Shape;1617;p92"/>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cxnSp>
        <p:nvCxnSpPr>
          <p:cNvPr id="1618" name="Google Shape;1618;p92"/>
          <p:cNvCxnSpPr>
            <a:stCxn id="1616" idx="3"/>
            <a:endCxn id="1619" idx="0"/>
          </p:cNvCxnSpPr>
          <p:nvPr/>
        </p:nvCxnSpPr>
        <p:spPr>
          <a:xfrm flipH="1">
            <a:off x="3886008" y="3017864"/>
            <a:ext cx="362400" cy="459600"/>
          </a:xfrm>
          <a:prstGeom prst="straightConnector1">
            <a:avLst/>
          </a:prstGeom>
          <a:noFill/>
          <a:ln cap="flat" cmpd="sng" w="9525">
            <a:solidFill>
              <a:srgbClr val="FF0000"/>
            </a:solidFill>
            <a:prstDash val="solid"/>
            <a:round/>
            <a:headEnd len="sm" w="sm" type="none"/>
            <a:tailEnd len="med" w="med" type="stealth"/>
          </a:ln>
        </p:spPr>
      </p:cxnSp>
      <p:cxnSp>
        <p:nvCxnSpPr>
          <p:cNvPr id="1620" name="Google Shape;1620;p92"/>
          <p:cNvCxnSpPr>
            <a:stCxn id="1616" idx="5"/>
            <a:endCxn id="1613" idx="0"/>
          </p:cNvCxnSpPr>
          <p:nvPr/>
        </p:nvCxnSpPr>
        <p:spPr>
          <a:xfrm>
            <a:off x="4602075" y="3017864"/>
            <a:ext cx="430800" cy="425100"/>
          </a:xfrm>
          <a:prstGeom prst="straightConnector1">
            <a:avLst/>
          </a:prstGeom>
          <a:noFill/>
          <a:ln cap="flat" cmpd="sng" w="9525">
            <a:solidFill>
              <a:schemeClr val="dk2"/>
            </a:solidFill>
            <a:prstDash val="solid"/>
            <a:round/>
            <a:headEnd len="sm" w="sm" type="none"/>
            <a:tailEnd len="med" w="med" type="stealth"/>
          </a:ln>
        </p:spPr>
      </p:cxnSp>
      <p:grpSp>
        <p:nvGrpSpPr>
          <p:cNvPr id="1621" name="Google Shape;1621;p92"/>
          <p:cNvGrpSpPr/>
          <p:nvPr/>
        </p:nvGrpSpPr>
        <p:grpSpPr>
          <a:xfrm>
            <a:off x="3591316" y="3118108"/>
            <a:ext cx="544741" cy="811611"/>
            <a:chOff x="4321006" y="3265461"/>
            <a:chExt cx="544741" cy="811611"/>
          </a:xfrm>
        </p:grpSpPr>
        <p:sp>
          <p:nvSpPr>
            <p:cNvPr id="1619" name="Google Shape;1619;p92"/>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622" name="Google Shape;1622;p92"/>
            <p:cNvSpPr txBox="1"/>
            <p:nvPr/>
          </p:nvSpPr>
          <p:spPr>
            <a:xfrm>
              <a:off x="4321006" y="326546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623" name="Google Shape;1623;p92"/>
          <p:cNvCxnSpPr>
            <a:stCxn id="1610" idx="7"/>
            <a:endCxn id="1619" idx="3"/>
          </p:cNvCxnSpPr>
          <p:nvPr/>
        </p:nvCxnSpPr>
        <p:spPr>
          <a:xfrm flipH="1" rot="10800000">
            <a:off x="3398740" y="3863490"/>
            <a:ext cx="310500" cy="604800"/>
          </a:xfrm>
          <a:prstGeom prst="straightConnector1">
            <a:avLst/>
          </a:prstGeom>
          <a:noFill/>
          <a:ln cap="flat" cmpd="sng" w="9525">
            <a:solidFill>
              <a:schemeClr val="dk2"/>
            </a:solidFill>
            <a:prstDash val="solid"/>
            <a:round/>
            <a:headEnd len="med" w="med" type="stealth"/>
            <a:tailEnd len="sm" w="sm" type="none"/>
          </a:ln>
        </p:spPr>
      </p:cxnSp>
      <p:grpSp>
        <p:nvGrpSpPr>
          <p:cNvPr id="1624" name="Google Shape;1624;p92"/>
          <p:cNvGrpSpPr/>
          <p:nvPr/>
        </p:nvGrpSpPr>
        <p:grpSpPr>
          <a:xfrm>
            <a:off x="4267291" y="4016494"/>
            <a:ext cx="520733" cy="834471"/>
            <a:chOff x="4365586" y="3242601"/>
            <a:chExt cx="520733" cy="834471"/>
          </a:xfrm>
        </p:grpSpPr>
        <p:sp>
          <p:nvSpPr>
            <p:cNvPr id="1625" name="Google Shape;1625;p92"/>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626" name="Google Shape;1626;p92"/>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627" name="Google Shape;1627;p92"/>
          <p:cNvCxnSpPr>
            <a:stCxn id="1619" idx="5"/>
            <a:endCxn id="1625" idx="0"/>
          </p:cNvCxnSpPr>
          <p:nvPr/>
        </p:nvCxnSpPr>
        <p:spPr>
          <a:xfrm>
            <a:off x="4062810" y="3863474"/>
            <a:ext cx="454500" cy="535200"/>
          </a:xfrm>
          <a:prstGeom prst="straightConnector1">
            <a:avLst/>
          </a:prstGeom>
          <a:noFill/>
          <a:ln cap="flat" cmpd="sng" w="9525">
            <a:solidFill>
              <a:srgbClr val="FF0000"/>
            </a:solidFill>
            <a:prstDash val="solid"/>
            <a:round/>
            <a:headEnd len="sm" w="sm" type="none"/>
            <a:tailEnd len="med" w="med" type="stealth"/>
          </a:ln>
        </p:spPr>
      </p:cxnSp>
      <p:grpSp>
        <p:nvGrpSpPr>
          <p:cNvPr id="1628" name="Google Shape;1628;p92"/>
          <p:cNvGrpSpPr/>
          <p:nvPr/>
        </p:nvGrpSpPr>
        <p:grpSpPr>
          <a:xfrm>
            <a:off x="4932040" y="4838207"/>
            <a:ext cx="520733" cy="823041"/>
            <a:chOff x="4365586" y="3254031"/>
            <a:chExt cx="520733" cy="823041"/>
          </a:xfrm>
        </p:grpSpPr>
        <p:sp>
          <p:nvSpPr>
            <p:cNvPr id="1629" name="Google Shape;1629;p9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630" name="Google Shape;1630;p92"/>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631" name="Google Shape;1631;p92"/>
          <p:cNvCxnSpPr>
            <a:stCxn id="1625" idx="5"/>
            <a:endCxn id="1629" idx="1"/>
          </p:cNvCxnSpPr>
          <p:nvPr/>
        </p:nvCxnSpPr>
        <p:spPr>
          <a:xfrm>
            <a:off x="4694205" y="4784720"/>
            <a:ext cx="311100" cy="490500"/>
          </a:xfrm>
          <a:prstGeom prst="straightConnector1">
            <a:avLst/>
          </a:prstGeom>
          <a:noFill/>
          <a:ln cap="flat" cmpd="sng" w="9525">
            <a:solidFill>
              <a:schemeClr val="dk2"/>
            </a:solidFill>
            <a:prstDash val="solid"/>
            <a:round/>
            <a:headEnd len="sm" w="sm" type="none"/>
            <a:tailEnd len="med" w="med" type="stealth"/>
          </a:ln>
        </p:spPr>
      </p:cxnSp>
      <p:sp>
        <p:nvSpPr>
          <p:cNvPr id="1632" name="Google Shape;1632;p92"/>
          <p:cNvSpPr txBox="1"/>
          <p:nvPr/>
        </p:nvSpPr>
        <p:spPr>
          <a:xfrm>
            <a:off x="538744" y="1791370"/>
            <a:ext cx="33123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Разбалансировка в узле 7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Выполняем LR-поворот.</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638" name="Google Shape;1638;p93"/>
          <p:cNvGrpSpPr/>
          <p:nvPr/>
        </p:nvGrpSpPr>
        <p:grpSpPr>
          <a:xfrm>
            <a:off x="2719685" y="4376534"/>
            <a:ext cx="556171" cy="777321"/>
            <a:chOff x="4309576" y="3299751"/>
            <a:chExt cx="556171" cy="777321"/>
          </a:xfrm>
        </p:grpSpPr>
        <p:sp>
          <p:nvSpPr>
            <p:cNvPr id="1639" name="Google Shape;1639;p9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640" name="Google Shape;1640;p93"/>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641" name="Google Shape;1641;p93"/>
          <p:cNvGrpSpPr/>
          <p:nvPr/>
        </p:nvGrpSpPr>
        <p:grpSpPr>
          <a:xfrm>
            <a:off x="5652120" y="4379871"/>
            <a:ext cx="566453" cy="777321"/>
            <a:chOff x="4365586" y="3299751"/>
            <a:chExt cx="566453" cy="777321"/>
          </a:xfrm>
        </p:grpSpPr>
        <p:sp>
          <p:nvSpPr>
            <p:cNvPr id="1642" name="Google Shape;1642;p9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643" name="Google Shape;1643;p93"/>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644" name="Google Shape;1644;p93"/>
          <p:cNvGrpSpPr/>
          <p:nvPr/>
        </p:nvGrpSpPr>
        <p:grpSpPr>
          <a:xfrm>
            <a:off x="4916503" y="3343370"/>
            <a:ext cx="519593" cy="821680"/>
            <a:chOff x="4346154" y="3255392"/>
            <a:chExt cx="519593" cy="821680"/>
          </a:xfrm>
        </p:grpSpPr>
        <p:sp>
          <p:nvSpPr>
            <p:cNvPr id="1645" name="Google Shape;1645;p9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646" name="Google Shape;1646;p93"/>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647" name="Google Shape;1647;p93"/>
          <p:cNvCxnSpPr>
            <a:stCxn id="1645" idx="1"/>
            <a:endCxn id="1648"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649" name="Google Shape;1649;p93"/>
          <p:cNvCxnSpPr>
            <a:stCxn id="1645" idx="5"/>
            <a:endCxn id="1642"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650" name="Google Shape;1650;p93"/>
          <p:cNvGrpSpPr/>
          <p:nvPr/>
        </p:nvGrpSpPr>
        <p:grpSpPr>
          <a:xfrm>
            <a:off x="3275856" y="3356992"/>
            <a:ext cx="544741" cy="811611"/>
            <a:chOff x="4321006" y="3265461"/>
            <a:chExt cx="544741" cy="811611"/>
          </a:xfrm>
        </p:grpSpPr>
        <p:sp>
          <p:nvSpPr>
            <p:cNvPr id="1651" name="Google Shape;1651;p9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652" name="Google Shape;1652;p93"/>
            <p:cNvSpPr txBox="1"/>
            <p:nvPr/>
          </p:nvSpPr>
          <p:spPr>
            <a:xfrm>
              <a:off x="4321006" y="326546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653" name="Google Shape;1653;p93"/>
          <p:cNvCxnSpPr>
            <a:stCxn id="1639" idx="7"/>
            <a:endCxn id="1651"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654" name="Google Shape;1654;p93"/>
          <p:cNvGrpSpPr/>
          <p:nvPr/>
        </p:nvGrpSpPr>
        <p:grpSpPr>
          <a:xfrm>
            <a:off x="4106114" y="2368137"/>
            <a:ext cx="520733" cy="834471"/>
            <a:chOff x="4365586" y="3242601"/>
            <a:chExt cx="520733" cy="834471"/>
          </a:xfrm>
        </p:grpSpPr>
        <p:sp>
          <p:nvSpPr>
            <p:cNvPr id="1648" name="Google Shape;1648;p93"/>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655" name="Google Shape;1655;p93"/>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656" name="Google Shape;1656;p93"/>
          <p:cNvCxnSpPr>
            <a:stCxn id="1651" idx="7"/>
            <a:endCxn id="1648"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657" name="Google Shape;1657;p93"/>
          <p:cNvGrpSpPr/>
          <p:nvPr/>
        </p:nvGrpSpPr>
        <p:grpSpPr>
          <a:xfrm>
            <a:off x="4355976" y="4337579"/>
            <a:ext cx="520733" cy="823041"/>
            <a:chOff x="4365586" y="3254031"/>
            <a:chExt cx="520733" cy="823041"/>
          </a:xfrm>
        </p:grpSpPr>
        <p:sp>
          <p:nvSpPr>
            <p:cNvPr id="1658" name="Google Shape;1658;p9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659" name="Google Shape;1659;p93"/>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660" name="Google Shape;1660;p93"/>
          <p:cNvCxnSpPr>
            <a:stCxn id="1645" idx="3"/>
            <a:endCxn id="1658"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661" name="Google Shape;1661;p93"/>
          <p:cNvGrpSpPr/>
          <p:nvPr/>
        </p:nvGrpSpPr>
        <p:grpSpPr>
          <a:xfrm>
            <a:off x="755576" y="2416223"/>
            <a:ext cx="3350430" cy="777321"/>
            <a:chOff x="755576" y="2291639"/>
            <a:chExt cx="3350430" cy="777321"/>
          </a:xfrm>
        </p:grpSpPr>
        <p:grpSp>
          <p:nvGrpSpPr>
            <p:cNvPr id="1662" name="Google Shape;1662;p93"/>
            <p:cNvGrpSpPr/>
            <p:nvPr/>
          </p:nvGrpSpPr>
          <p:grpSpPr>
            <a:xfrm>
              <a:off x="755576" y="2291639"/>
              <a:ext cx="3350430" cy="777321"/>
              <a:chOff x="755576" y="2291639"/>
              <a:chExt cx="3350430" cy="777321"/>
            </a:xfrm>
          </p:grpSpPr>
          <p:grpSp>
            <p:nvGrpSpPr>
              <p:cNvPr id="1663" name="Google Shape;1663;p93"/>
              <p:cNvGrpSpPr/>
              <p:nvPr/>
            </p:nvGrpSpPr>
            <p:grpSpPr>
              <a:xfrm>
                <a:off x="755576" y="2426445"/>
                <a:ext cx="1186550" cy="525310"/>
                <a:chOff x="2665943" y="2154697"/>
                <a:chExt cx="1186550" cy="525310"/>
              </a:xfrm>
            </p:grpSpPr>
            <p:sp>
              <p:nvSpPr>
                <p:cNvPr id="1664" name="Google Shape;1664;p93"/>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5" name="Google Shape;1665;p93"/>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666" name="Google Shape;1666;p93"/>
              <p:cNvGrpSpPr/>
              <p:nvPr/>
            </p:nvGrpSpPr>
            <p:grpSpPr>
              <a:xfrm>
                <a:off x="2079955" y="2291639"/>
                <a:ext cx="519593" cy="777321"/>
                <a:chOff x="4355296" y="3299751"/>
                <a:chExt cx="519593" cy="777321"/>
              </a:xfrm>
            </p:grpSpPr>
            <p:sp>
              <p:nvSpPr>
                <p:cNvPr id="1667" name="Google Shape;1667;p93"/>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668" name="Google Shape;1668;p93"/>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669" name="Google Shape;1669;p93"/>
              <p:cNvCxnSpPr>
                <a:stCxn id="1667" idx="6"/>
                <a:endCxn id="1648" idx="2"/>
              </p:cNvCxnSpPr>
              <p:nvPr/>
            </p:nvCxnSpPr>
            <p:spPr>
              <a:xfrm>
                <a:off x="2590406" y="2842786"/>
                <a:ext cx="1515600" cy="9000"/>
              </a:xfrm>
              <a:prstGeom prst="straightConnector1">
                <a:avLst/>
              </a:prstGeom>
              <a:noFill/>
              <a:ln cap="flat" cmpd="sng" w="9525">
                <a:solidFill>
                  <a:srgbClr val="FF0000"/>
                </a:solidFill>
                <a:prstDash val="dash"/>
                <a:round/>
                <a:headEnd len="sm" w="sm" type="none"/>
                <a:tailEnd len="med" w="med" type="stealth"/>
              </a:ln>
            </p:spPr>
          </p:cxnSp>
        </p:grpSp>
        <p:sp>
          <p:nvSpPr>
            <p:cNvPr id="1670" name="Google Shape;1670;p93"/>
            <p:cNvSpPr txBox="1"/>
            <p:nvPr/>
          </p:nvSpPr>
          <p:spPr>
            <a:xfrm>
              <a:off x="2951011" y="2481375"/>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9&gt;3</a:t>
              </a:r>
              <a:endParaRPr sz="1800">
                <a:solidFill>
                  <a:schemeClr val="dk1"/>
                </a:solidFill>
                <a:latin typeface="Calibri"/>
                <a:ea typeface="Calibri"/>
                <a:cs typeface="Calibri"/>
                <a:sym typeface="Calibri"/>
              </a:endParaRPr>
            </a:p>
          </p:txBody>
        </p:sp>
      </p:grpSp>
      <p:sp>
        <p:nvSpPr>
          <p:cNvPr id="1671" name="Google Shape;1671;p93"/>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9</a:t>
            </a:r>
            <a:r>
              <a:rPr lang="en-US">
                <a:solidFill>
                  <a:schemeClr val="dk1"/>
                </a:solidFill>
                <a:latin typeface="Calibri"/>
                <a:ea typeface="Calibri"/>
                <a:cs typeface="Calibri"/>
                <a:sym typeface="Calibri"/>
              </a:rPr>
              <a:t>, 8, 5, 6, 11, 13</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677" name="Google Shape;1677;p94"/>
          <p:cNvGrpSpPr/>
          <p:nvPr/>
        </p:nvGrpSpPr>
        <p:grpSpPr>
          <a:xfrm>
            <a:off x="2719685" y="4376534"/>
            <a:ext cx="556171" cy="777321"/>
            <a:chOff x="4309576" y="3299751"/>
            <a:chExt cx="556171" cy="777321"/>
          </a:xfrm>
        </p:grpSpPr>
        <p:sp>
          <p:nvSpPr>
            <p:cNvPr id="1678" name="Google Shape;1678;p9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679" name="Google Shape;1679;p94"/>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680" name="Google Shape;1680;p94"/>
          <p:cNvGrpSpPr/>
          <p:nvPr/>
        </p:nvGrpSpPr>
        <p:grpSpPr>
          <a:xfrm>
            <a:off x="5652120" y="4379871"/>
            <a:ext cx="566453" cy="777321"/>
            <a:chOff x="4365586" y="3299751"/>
            <a:chExt cx="566453" cy="777321"/>
          </a:xfrm>
        </p:grpSpPr>
        <p:sp>
          <p:nvSpPr>
            <p:cNvPr id="1681" name="Google Shape;1681;p9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682" name="Google Shape;1682;p94"/>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683" name="Google Shape;1683;p94"/>
          <p:cNvGrpSpPr/>
          <p:nvPr/>
        </p:nvGrpSpPr>
        <p:grpSpPr>
          <a:xfrm>
            <a:off x="4916503" y="3343370"/>
            <a:ext cx="519593" cy="821680"/>
            <a:chOff x="4346154" y="3255392"/>
            <a:chExt cx="519593" cy="821680"/>
          </a:xfrm>
        </p:grpSpPr>
        <p:sp>
          <p:nvSpPr>
            <p:cNvPr id="1684" name="Google Shape;1684;p9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685" name="Google Shape;1685;p94"/>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686" name="Google Shape;1686;p94"/>
          <p:cNvCxnSpPr>
            <a:stCxn id="1684" idx="1"/>
            <a:endCxn id="1687"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688" name="Google Shape;1688;p94"/>
          <p:cNvCxnSpPr>
            <a:stCxn id="1684" idx="5"/>
            <a:endCxn id="1681"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689" name="Google Shape;1689;p94"/>
          <p:cNvGrpSpPr/>
          <p:nvPr/>
        </p:nvGrpSpPr>
        <p:grpSpPr>
          <a:xfrm>
            <a:off x="3275856" y="3356992"/>
            <a:ext cx="544741" cy="811611"/>
            <a:chOff x="4321006" y="3265461"/>
            <a:chExt cx="544741" cy="811611"/>
          </a:xfrm>
        </p:grpSpPr>
        <p:sp>
          <p:nvSpPr>
            <p:cNvPr id="1690" name="Google Shape;1690;p9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691" name="Google Shape;1691;p94"/>
            <p:cNvSpPr txBox="1"/>
            <p:nvPr/>
          </p:nvSpPr>
          <p:spPr>
            <a:xfrm>
              <a:off x="4321006" y="326546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692" name="Google Shape;1692;p94"/>
          <p:cNvCxnSpPr>
            <a:stCxn id="1678" idx="7"/>
            <a:endCxn id="1690"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693" name="Google Shape;1693;p94"/>
          <p:cNvGrpSpPr/>
          <p:nvPr/>
        </p:nvGrpSpPr>
        <p:grpSpPr>
          <a:xfrm>
            <a:off x="4106114" y="2368137"/>
            <a:ext cx="520733" cy="834471"/>
            <a:chOff x="4365586" y="3242601"/>
            <a:chExt cx="520733" cy="834471"/>
          </a:xfrm>
        </p:grpSpPr>
        <p:sp>
          <p:nvSpPr>
            <p:cNvPr id="1687" name="Google Shape;1687;p9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694" name="Google Shape;1694;p94"/>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695" name="Google Shape;1695;p94"/>
          <p:cNvCxnSpPr>
            <a:stCxn id="1690" idx="7"/>
            <a:endCxn id="1687"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696" name="Google Shape;1696;p94"/>
          <p:cNvGrpSpPr/>
          <p:nvPr/>
        </p:nvGrpSpPr>
        <p:grpSpPr>
          <a:xfrm>
            <a:off x="4355976" y="4337579"/>
            <a:ext cx="520733" cy="823041"/>
            <a:chOff x="4365586" y="3254031"/>
            <a:chExt cx="520733" cy="823041"/>
          </a:xfrm>
        </p:grpSpPr>
        <p:sp>
          <p:nvSpPr>
            <p:cNvPr id="1697" name="Google Shape;1697;p9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698" name="Google Shape;1698;p94"/>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699" name="Google Shape;1699;p94"/>
          <p:cNvCxnSpPr>
            <a:stCxn id="1684" idx="3"/>
            <a:endCxn id="1697"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700" name="Google Shape;1700;p94"/>
          <p:cNvGrpSpPr/>
          <p:nvPr/>
        </p:nvGrpSpPr>
        <p:grpSpPr>
          <a:xfrm>
            <a:off x="755576" y="2416223"/>
            <a:ext cx="4180230" cy="1522547"/>
            <a:chOff x="755576" y="2291639"/>
            <a:chExt cx="4180230" cy="1522547"/>
          </a:xfrm>
        </p:grpSpPr>
        <p:grpSp>
          <p:nvGrpSpPr>
            <p:cNvPr id="1701" name="Google Shape;1701;p94"/>
            <p:cNvGrpSpPr/>
            <p:nvPr/>
          </p:nvGrpSpPr>
          <p:grpSpPr>
            <a:xfrm>
              <a:off x="755576" y="2291639"/>
              <a:ext cx="4180230" cy="1522547"/>
              <a:chOff x="755576" y="2291639"/>
              <a:chExt cx="4180230" cy="1522547"/>
            </a:xfrm>
          </p:grpSpPr>
          <p:grpSp>
            <p:nvGrpSpPr>
              <p:cNvPr id="1702" name="Google Shape;1702;p94"/>
              <p:cNvGrpSpPr/>
              <p:nvPr/>
            </p:nvGrpSpPr>
            <p:grpSpPr>
              <a:xfrm>
                <a:off x="755576" y="2426445"/>
                <a:ext cx="1186550" cy="525310"/>
                <a:chOff x="2665943" y="2154697"/>
                <a:chExt cx="1186550" cy="525310"/>
              </a:xfrm>
            </p:grpSpPr>
            <p:sp>
              <p:nvSpPr>
                <p:cNvPr id="1703" name="Google Shape;1703;p94"/>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4" name="Google Shape;1704;p94"/>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705" name="Google Shape;1705;p94"/>
              <p:cNvGrpSpPr/>
              <p:nvPr/>
            </p:nvGrpSpPr>
            <p:grpSpPr>
              <a:xfrm>
                <a:off x="2079955" y="2291639"/>
                <a:ext cx="519593" cy="777321"/>
                <a:chOff x="4355296" y="3299751"/>
                <a:chExt cx="519593" cy="777321"/>
              </a:xfrm>
            </p:grpSpPr>
            <p:sp>
              <p:nvSpPr>
                <p:cNvPr id="1706" name="Google Shape;1706;p94"/>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707" name="Google Shape;1707;p94"/>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708" name="Google Shape;1708;p94"/>
              <p:cNvCxnSpPr>
                <a:stCxn id="1706" idx="6"/>
                <a:endCxn id="1684" idx="2"/>
              </p:cNvCxnSpPr>
              <p:nvPr/>
            </p:nvCxnSpPr>
            <p:spPr>
              <a:xfrm>
                <a:off x="2590406" y="2842786"/>
                <a:ext cx="2345400" cy="971400"/>
              </a:xfrm>
              <a:prstGeom prst="straightConnector1">
                <a:avLst/>
              </a:prstGeom>
              <a:noFill/>
              <a:ln cap="flat" cmpd="sng" w="9525">
                <a:solidFill>
                  <a:srgbClr val="FF0000"/>
                </a:solidFill>
                <a:prstDash val="dash"/>
                <a:round/>
                <a:headEnd len="sm" w="sm" type="none"/>
                <a:tailEnd len="med" w="med" type="stealth"/>
              </a:ln>
            </p:spPr>
          </p:cxnSp>
        </p:grpSp>
        <p:sp>
          <p:nvSpPr>
            <p:cNvPr id="1709" name="Google Shape;1709;p94"/>
            <p:cNvSpPr txBox="1"/>
            <p:nvPr/>
          </p:nvSpPr>
          <p:spPr>
            <a:xfrm>
              <a:off x="3239278" y="2800360"/>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9&gt;7</a:t>
              </a:r>
              <a:endParaRPr sz="1800">
                <a:solidFill>
                  <a:schemeClr val="dk1"/>
                </a:solidFill>
                <a:latin typeface="Calibri"/>
                <a:ea typeface="Calibri"/>
                <a:cs typeface="Calibri"/>
                <a:sym typeface="Calibri"/>
              </a:endParaRPr>
            </a:p>
          </p:txBody>
        </p:sp>
      </p:grpSp>
      <p:sp>
        <p:nvSpPr>
          <p:cNvPr id="1710" name="Google Shape;1710;p94"/>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9</a:t>
            </a:r>
            <a:r>
              <a:rPr lang="en-US">
                <a:solidFill>
                  <a:schemeClr val="dk1"/>
                </a:solidFill>
                <a:latin typeface="Calibri"/>
                <a:ea typeface="Calibri"/>
                <a:cs typeface="Calibri"/>
                <a:sym typeface="Calibri"/>
              </a:rPr>
              <a:t>, 8, 5, 6, 11, 13</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716" name="Google Shape;1716;p95"/>
          <p:cNvGrpSpPr/>
          <p:nvPr/>
        </p:nvGrpSpPr>
        <p:grpSpPr>
          <a:xfrm>
            <a:off x="2719685" y="4376534"/>
            <a:ext cx="556171" cy="777321"/>
            <a:chOff x="4309576" y="3299751"/>
            <a:chExt cx="556171" cy="777321"/>
          </a:xfrm>
        </p:grpSpPr>
        <p:sp>
          <p:nvSpPr>
            <p:cNvPr id="1717" name="Google Shape;1717;p9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718" name="Google Shape;1718;p95"/>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719" name="Google Shape;1719;p95"/>
          <p:cNvGrpSpPr/>
          <p:nvPr/>
        </p:nvGrpSpPr>
        <p:grpSpPr>
          <a:xfrm>
            <a:off x="5652120" y="4379871"/>
            <a:ext cx="566453" cy="777321"/>
            <a:chOff x="4365586" y="3299751"/>
            <a:chExt cx="566453" cy="777321"/>
          </a:xfrm>
        </p:grpSpPr>
        <p:sp>
          <p:nvSpPr>
            <p:cNvPr id="1720" name="Google Shape;1720;p95"/>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721" name="Google Shape;1721;p95"/>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a:p>
          </p:txBody>
        </p:sp>
      </p:grpSp>
      <p:grpSp>
        <p:nvGrpSpPr>
          <p:cNvPr id="1722" name="Google Shape;1722;p95"/>
          <p:cNvGrpSpPr/>
          <p:nvPr/>
        </p:nvGrpSpPr>
        <p:grpSpPr>
          <a:xfrm>
            <a:off x="4916503" y="3343370"/>
            <a:ext cx="519593" cy="821680"/>
            <a:chOff x="4346154" y="3255392"/>
            <a:chExt cx="519593" cy="821680"/>
          </a:xfrm>
        </p:grpSpPr>
        <p:sp>
          <p:nvSpPr>
            <p:cNvPr id="1723" name="Google Shape;1723;p9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724" name="Google Shape;1724;p95"/>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725" name="Google Shape;1725;p95"/>
          <p:cNvCxnSpPr>
            <a:stCxn id="1723" idx="1"/>
            <a:endCxn id="1726"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727" name="Google Shape;1727;p95"/>
          <p:cNvCxnSpPr>
            <a:stCxn id="1723" idx="5"/>
            <a:endCxn id="1720"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728" name="Google Shape;1728;p95"/>
          <p:cNvGrpSpPr/>
          <p:nvPr/>
        </p:nvGrpSpPr>
        <p:grpSpPr>
          <a:xfrm>
            <a:off x="3275856" y="3414142"/>
            <a:ext cx="544741" cy="754461"/>
            <a:chOff x="4321006" y="3322611"/>
            <a:chExt cx="544741" cy="754461"/>
          </a:xfrm>
        </p:grpSpPr>
        <p:sp>
          <p:nvSpPr>
            <p:cNvPr id="1729" name="Google Shape;1729;p9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730" name="Google Shape;1730;p95"/>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731" name="Google Shape;1731;p95"/>
          <p:cNvCxnSpPr>
            <a:stCxn id="1717" idx="7"/>
            <a:endCxn id="1729"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732" name="Google Shape;1732;p95"/>
          <p:cNvGrpSpPr/>
          <p:nvPr/>
        </p:nvGrpSpPr>
        <p:grpSpPr>
          <a:xfrm>
            <a:off x="4106114" y="2368137"/>
            <a:ext cx="520733" cy="834471"/>
            <a:chOff x="4365586" y="3242601"/>
            <a:chExt cx="520733" cy="834471"/>
          </a:xfrm>
        </p:grpSpPr>
        <p:sp>
          <p:nvSpPr>
            <p:cNvPr id="1726" name="Google Shape;1726;p9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733" name="Google Shape;1733;p95"/>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734" name="Google Shape;1734;p95"/>
          <p:cNvCxnSpPr>
            <a:stCxn id="1729" idx="7"/>
            <a:endCxn id="1726"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735" name="Google Shape;1735;p95"/>
          <p:cNvGrpSpPr/>
          <p:nvPr/>
        </p:nvGrpSpPr>
        <p:grpSpPr>
          <a:xfrm>
            <a:off x="4355976" y="4337579"/>
            <a:ext cx="520733" cy="823041"/>
            <a:chOff x="4365586" y="3254031"/>
            <a:chExt cx="520733" cy="823041"/>
          </a:xfrm>
        </p:grpSpPr>
        <p:sp>
          <p:nvSpPr>
            <p:cNvPr id="1736" name="Google Shape;1736;p9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737" name="Google Shape;1737;p95"/>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738" name="Google Shape;1738;p95"/>
          <p:cNvCxnSpPr>
            <a:stCxn id="1723" idx="3"/>
            <a:endCxn id="1736"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739" name="Google Shape;1739;p95"/>
          <p:cNvGrpSpPr/>
          <p:nvPr/>
        </p:nvGrpSpPr>
        <p:grpSpPr>
          <a:xfrm>
            <a:off x="755576" y="2416223"/>
            <a:ext cx="4969830" cy="2354747"/>
            <a:chOff x="755576" y="2291639"/>
            <a:chExt cx="4969830" cy="2354747"/>
          </a:xfrm>
        </p:grpSpPr>
        <p:grpSp>
          <p:nvGrpSpPr>
            <p:cNvPr id="1740" name="Google Shape;1740;p95"/>
            <p:cNvGrpSpPr/>
            <p:nvPr/>
          </p:nvGrpSpPr>
          <p:grpSpPr>
            <a:xfrm>
              <a:off x="755576" y="2291639"/>
              <a:ext cx="4969830" cy="2354747"/>
              <a:chOff x="755576" y="2291639"/>
              <a:chExt cx="4969830" cy="2354747"/>
            </a:xfrm>
          </p:grpSpPr>
          <p:grpSp>
            <p:nvGrpSpPr>
              <p:cNvPr id="1741" name="Google Shape;1741;p95"/>
              <p:cNvGrpSpPr/>
              <p:nvPr/>
            </p:nvGrpSpPr>
            <p:grpSpPr>
              <a:xfrm>
                <a:off x="755576" y="2426445"/>
                <a:ext cx="1186550" cy="525310"/>
                <a:chOff x="2665943" y="2154697"/>
                <a:chExt cx="1186550" cy="525310"/>
              </a:xfrm>
            </p:grpSpPr>
            <p:sp>
              <p:nvSpPr>
                <p:cNvPr id="1742" name="Google Shape;1742;p95"/>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3" name="Google Shape;1743;p95"/>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744" name="Google Shape;1744;p95"/>
              <p:cNvGrpSpPr/>
              <p:nvPr/>
            </p:nvGrpSpPr>
            <p:grpSpPr>
              <a:xfrm>
                <a:off x="2079955" y="2291639"/>
                <a:ext cx="519593" cy="777321"/>
                <a:chOff x="4355296" y="3299751"/>
                <a:chExt cx="519593" cy="777321"/>
              </a:xfrm>
            </p:grpSpPr>
            <p:sp>
              <p:nvSpPr>
                <p:cNvPr id="1745" name="Google Shape;1745;p95"/>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746" name="Google Shape;1746;p95"/>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747" name="Google Shape;1747;p95"/>
              <p:cNvCxnSpPr>
                <a:stCxn id="1745" idx="6"/>
                <a:endCxn id="1720" idx="1"/>
              </p:cNvCxnSpPr>
              <p:nvPr/>
            </p:nvCxnSpPr>
            <p:spPr>
              <a:xfrm>
                <a:off x="2590406" y="2842786"/>
                <a:ext cx="3135000" cy="1803600"/>
              </a:xfrm>
              <a:prstGeom prst="straightConnector1">
                <a:avLst/>
              </a:prstGeom>
              <a:noFill/>
              <a:ln cap="flat" cmpd="sng" w="9525">
                <a:solidFill>
                  <a:srgbClr val="FF0000"/>
                </a:solidFill>
                <a:prstDash val="dash"/>
                <a:round/>
                <a:headEnd len="sm" w="sm" type="none"/>
                <a:tailEnd len="med" w="med" type="stealth"/>
              </a:ln>
            </p:spPr>
          </p:cxnSp>
        </p:grpSp>
        <p:sp>
          <p:nvSpPr>
            <p:cNvPr id="1748" name="Google Shape;1748;p95"/>
            <p:cNvSpPr txBox="1"/>
            <p:nvPr/>
          </p:nvSpPr>
          <p:spPr>
            <a:xfrm>
              <a:off x="3095835" y="2872368"/>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9&lt;15</a:t>
              </a:r>
              <a:endParaRPr sz="1800">
                <a:solidFill>
                  <a:schemeClr val="dk1"/>
                </a:solidFill>
                <a:latin typeface="Calibri"/>
                <a:ea typeface="Calibri"/>
                <a:cs typeface="Calibri"/>
                <a:sym typeface="Calibri"/>
              </a:endParaRPr>
            </a:p>
          </p:txBody>
        </p:sp>
      </p:grpSp>
      <p:sp>
        <p:nvSpPr>
          <p:cNvPr id="1749" name="Google Shape;1749;p95"/>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9</a:t>
            </a:r>
            <a:r>
              <a:rPr lang="en-US">
                <a:solidFill>
                  <a:schemeClr val="dk1"/>
                </a:solidFill>
                <a:latin typeface="Calibri"/>
                <a:ea typeface="Calibri"/>
                <a:cs typeface="Calibri"/>
                <a:sym typeface="Calibri"/>
              </a:rPr>
              <a:t>, 8, 5, 6, 11, 13</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755" name="Google Shape;1755;p96"/>
          <p:cNvGrpSpPr/>
          <p:nvPr/>
        </p:nvGrpSpPr>
        <p:grpSpPr>
          <a:xfrm>
            <a:off x="2719685" y="4376534"/>
            <a:ext cx="556171" cy="777321"/>
            <a:chOff x="4309576" y="3299751"/>
            <a:chExt cx="556171" cy="777321"/>
          </a:xfrm>
        </p:grpSpPr>
        <p:sp>
          <p:nvSpPr>
            <p:cNvPr id="1756" name="Google Shape;1756;p9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757" name="Google Shape;1757;p96"/>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758" name="Google Shape;1758;p96"/>
          <p:cNvGrpSpPr/>
          <p:nvPr/>
        </p:nvGrpSpPr>
        <p:grpSpPr>
          <a:xfrm>
            <a:off x="5652120" y="4379871"/>
            <a:ext cx="566453" cy="777321"/>
            <a:chOff x="4365586" y="3299751"/>
            <a:chExt cx="566453" cy="777321"/>
          </a:xfrm>
        </p:grpSpPr>
        <p:sp>
          <p:nvSpPr>
            <p:cNvPr id="1759" name="Google Shape;1759;p9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760" name="Google Shape;1760;p96"/>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761" name="Google Shape;1761;p96"/>
          <p:cNvGrpSpPr/>
          <p:nvPr/>
        </p:nvGrpSpPr>
        <p:grpSpPr>
          <a:xfrm>
            <a:off x="4916503" y="3343370"/>
            <a:ext cx="519593" cy="821680"/>
            <a:chOff x="4346154" y="3255392"/>
            <a:chExt cx="519593" cy="821680"/>
          </a:xfrm>
        </p:grpSpPr>
        <p:sp>
          <p:nvSpPr>
            <p:cNvPr id="1762" name="Google Shape;1762;p9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763" name="Google Shape;1763;p96"/>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764" name="Google Shape;1764;p96"/>
          <p:cNvCxnSpPr>
            <a:stCxn id="1762" idx="1"/>
            <a:endCxn id="1765"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766" name="Google Shape;1766;p96"/>
          <p:cNvCxnSpPr>
            <a:stCxn id="1762" idx="5"/>
            <a:endCxn id="1759"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767" name="Google Shape;1767;p96"/>
          <p:cNvGrpSpPr/>
          <p:nvPr/>
        </p:nvGrpSpPr>
        <p:grpSpPr>
          <a:xfrm>
            <a:off x="3275856" y="3414142"/>
            <a:ext cx="544741" cy="754461"/>
            <a:chOff x="4321006" y="3322611"/>
            <a:chExt cx="544741" cy="754461"/>
          </a:xfrm>
        </p:grpSpPr>
        <p:sp>
          <p:nvSpPr>
            <p:cNvPr id="1768" name="Google Shape;1768;p9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769" name="Google Shape;1769;p96"/>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770" name="Google Shape;1770;p96"/>
          <p:cNvCxnSpPr>
            <a:stCxn id="1756" idx="7"/>
            <a:endCxn id="1768"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771" name="Google Shape;1771;p96"/>
          <p:cNvGrpSpPr/>
          <p:nvPr/>
        </p:nvGrpSpPr>
        <p:grpSpPr>
          <a:xfrm>
            <a:off x="4106114" y="2368137"/>
            <a:ext cx="520733" cy="834471"/>
            <a:chOff x="4365586" y="3242601"/>
            <a:chExt cx="520733" cy="834471"/>
          </a:xfrm>
        </p:grpSpPr>
        <p:sp>
          <p:nvSpPr>
            <p:cNvPr id="1765" name="Google Shape;1765;p9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772" name="Google Shape;1772;p96"/>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773" name="Google Shape;1773;p96"/>
          <p:cNvCxnSpPr>
            <a:stCxn id="1768" idx="7"/>
            <a:endCxn id="1765"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774" name="Google Shape;1774;p96"/>
          <p:cNvGrpSpPr/>
          <p:nvPr/>
        </p:nvGrpSpPr>
        <p:grpSpPr>
          <a:xfrm>
            <a:off x="4355976" y="4337579"/>
            <a:ext cx="520733" cy="823041"/>
            <a:chOff x="4365586" y="3254031"/>
            <a:chExt cx="520733" cy="823041"/>
          </a:xfrm>
        </p:grpSpPr>
        <p:sp>
          <p:nvSpPr>
            <p:cNvPr id="1775" name="Google Shape;1775;p9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776" name="Google Shape;1776;p96"/>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777" name="Google Shape;1777;p96"/>
          <p:cNvCxnSpPr>
            <a:stCxn id="1762" idx="3"/>
            <a:endCxn id="1775"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778" name="Google Shape;1778;p96"/>
          <p:cNvGrpSpPr/>
          <p:nvPr/>
        </p:nvGrpSpPr>
        <p:grpSpPr>
          <a:xfrm>
            <a:off x="755576" y="2416223"/>
            <a:ext cx="4619250" cy="3306621"/>
            <a:chOff x="755576" y="2291639"/>
            <a:chExt cx="4619250" cy="3306621"/>
          </a:xfrm>
        </p:grpSpPr>
        <p:grpSp>
          <p:nvGrpSpPr>
            <p:cNvPr id="1779" name="Google Shape;1779;p96"/>
            <p:cNvGrpSpPr/>
            <p:nvPr/>
          </p:nvGrpSpPr>
          <p:grpSpPr>
            <a:xfrm>
              <a:off x="755576" y="2291639"/>
              <a:ext cx="4619250" cy="3306621"/>
              <a:chOff x="755576" y="2291639"/>
              <a:chExt cx="4619250" cy="3306621"/>
            </a:xfrm>
          </p:grpSpPr>
          <p:grpSp>
            <p:nvGrpSpPr>
              <p:cNvPr id="1780" name="Google Shape;1780;p96"/>
              <p:cNvGrpSpPr/>
              <p:nvPr/>
            </p:nvGrpSpPr>
            <p:grpSpPr>
              <a:xfrm>
                <a:off x="755576" y="2426445"/>
                <a:ext cx="1186550" cy="525310"/>
                <a:chOff x="2665943" y="2154697"/>
                <a:chExt cx="1186550" cy="525310"/>
              </a:xfrm>
            </p:grpSpPr>
            <p:sp>
              <p:nvSpPr>
                <p:cNvPr id="1781" name="Google Shape;1781;p96"/>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2" name="Google Shape;1782;p96"/>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783" name="Google Shape;1783;p96"/>
              <p:cNvGrpSpPr/>
              <p:nvPr/>
            </p:nvGrpSpPr>
            <p:grpSpPr>
              <a:xfrm>
                <a:off x="2079955" y="2291639"/>
                <a:ext cx="519593" cy="777321"/>
                <a:chOff x="4355296" y="3299751"/>
                <a:chExt cx="519593" cy="777321"/>
              </a:xfrm>
            </p:grpSpPr>
            <p:sp>
              <p:nvSpPr>
                <p:cNvPr id="1784" name="Google Shape;1784;p96"/>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785" name="Google Shape;1785;p96"/>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786" name="Google Shape;1786;p96"/>
              <p:cNvCxnSpPr>
                <a:stCxn id="1784" idx="4"/>
                <a:endCxn id="1787" idx="1"/>
              </p:cNvCxnSpPr>
              <p:nvPr/>
            </p:nvCxnSpPr>
            <p:spPr>
              <a:xfrm>
                <a:off x="2340326" y="3068960"/>
                <a:ext cx="3034500" cy="2529300"/>
              </a:xfrm>
              <a:prstGeom prst="straightConnector1">
                <a:avLst/>
              </a:prstGeom>
              <a:noFill/>
              <a:ln cap="flat" cmpd="sng" w="9525">
                <a:solidFill>
                  <a:srgbClr val="76923C"/>
                </a:solidFill>
                <a:prstDash val="dash"/>
                <a:round/>
                <a:headEnd len="sm" w="sm" type="none"/>
                <a:tailEnd len="med" w="med" type="stealth"/>
              </a:ln>
            </p:spPr>
          </p:cxnSp>
        </p:grpSp>
        <p:sp>
          <p:nvSpPr>
            <p:cNvPr id="1788" name="Google Shape;1788;p96"/>
            <p:cNvSpPr txBox="1"/>
            <p:nvPr/>
          </p:nvSpPr>
          <p:spPr>
            <a:xfrm>
              <a:off x="4175955" y="344843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89" name="Google Shape;1789;p96"/>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9</a:t>
            </a:r>
            <a:r>
              <a:rPr lang="en-US">
                <a:solidFill>
                  <a:schemeClr val="dk1"/>
                </a:solidFill>
                <a:latin typeface="Calibri"/>
                <a:ea typeface="Calibri"/>
                <a:cs typeface="Calibri"/>
                <a:sym typeface="Calibri"/>
              </a:rPr>
              <a:t>, 8, 5, 6, 11, 13</a:t>
            </a:r>
            <a:endParaRPr/>
          </a:p>
        </p:txBody>
      </p:sp>
      <p:grpSp>
        <p:nvGrpSpPr>
          <p:cNvPr id="1790" name="Google Shape;1790;p96"/>
          <p:cNvGrpSpPr/>
          <p:nvPr/>
        </p:nvGrpSpPr>
        <p:grpSpPr>
          <a:xfrm>
            <a:off x="5276543" y="5229200"/>
            <a:ext cx="525309" cy="879620"/>
            <a:chOff x="4124414" y="3197452"/>
            <a:chExt cx="525309" cy="879620"/>
          </a:xfrm>
        </p:grpSpPr>
        <p:sp>
          <p:nvSpPr>
            <p:cNvPr id="1787" name="Google Shape;1787;p96"/>
            <p:cNvSpPr/>
            <p:nvPr/>
          </p:nvSpPr>
          <p:spPr>
            <a:xfrm>
              <a:off x="4149562" y="3624724"/>
              <a:ext cx="500161" cy="452348"/>
            </a:xfrm>
            <a:prstGeom prst="ellipse">
              <a:avLst/>
            </a:prstGeom>
            <a:no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791" name="Google Shape;1791;p96"/>
            <p:cNvSpPr txBox="1"/>
            <p:nvPr/>
          </p:nvSpPr>
          <p:spPr>
            <a:xfrm>
              <a:off x="4124414"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792" name="Google Shape;1792;p96"/>
          <p:cNvCxnSpPr>
            <a:endCxn id="1787" idx="0"/>
          </p:cNvCxnSpPr>
          <p:nvPr/>
        </p:nvCxnSpPr>
        <p:spPr>
          <a:xfrm flipH="1">
            <a:off x="5551772" y="5157272"/>
            <a:ext cx="350400" cy="499200"/>
          </a:xfrm>
          <a:prstGeom prst="straightConnector1">
            <a:avLst/>
          </a:prstGeom>
          <a:noFill/>
          <a:ln cap="flat" cmpd="sng" w="9525">
            <a:solidFill>
              <a:srgbClr val="76923C"/>
            </a:solidFill>
            <a:prstDash val="solid"/>
            <a:round/>
            <a:headEnd len="sm" w="sm" type="none"/>
            <a:tailEnd len="med" w="med" type="stealth"/>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798" name="Google Shape;1798;p97"/>
          <p:cNvGrpSpPr/>
          <p:nvPr/>
        </p:nvGrpSpPr>
        <p:grpSpPr>
          <a:xfrm>
            <a:off x="2719685" y="4376534"/>
            <a:ext cx="556171" cy="777321"/>
            <a:chOff x="4309576" y="3299751"/>
            <a:chExt cx="556171" cy="777321"/>
          </a:xfrm>
        </p:grpSpPr>
        <p:sp>
          <p:nvSpPr>
            <p:cNvPr id="1799" name="Google Shape;1799;p9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800" name="Google Shape;1800;p97"/>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801" name="Google Shape;1801;p97"/>
          <p:cNvGrpSpPr/>
          <p:nvPr/>
        </p:nvGrpSpPr>
        <p:grpSpPr>
          <a:xfrm>
            <a:off x="5652120" y="4379871"/>
            <a:ext cx="566453" cy="777321"/>
            <a:chOff x="4365586" y="3299751"/>
            <a:chExt cx="566453" cy="777321"/>
          </a:xfrm>
        </p:grpSpPr>
        <p:sp>
          <p:nvSpPr>
            <p:cNvPr id="1802" name="Google Shape;1802;p9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803" name="Google Shape;1803;p97"/>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804" name="Google Shape;1804;p97"/>
          <p:cNvGrpSpPr/>
          <p:nvPr/>
        </p:nvGrpSpPr>
        <p:grpSpPr>
          <a:xfrm>
            <a:off x="4916503" y="3343370"/>
            <a:ext cx="519593" cy="821680"/>
            <a:chOff x="4346154" y="3255392"/>
            <a:chExt cx="519593" cy="821680"/>
          </a:xfrm>
        </p:grpSpPr>
        <p:sp>
          <p:nvSpPr>
            <p:cNvPr id="1805" name="Google Shape;1805;p9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806" name="Google Shape;1806;p97"/>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807" name="Google Shape;1807;p97"/>
          <p:cNvCxnSpPr>
            <a:stCxn id="1805" idx="1"/>
            <a:endCxn id="1808"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809" name="Google Shape;1809;p97"/>
          <p:cNvCxnSpPr>
            <a:stCxn id="1805" idx="5"/>
            <a:endCxn id="1802"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810" name="Google Shape;1810;p97"/>
          <p:cNvGrpSpPr/>
          <p:nvPr/>
        </p:nvGrpSpPr>
        <p:grpSpPr>
          <a:xfrm>
            <a:off x="3275856" y="3414142"/>
            <a:ext cx="544741" cy="754461"/>
            <a:chOff x="4321006" y="3322611"/>
            <a:chExt cx="544741" cy="754461"/>
          </a:xfrm>
        </p:grpSpPr>
        <p:sp>
          <p:nvSpPr>
            <p:cNvPr id="1811" name="Google Shape;1811;p9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812" name="Google Shape;1812;p97"/>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813" name="Google Shape;1813;p97"/>
          <p:cNvCxnSpPr>
            <a:stCxn id="1799" idx="7"/>
            <a:endCxn id="1811"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814" name="Google Shape;1814;p97"/>
          <p:cNvGrpSpPr/>
          <p:nvPr/>
        </p:nvGrpSpPr>
        <p:grpSpPr>
          <a:xfrm>
            <a:off x="4106114" y="2368137"/>
            <a:ext cx="520733" cy="834471"/>
            <a:chOff x="4365586" y="3242601"/>
            <a:chExt cx="520733" cy="834471"/>
          </a:xfrm>
        </p:grpSpPr>
        <p:sp>
          <p:nvSpPr>
            <p:cNvPr id="1808" name="Google Shape;1808;p97"/>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815" name="Google Shape;1815;p97"/>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816" name="Google Shape;1816;p97"/>
          <p:cNvCxnSpPr>
            <a:stCxn id="1811" idx="7"/>
            <a:endCxn id="1808"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817" name="Google Shape;1817;p97"/>
          <p:cNvGrpSpPr/>
          <p:nvPr/>
        </p:nvGrpSpPr>
        <p:grpSpPr>
          <a:xfrm>
            <a:off x="4355976" y="4337579"/>
            <a:ext cx="520733" cy="823041"/>
            <a:chOff x="4365586" y="3254031"/>
            <a:chExt cx="520733" cy="823041"/>
          </a:xfrm>
        </p:grpSpPr>
        <p:sp>
          <p:nvSpPr>
            <p:cNvPr id="1818" name="Google Shape;1818;p9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819" name="Google Shape;1819;p97"/>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820" name="Google Shape;1820;p97"/>
          <p:cNvCxnSpPr>
            <a:stCxn id="1805" idx="3"/>
            <a:endCxn id="1818"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821" name="Google Shape;1821;p97"/>
          <p:cNvGrpSpPr/>
          <p:nvPr/>
        </p:nvGrpSpPr>
        <p:grpSpPr>
          <a:xfrm>
            <a:off x="755576" y="2416223"/>
            <a:ext cx="4320480" cy="1526125"/>
            <a:chOff x="755576" y="2291639"/>
            <a:chExt cx="4320480" cy="1526125"/>
          </a:xfrm>
        </p:grpSpPr>
        <p:grpSp>
          <p:nvGrpSpPr>
            <p:cNvPr id="1822" name="Google Shape;1822;p97"/>
            <p:cNvGrpSpPr/>
            <p:nvPr/>
          </p:nvGrpSpPr>
          <p:grpSpPr>
            <a:xfrm>
              <a:off x="755576" y="2291639"/>
              <a:ext cx="3350430" cy="777321"/>
              <a:chOff x="755576" y="2291639"/>
              <a:chExt cx="3350430" cy="777321"/>
            </a:xfrm>
          </p:grpSpPr>
          <p:grpSp>
            <p:nvGrpSpPr>
              <p:cNvPr id="1823" name="Google Shape;1823;p97"/>
              <p:cNvGrpSpPr/>
              <p:nvPr/>
            </p:nvGrpSpPr>
            <p:grpSpPr>
              <a:xfrm>
                <a:off x="755576" y="2426445"/>
                <a:ext cx="1186550" cy="525310"/>
                <a:chOff x="2665943" y="2154697"/>
                <a:chExt cx="1186550" cy="525310"/>
              </a:xfrm>
            </p:grpSpPr>
            <p:sp>
              <p:nvSpPr>
                <p:cNvPr id="1824" name="Google Shape;1824;p97"/>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5" name="Google Shape;1825;p97"/>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826" name="Google Shape;1826;p97"/>
              <p:cNvGrpSpPr/>
              <p:nvPr/>
            </p:nvGrpSpPr>
            <p:grpSpPr>
              <a:xfrm>
                <a:off x="2079955" y="2291639"/>
                <a:ext cx="519593" cy="777321"/>
                <a:chOff x="4355296" y="3299751"/>
                <a:chExt cx="519593" cy="777321"/>
              </a:xfrm>
            </p:grpSpPr>
            <p:sp>
              <p:nvSpPr>
                <p:cNvPr id="1827" name="Google Shape;1827;p97"/>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828" name="Google Shape;1828;p97"/>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829" name="Google Shape;1829;p97"/>
              <p:cNvCxnSpPr>
                <a:stCxn id="1827" idx="6"/>
                <a:endCxn id="1808" idx="2"/>
              </p:cNvCxnSpPr>
              <p:nvPr/>
            </p:nvCxnSpPr>
            <p:spPr>
              <a:xfrm>
                <a:off x="2590406" y="2842786"/>
                <a:ext cx="1515600" cy="9000"/>
              </a:xfrm>
              <a:prstGeom prst="straightConnector1">
                <a:avLst/>
              </a:prstGeom>
              <a:noFill/>
              <a:ln cap="flat" cmpd="sng" w="9525">
                <a:solidFill>
                  <a:srgbClr val="FF0000"/>
                </a:solidFill>
                <a:prstDash val="dash"/>
                <a:round/>
                <a:headEnd len="sm" w="sm" type="none"/>
                <a:tailEnd len="med" w="med" type="stealth"/>
              </a:ln>
            </p:spPr>
          </p:cxnSp>
        </p:grpSp>
        <p:sp>
          <p:nvSpPr>
            <p:cNvPr id="1830" name="Google Shape;1830;p97"/>
            <p:cNvSpPr txBox="1"/>
            <p:nvPr/>
          </p:nvSpPr>
          <p:spPr>
            <a:xfrm>
              <a:off x="4175955" y="344843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31" name="Google Shape;1831;p97"/>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a:t>
            </a:r>
            <a:r>
              <a:rPr lang="en-US">
                <a:solidFill>
                  <a:srgbClr val="FF0000"/>
                </a:solidFill>
                <a:latin typeface="Calibri"/>
                <a:ea typeface="Calibri"/>
                <a:cs typeface="Calibri"/>
                <a:sym typeface="Calibri"/>
              </a:rPr>
              <a:t>8</a:t>
            </a:r>
            <a:r>
              <a:rPr lang="en-US">
                <a:solidFill>
                  <a:schemeClr val="dk1"/>
                </a:solidFill>
                <a:latin typeface="Calibri"/>
                <a:ea typeface="Calibri"/>
                <a:cs typeface="Calibri"/>
                <a:sym typeface="Calibri"/>
              </a:rPr>
              <a:t>, 5, 6, 11, 13</a:t>
            </a:r>
            <a:endParaRPr/>
          </a:p>
        </p:txBody>
      </p:sp>
      <p:grpSp>
        <p:nvGrpSpPr>
          <p:cNvPr id="1832" name="Google Shape;1832;p97"/>
          <p:cNvGrpSpPr/>
          <p:nvPr/>
        </p:nvGrpSpPr>
        <p:grpSpPr>
          <a:xfrm>
            <a:off x="5301691" y="5229200"/>
            <a:ext cx="532842" cy="879620"/>
            <a:chOff x="4149562" y="3197452"/>
            <a:chExt cx="532842" cy="879620"/>
          </a:xfrm>
        </p:grpSpPr>
        <p:sp>
          <p:nvSpPr>
            <p:cNvPr id="1833" name="Google Shape;1833;p9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834" name="Google Shape;1834;p97"/>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835" name="Google Shape;1835;p97"/>
          <p:cNvCxnSpPr>
            <a:endCxn id="1833" idx="0"/>
          </p:cNvCxnSpPr>
          <p:nvPr/>
        </p:nvCxnSpPr>
        <p:spPr>
          <a:xfrm flipH="1">
            <a:off x="5551772" y="5157272"/>
            <a:ext cx="350400" cy="499200"/>
          </a:xfrm>
          <a:prstGeom prst="straightConnector1">
            <a:avLst/>
          </a:prstGeom>
          <a:noFill/>
          <a:ln cap="flat" cmpd="sng" w="9525">
            <a:solidFill>
              <a:schemeClr val="dk2"/>
            </a:solidFill>
            <a:prstDash val="solid"/>
            <a:round/>
            <a:headEnd len="sm" w="sm" type="none"/>
            <a:tailEnd len="med" w="med" type="stealth"/>
          </a:ln>
        </p:spPr>
      </p:cxnSp>
      <p:sp>
        <p:nvSpPr>
          <p:cNvPr id="1836" name="Google Shape;1836;p97"/>
          <p:cNvSpPr txBox="1"/>
          <p:nvPr/>
        </p:nvSpPr>
        <p:spPr>
          <a:xfrm>
            <a:off x="3120465" y="264903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8&gt;3</a:t>
            </a:r>
            <a:endParaRPr sz="1800">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0" name="Shape 1840"/>
        <p:cNvGrpSpPr/>
        <p:nvPr/>
      </p:nvGrpSpPr>
      <p:grpSpPr>
        <a:xfrm>
          <a:off x="0" y="0"/>
          <a:ext cx="0" cy="0"/>
          <a:chOff x="0" y="0"/>
          <a:chExt cx="0" cy="0"/>
        </a:xfrm>
      </p:grpSpPr>
      <p:sp>
        <p:nvSpPr>
          <p:cNvPr id="1841" name="Google Shape;1841;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842" name="Google Shape;1842;p98"/>
          <p:cNvGrpSpPr/>
          <p:nvPr/>
        </p:nvGrpSpPr>
        <p:grpSpPr>
          <a:xfrm>
            <a:off x="2719685" y="4376534"/>
            <a:ext cx="556171" cy="777321"/>
            <a:chOff x="4309576" y="3299751"/>
            <a:chExt cx="556171" cy="777321"/>
          </a:xfrm>
        </p:grpSpPr>
        <p:sp>
          <p:nvSpPr>
            <p:cNvPr id="1843" name="Google Shape;1843;p9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844" name="Google Shape;1844;p98"/>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845" name="Google Shape;1845;p98"/>
          <p:cNvGrpSpPr/>
          <p:nvPr/>
        </p:nvGrpSpPr>
        <p:grpSpPr>
          <a:xfrm>
            <a:off x="5652120" y="4379871"/>
            <a:ext cx="566453" cy="777321"/>
            <a:chOff x="4365586" y="3299751"/>
            <a:chExt cx="566453" cy="777321"/>
          </a:xfrm>
        </p:grpSpPr>
        <p:sp>
          <p:nvSpPr>
            <p:cNvPr id="1846" name="Google Shape;1846;p9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847" name="Google Shape;1847;p98"/>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848" name="Google Shape;1848;p98"/>
          <p:cNvGrpSpPr/>
          <p:nvPr/>
        </p:nvGrpSpPr>
        <p:grpSpPr>
          <a:xfrm>
            <a:off x="4916503" y="3343370"/>
            <a:ext cx="519593" cy="821680"/>
            <a:chOff x="4346154" y="3255392"/>
            <a:chExt cx="519593" cy="821680"/>
          </a:xfrm>
        </p:grpSpPr>
        <p:sp>
          <p:nvSpPr>
            <p:cNvPr id="1849" name="Google Shape;1849;p98"/>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850" name="Google Shape;1850;p98"/>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851" name="Google Shape;1851;p98"/>
          <p:cNvCxnSpPr>
            <a:stCxn id="1849" idx="1"/>
            <a:endCxn id="1852"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853" name="Google Shape;1853;p98"/>
          <p:cNvCxnSpPr>
            <a:stCxn id="1849" idx="5"/>
            <a:endCxn id="1846"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854" name="Google Shape;1854;p98"/>
          <p:cNvGrpSpPr/>
          <p:nvPr/>
        </p:nvGrpSpPr>
        <p:grpSpPr>
          <a:xfrm>
            <a:off x="3275856" y="3414142"/>
            <a:ext cx="544741" cy="754461"/>
            <a:chOff x="4321006" y="3322611"/>
            <a:chExt cx="544741" cy="754461"/>
          </a:xfrm>
        </p:grpSpPr>
        <p:sp>
          <p:nvSpPr>
            <p:cNvPr id="1855" name="Google Shape;1855;p9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856" name="Google Shape;1856;p98"/>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857" name="Google Shape;1857;p98"/>
          <p:cNvCxnSpPr>
            <a:stCxn id="1843" idx="7"/>
            <a:endCxn id="1855"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858" name="Google Shape;1858;p98"/>
          <p:cNvGrpSpPr/>
          <p:nvPr/>
        </p:nvGrpSpPr>
        <p:grpSpPr>
          <a:xfrm>
            <a:off x="4106114" y="2368137"/>
            <a:ext cx="520733" cy="834471"/>
            <a:chOff x="4365586" y="3242601"/>
            <a:chExt cx="520733" cy="834471"/>
          </a:xfrm>
        </p:grpSpPr>
        <p:sp>
          <p:nvSpPr>
            <p:cNvPr id="1852" name="Google Shape;1852;p9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859" name="Google Shape;1859;p98"/>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860" name="Google Shape;1860;p98"/>
          <p:cNvCxnSpPr>
            <a:stCxn id="1855" idx="7"/>
            <a:endCxn id="1852"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861" name="Google Shape;1861;p98"/>
          <p:cNvGrpSpPr/>
          <p:nvPr/>
        </p:nvGrpSpPr>
        <p:grpSpPr>
          <a:xfrm>
            <a:off x="4355976" y="4337579"/>
            <a:ext cx="520733" cy="823041"/>
            <a:chOff x="4365586" y="3254031"/>
            <a:chExt cx="520733" cy="823041"/>
          </a:xfrm>
        </p:grpSpPr>
        <p:sp>
          <p:nvSpPr>
            <p:cNvPr id="1862" name="Google Shape;1862;p9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863" name="Google Shape;1863;p98"/>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864" name="Google Shape;1864;p98"/>
          <p:cNvCxnSpPr>
            <a:stCxn id="1849" idx="3"/>
            <a:endCxn id="1862"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865" name="Google Shape;1865;p98"/>
          <p:cNvGrpSpPr/>
          <p:nvPr/>
        </p:nvGrpSpPr>
        <p:grpSpPr>
          <a:xfrm>
            <a:off x="755576" y="2416223"/>
            <a:ext cx="4320480" cy="1526125"/>
            <a:chOff x="755576" y="2291639"/>
            <a:chExt cx="4320480" cy="1526125"/>
          </a:xfrm>
        </p:grpSpPr>
        <p:grpSp>
          <p:nvGrpSpPr>
            <p:cNvPr id="1866" name="Google Shape;1866;p98"/>
            <p:cNvGrpSpPr/>
            <p:nvPr/>
          </p:nvGrpSpPr>
          <p:grpSpPr>
            <a:xfrm>
              <a:off x="755576" y="2291639"/>
              <a:ext cx="4180230" cy="1522547"/>
              <a:chOff x="755576" y="2291639"/>
              <a:chExt cx="4180230" cy="1522547"/>
            </a:xfrm>
          </p:grpSpPr>
          <p:grpSp>
            <p:nvGrpSpPr>
              <p:cNvPr id="1867" name="Google Shape;1867;p98"/>
              <p:cNvGrpSpPr/>
              <p:nvPr/>
            </p:nvGrpSpPr>
            <p:grpSpPr>
              <a:xfrm>
                <a:off x="755576" y="2426445"/>
                <a:ext cx="1186550" cy="525310"/>
                <a:chOff x="2665943" y="2154697"/>
                <a:chExt cx="1186550" cy="525310"/>
              </a:xfrm>
            </p:grpSpPr>
            <p:sp>
              <p:nvSpPr>
                <p:cNvPr id="1868" name="Google Shape;1868;p98"/>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9" name="Google Shape;1869;p98"/>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870" name="Google Shape;1870;p98"/>
              <p:cNvGrpSpPr/>
              <p:nvPr/>
            </p:nvGrpSpPr>
            <p:grpSpPr>
              <a:xfrm>
                <a:off x="2079955" y="2291639"/>
                <a:ext cx="519593" cy="777321"/>
                <a:chOff x="4355296" y="3299751"/>
                <a:chExt cx="519593" cy="777321"/>
              </a:xfrm>
            </p:grpSpPr>
            <p:sp>
              <p:nvSpPr>
                <p:cNvPr id="1871" name="Google Shape;1871;p98"/>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872" name="Google Shape;1872;p98"/>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873" name="Google Shape;1873;p98"/>
              <p:cNvCxnSpPr>
                <a:stCxn id="1871" idx="6"/>
                <a:endCxn id="1849" idx="2"/>
              </p:cNvCxnSpPr>
              <p:nvPr/>
            </p:nvCxnSpPr>
            <p:spPr>
              <a:xfrm>
                <a:off x="2590406" y="2842786"/>
                <a:ext cx="2345400" cy="971400"/>
              </a:xfrm>
              <a:prstGeom prst="straightConnector1">
                <a:avLst/>
              </a:prstGeom>
              <a:noFill/>
              <a:ln cap="flat" cmpd="sng" w="9525">
                <a:solidFill>
                  <a:srgbClr val="FF0000"/>
                </a:solidFill>
                <a:prstDash val="dash"/>
                <a:round/>
                <a:headEnd len="sm" w="sm" type="none"/>
                <a:tailEnd len="med" w="med" type="stealth"/>
              </a:ln>
            </p:spPr>
          </p:cxnSp>
        </p:grpSp>
        <p:sp>
          <p:nvSpPr>
            <p:cNvPr id="1874" name="Google Shape;1874;p98"/>
            <p:cNvSpPr txBox="1"/>
            <p:nvPr/>
          </p:nvSpPr>
          <p:spPr>
            <a:xfrm>
              <a:off x="4175955" y="344843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75" name="Google Shape;1875;p98"/>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a:t>
            </a:r>
            <a:r>
              <a:rPr lang="en-US">
                <a:solidFill>
                  <a:srgbClr val="FF0000"/>
                </a:solidFill>
                <a:latin typeface="Calibri"/>
                <a:ea typeface="Calibri"/>
                <a:cs typeface="Calibri"/>
                <a:sym typeface="Calibri"/>
              </a:rPr>
              <a:t>8</a:t>
            </a:r>
            <a:r>
              <a:rPr lang="en-US">
                <a:solidFill>
                  <a:schemeClr val="dk1"/>
                </a:solidFill>
                <a:latin typeface="Calibri"/>
                <a:ea typeface="Calibri"/>
                <a:cs typeface="Calibri"/>
                <a:sym typeface="Calibri"/>
              </a:rPr>
              <a:t>, 5, 6, 11, 13</a:t>
            </a:r>
            <a:endParaRPr/>
          </a:p>
        </p:txBody>
      </p:sp>
      <p:grpSp>
        <p:nvGrpSpPr>
          <p:cNvPr id="1876" name="Google Shape;1876;p98"/>
          <p:cNvGrpSpPr/>
          <p:nvPr/>
        </p:nvGrpSpPr>
        <p:grpSpPr>
          <a:xfrm>
            <a:off x="5301691" y="5229200"/>
            <a:ext cx="532842" cy="879620"/>
            <a:chOff x="4149562" y="3197452"/>
            <a:chExt cx="532842" cy="879620"/>
          </a:xfrm>
        </p:grpSpPr>
        <p:sp>
          <p:nvSpPr>
            <p:cNvPr id="1877" name="Google Shape;1877;p9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878" name="Google Shape;1878;p98"/>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879" name="Google Shape;1879;p98"/>
          <p:cNvCxnSpPr>
            <a:endCxn id="1877" idx="0"/>
          </p:cNvCxnSpPr>
          <p:nvPr/>
        </p:nvCxnSpPr>
        <p:spPr>
          <a:xfrm flipH="1">
            <a:off x="5551772" y="5157272"/>
            <a:ext cx="350400" cy="499200"/>
          </a:xfrm>
          <a:prstGeom prst="straightConnector1">
            <a:avLst/>
          </a:prstGeom>
          <a:noFill/>
          <a:ln cap="flat" cmpd="sng" w="9525">
            <a:solidFill>
              <a:schemeClr val="dk2"/>
            </a:solidFill>
            <a:prstDash val="solid"/>
            <a:round/>
            <a:headEnd len="sm" w="sm" type="none"/>
            <a:tailEnd len="med" w="med" type="stealth"/>
          </a:ln>
        </p:spPr>
      </p:cxnSp>
      <p:sp>
        <p:nvSpPr>
          <p:cNvPr id="1880" name="Google Shape;1880;p98"/>
          <p:cNvSpPr txBox="1"/>
          <p:nvPr/>
        </p:nvSpPr>
        <p:spPr>
          <a:xfrm>
            <a:off x="3241566" y="297409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8&gt;7</a:t>
            </a:r>
            <a:endParaRPr sz="1800">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886" name="Google Shape;1886;p99"/>
          <p:cNvGrpSpPr/>
          <p:nvPr/>
        </p:nvGrpSpPr>
        <p:grpSpPr>
          <a:xfrm>
            <a:off x="2719685" y="4376534"/>
            <a:ext cx="556171" cy="777321"/>
            <a:chOff x="4309576" y="3299751"/>
            <a:chExt cx="556171" cy="777321"/>
          </a:xfrm>
        </p:grpSpPr>
        <p:sp>
          <p:nvSpPr>
            <p:cNvPr id="1887" name="Google Shape;1887;p9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888" name="Google Shape;1888;p99"/>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889" name="Google Shape;1889;p99"/>
          <p:cNvGrpSpPr/>
          <p:nvPr/>
        </p:nvGrpSpPr>
        <p:grpSpPr>
          <a:xfrm>
            <a:off x="5652120" y="4379871"/>
            <a:ext cx="566453" cy="777321"/>
            <a:chOff x="4365586" y="3299751"/>
            <a:chExt cx="566453" cy="777321"/>
          </a:xfrm>
        </p:grpSpPr>
        <p:sp>
          <p:nvSpPr>
            <p:cNvPr id="1890" name="Google Shape;1890;p99"/>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891" name="Google Shape;1891;p99"/>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892" name="Google Shape;1892;p99"/>
          <p:cNvGrpSpPr/>
          <p:nvPr/>
        </p:nvGrpSpPr>
        <p:grpSpPr>
          <a:xfrm>
            <a:off x="4916503" y="3343370"/>
            <a:ext cx="519593" cy="821680"/>
            <a:chOff x="4346154" y="3255392"/>
            <a:chExt cx="519593" cy="821680"/>
          </a:xfrm>
        </p:grpSpPr>
        <p:sp>
          <p:nvSpPr>
            <p:cNvPr id="1893" name="Google Shape;1893;p9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894" name="Google Shape;1894;p99"/>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895" name="Google Shape;1895;p99"/>
          <p:cNvCxnSpPr>
            <a:stCxn id="1893" idx="1"/>
            <a:endCxn id="1896"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897" name="Google Shape;1897;p99"/>
          <p:cNvCxnSpPr>
            <a:stCxn id="1893" idx="5"/>
            <a:endCxn id="1890"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898" name="Google Shape;1898;p99"/>
          <p:cNvGrpSpPr/>
          <p:nvPr/>
        </p:nvGrpSpPr>
        <p:grpSpPr>
          <a:xfrm>
            <a:off x="3275856" y="3414142"/>
            <a:ext cx="544741" cy="754461"/>
            <a:chOff x="4321006" y="3322611"/>
            <a:chExt cx="544741" cy="754461"/>
          </a:xfrm>
        </p:grpSpPr>
        <p:sp>
          <p:nvSpPr>
            <p:cNvPr id="1899" name="Google Shape;1899;p9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900" name="Google Shape;1900;p99"/>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901" name="Google Shape;1901;p99"/>
          <p:cNvCxnSpPr>
            <a:stCxn id="1887" idx="7"/>
            <a:endCxn id="1899"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902" name="Google Shape;1902;p99"/>
          <p:cNvGrpSpPr/>
          <p:nvPr/>
        </p:nvGrpSpPr>
        <p:grpSpPr>
          <a:xfrm>
            <a:off x="4106114" y="2368137"/>
            <a:ext cx="520733" cy="834471"/>
            <a:chOff x="4365586" y="3242601"/>
            <a:chExt cx="520733" cy="834471"/>
          </a:xfrm>
        </p:grpSpPr>
        <p:sp>
          <p:nvSpPr>
            <p:cNvPr id="1896" name="Google Shape;1896;p9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903" name="Google Shape;1903;p99"/>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904" name="Google Shape;1904;p99"/>
          <p:cNvCxnSpPr>
            <a:stCxn id="1899" idx="7"/>
            <a:endCxn id="1896"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905" name="Google Shape;1905;p99"/>
          <p:cNvGrpSpPr/>
          <p:nvPr/>
        </p:nvGrpSpPr>
        <p:grpSpPr>
          <a:xfrm>
            <a:off x="4355976" y="4337579"/>
            <a:ext cx="520733" cy="823041"/>
            <a:chOff x="4365586" y="3254031"/>
            <a:chExt cx="520733" cy="823041"/>
          </a:xfrm>
        </p:grpSpPr>
        <p:sp>
          <p:nvSpPr>
            <p:cNvPr id="1906" name="Google Shape;1906;p9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907" name="Google Shape;1907;p99"/>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908" name="Google Shape;1908;p99"/>
          <p:cNvCxnSpPr>
            <a:stCxn id="1893" idx="3"/>
            <a:endCxn id="1906"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909" name="Google Shape;1909;p99"/>
          <p:cNvGrpSpPr/>
          <p:nvPr/>
        </p:nvGrpSpPr>
        <p:grpSpPr>
          <a:xfrm>
            <a:off x="755576" y="2416223"/>
            <a:ext cx="4969830" cy="2354747"/>
            <a:chOff x="755576" y="2291639"/>
            <a:chExt cx="4969830" cy="2354747"/>
          </a:xfrm>
        </p:grpSpPr>
        <p:grpSp>
          <p:nvGrpSpPr>
            <p:cNvPr id="1910" name="Google Shape;1910;p99"/>
            <p:cNvGrpSpPr/>
            <p:nvPr/>
          </p:nvGrpSpPr>
          <p:grpSpPr>
            <a:xfrm>
              <a:off x="755576" y="2426445"/>
              <a:ext cx="1186550" cy="525310"/>
              <a:chOff x="2665943" y="2154697"/>
              <a:chExt cx="1186550" cy="525310"/>
            </a:xfrm>
          </p:grpSpPr>
          <p:sp>
            <p:nvSpPr>
              <p:cNvPr id="1911" name="Google Shape;1911;p99"/>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2" name="Google Shape;1912;p99"/>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913" name="Google Shape;1913;p99"/>
            <p:cNvGrpSpPr/>
            <p:nvPr/>
          </p:nvGrpSpPr>
          <p:grpSpPr>
            <a:xfrm>
              <a:off x="2079955" y="2291639"/>
              <a:ext cx="519593" cy="777321"/>
              <a:chOff x="4355296" y="3299751"/>
              <a:chExt cx="519593" cy="777321"/>
            </a:xfrm>
          </p:grpSpPr>
          <p:sp>
            <p:nvSpPr>
              <p:cNvPr id="1914" name="Google Shape;1914;p99"/>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915" name="Google Shape;1915;p99"/>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916" name="Google Shape;1916;p99"/>
            <p:cNvCxnSpPr>
              <a:stCxn id="1914" idx="6"/>
              <a:endCxn id="1890" idx="1"/>
            </p:cNvCxnSpPr>
            <p:nvPr/>
          </p:nvCxnSpPr>
          <p:spPr>
            <a:xfrm>
              <a:off x="2590406" y="2842786"/>
              <a:ext cx="3135000" cy="1803600"/>
            </a:xfrm>
            <a:prstGeom prst="straightConnector1">
              <a:avLst/>
            </a:prstGeom>
            <a:noFill/>
            <a:ln cap="flat" cmpd="sng" w="9525">
              <a:solidFill>
                <a:srgbClr val="FF0000"/>
              </a:solidFill>
              <a:prstDash val="dash"/>
              <a:round/>
              <a:headEnd len="sm" w="sm" type="none"/>
              <a:tailEnd len="med" w="med" type="stealth"/>
            </a:ln>
          </p:spPr>
        </p:cxnSp>
      </p:grpSp>
      <p:sp>
        <p:nvSpPr>
          <p:cNvPr id="1917" name="Google Shape;1917;p99"/>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a:t>
            </a:r>
            <a:r>
              <a:rPr lang="en-US">
                <a:solidFill>
                  <a:srgbClr val="FF0000"/>
                </a:solidFill>
                <a:latin typeface="Calibri"/>
                <a:ea typeface="Calibri"/>
                <a:cs typeface="Calibri"/>
                <a:sym typeface="Calibri"/>
              </a:rPr>
              <a:t>8</a:t>
            </a:r>
            <a:r>
              <a:rPr lang="en-US">
                <a:solidFill>
                  <a:schemeClr val="dk1"/>
                </a:solidFill>
                <a:latin typeface="Calibri"/>
                <a:ea typeface="Calibri"/>
                <a:cs typeface="Calibri"/>
                <a:sym typeface="Calibri"/>
              </a:rPr>
              <a:t>, 5, 6, 11, 13</a:t>
            </a:r>
            <a:endParaRPr/>
          </a:p>
        </p:txBody>
      </p:sp>
      <p:grpSp>
        <p:nvGrpSpPr>
          <p:cNvPr id="1918" name="Google Shape;1918;p99"/>
          <p:cNvGrpSpPr/>
          <p:nvPr/>
        </p:nvGrpSpPr>
        <p:grpSpPr>
          <a:xfrm>
            <a:off x="5301691" y="5229200"/>
            <a:ext cx="532842" cy="879620"/>
            <a:chOff x="4149562" y="3197452"/>
            <a:chExt cx="532842" cy="879620"/>
          </a:xfrm>
        </p:grpSpPr>
        <p:sp>
          <p:nvSpPr>
            <p:cNvPr id="1919" name="Google Shape;1919;p9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920" name="Google Shape;1920;p99"/>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921" name="Google Shape;1921;p99"/>
          <p:cNvCxnSpPr>
            <a:endCxn id="1919" idx="0"/>
          </p:cNvCxnSpPr>
          <p:nvPr/>
        </p:nvCxnSpPr>
        <p:spPr>
          <a:xfrm flipH="1">
            <a:off x="5551772" y="5157272"/>
            <a:ext cx="350400" cy="499200"/>
          </a:xfrm>
          <a:prstGeom prst="straightConnector1">
            <a:avLst/>
          </a:prstGeom>
          <a:noFill/>
          <a:ln cap="flat" cmpd="sng" w="9525">
            <a:solidFill>
              <a:schemeClr val="dk2"/>
            </a:solidFill>
            <a:prstDash val="solid"/>
            <a:round/>
            <a:headEnd len="sm" w="sm" type="none"/>
            <a:tailEnd len="med" w="med" type="stealth"/>
          </a:ln>
        </p:spPr>
      </p:cxnSp>
      <p:sp>
        <p:nvSpPr>
          <p:cNvPr id="1922" name="Google Shape;1922;p99"/>
          <p:cNvSpPr txBox="1"/>
          <p:nvPr/>
        </p:nvSpPr>
        <p:spPr>
          <a:xfrm>
            <a:off x="3241566" y="3068960"/>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8&lt;15</a:t>
            </a:r>
            <a:endParaRPr sz="1800">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928" name="Google Shape;1928;p100"/>
          <p:cNvGrpSpPr/>
          <p:nvPr/>
        </p:nvGrpSpPr>
        <p:grpSpPr>
          <a:xfrm>
            <a:off x="2719685" y="4376534"/>
            <a:ext cx="556171" cy="777321"/>
            <a:chOff x="4309576" y="3299751"/>
            <a:chExt cx="556171" cy="777321"/>
          </a:xfrm>
        </p:grpSpPr>
        <p:sp>
          <p:nvSpPr>
            <p:cNvPr id="1929" name="Google Shape;1929;p10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930" name="Google Shape;1930;p100"/>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931" name="Google Shape;1931;p100"/>
          <p:cNvGrpSpPr/>
          <p:nvPr/>
        </p:nvGrpSpPr>
        <p:grpSpPr>
          <a:xfrm>
            <a:off x="5652120" y="4379871"/>
            <a:ext cx="566453" cy="777321"/>
            <a:chOff x="4365586" y="3299751"/>
            <a:chExt cx="566453" cy="777321"/>
          </a:xfrm>
        </p:grpSpPr>
        <p:sp>
          <p:nvSpPr>
            <p:cNvPr id="1932" name="Google Shape;1932;p10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933" name="Google Shape;1933;p100"/>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934" name="Google Shape;1934;p100"/>
          <p:cNvGrpSpPr/>
          <p:nvPr/>
        </p:nvGrpSpPr>
        <p:grpSpPr>
          <a:xfrm>
            <a:off x="4916503" y="3343370"/>
            <a:ext cx="519593" cy="821680"/>
            <a:chOff x="4346154" y="3255392"/>
            <a:chExt cx="519593" cy="821680"/>
          </a:xfrm>
        </p:grpSpPr>
        <p:sp>
          <p:nvSpPr>
            <p:cNvPr id="1935" name="Google Shape;1935;p10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936" name="Google Shape;1936;p100"/>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937" name="Google Shape;1937;p100"/>
          <p:cNvCxnSpPr>
            <a:stCxn id="1935" idx="1"/>
            <a:endCxn id="1938"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939" name="Google Shape;1939;p100"/>
          <p:cNvCxnSpPr>
            <a:stCxn id="1935" idx="5"/>
            <a:endCxn id="1932"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940" name="Google Shape;1940;p100"/>
          <p:cNvGrpSpPr/>
          <p:nvPr/>
        </p:nvGrpSpPr>
        <p:grpSpPr>
          <a:xfrm>
            <a:off x="3275856" y="3414142"/>
            <a:ext cx="544741" cy="754461"/>
            <a:chOff x="4321006" y="3322611"/>
            <a:chExt cx="544741" cy="754461"/>
          </a:xfrm>
        </p:grpSpPr>
        <p:sp>
          <p:nvSpPr>
            <p:cNvPr id="1941" name="Google Shape;1941;p10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942" name="Google Shape;1942;p100"/>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943" name="Google Shape;1943;p100"/>
          <p:cNvCxnSpPr>
            <a:stCxn id="1929" idx="7"/>
            <a:endCxn id="1941"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944" name="Google Shape;1944;p100"/>
          <p:cNvGrpSpPr/>
          <p:nvPr/>
        </p:nvGrpSpPr>
        <p:grpSpPr>
          <a:xfrm>
            <a:off x="4106114" y="2368137"/>
            <a:ext cx="520733" cy="834471"/>
            <a:chOff x="4365586" y="3242601"/>
            <a:chExt cx="520733" cy="834471"/>
          </a:xfrm>
        </p:grpSpPr>
        <p:sp>
          <p:nvSpPr>
            <p:cNvPr id="1938" name="Google Shape;1938;p10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945" name="Google Shape;1945;p100"/>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946" name="Google Shape;1946;p100"/>
          <p:cNvCxnSpPr>
            <a:stCxn id="1941" idx="7"/>
            <a:endCxn id="1938"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947" name="Google Shape;1947;p100"/>
          <p:cNvGrpSpPr/>
          <p:nvPr/>
        </p:nvGrpSpPr>
        <p:grpSpPr>
          <a:xfrm>
            <a:off x="4355976" y="4337579"/>
            <a:ext cx="520733" cy="823041"/>
            <a:chOff x="4365586" y="3254031"/>
            <a:chExt cx="520733" cy="823041"/>
          </a:xfrm>
        </p:grpSpPr>
        <p:sp>
          <p:nvSpPr>
            <p:cNvPr id="1948" name="Google Shape;1948;p10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949" name="Google Shape;1949;p100"/>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950" name="Google Shape;1950;p100"/>
          <p:cNvCxnSpPr>
            <a:stCxn id="1935" idx="3"/>
            <a:endCxn id="1948"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951" name="Google Shape;1951;p100"/>
          <p:cNvGrpSpPr/>
          <p:nvPr/>
        </p:nvGrpSpPr>
        <p:grpSpPr>
          <a:xfrm>
            <a:off x="755576" y="2416223"/>
            <a:ext cx="4619250" cy="3306621"/>
            <a:chOff x="755576" y="2291639"/>
            <a:chExt cx="4619250" cy="3306621"/>
          </a:xfrm>
        </p:grpSpPr>
        <p:grpSp>
          <p:nvGrpSpPr>
            <p:cNvPr id="1952" name="Google Shape;1952;p100"/>
            <p:cNvGrpSpPr/>
            <p:nvPr/>
          </p:nvGrpSpPr>
          <p:grpSpPr>
            <a:xfrm>
              <a:off x="755576" y="2426445"/>
              <a:ext cx="1186550" cy="525310"/>
              <a:chOff x="2665943" y="2154697"/>
              <a:chExt cx="1186550" cy="525310"/>
            </a:xfrm>
          </p:grpSpPr>
          <p:sp>
            <p:nvSpPr>
              <p:cNvPr id="1953" name="Google Shape;1953;p100"/>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4" name="Google Shape;1954;p100"/>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955" name="Google Shape;1955;p100"/>
            <p:cNvGrpSpPr/>
            <p:nvPr/>
          </p:nvGrpSpPr>
          <p:grpSpPr>
            <a:xfrm>
              <a:off x="2079955" y="2291639"/>
              <a:ext cx="519593" cy="777321"/>
              <a:chOff x="4355296" y="3299751"/>
              <a:chExt cx="519593" cy="777321"/>
            </a:xfrm>
          </p:grpSpPr>
          <p:sp>
            <p:nvSpPr>
              <p:cNvPr id="1956" name="Google Shape;1956;p100"/>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957" name="Google Shape;1957;p100"/>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958" name="Google Shape;1958;p100"/>
            <p:cNvCxnSpPr>
              <a:stCxn id="1956" idx="4"/>
              <a:endCxn id="1959" idx="1"/>
            </p:cNvCxnSpPr>
            <p:nvPr/>
          </p:nvCxnSpPr>
          <p:spPr>
            <a:xfrm>
              <a:off x="2340326" y="3068960"/>
              <a:ext cx="3034500" cy="2529300"/>
            </a:xfrm>
            <a:prstGeom prst="straightConnector1">
              <a:avLst/>
            </a:prstGeom>
            <a:noFill/>
            <a:ln cap="flat" cmpd="sng" w="9525">
              <a:solidFill>
                <a:srgbClr val="FF0000"/>
              </a:solidFill>
              <a:prstDash val="dash"/>
              <a:round/>
              <a:headEnd len="sm" w="sm" type="none"/>
              <a:tailEnd len="med" w="med" type="stealth"/>
            </a:ln>
          </p:spPr>
        </p:cxnSp>
      </p:grpSp>
      <p:sp>
        <p:nvSpPr>
          <p:cNvPr id="1960" name="Google Shape;1960;p100"/>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a:t>
            </a:r>
            <a:r>
              <a:rPr lang="en-US">
                <a:solidFill>
                  <a:srgbClr val="FF0000"/>
                </a:solidFill>
                <a:latin typeface="Calibri"/>
                <a:ea typeface="Calibri"/>
                <a:cs typeface="Calibri"/>
                <a:sym typeface="Calibri"/>
              </a:rPr>
              <a:t>8</a:t>
            </a:r>
            <a:r>
              <a:rPr lang="en-US">
                <a:solidFill>
                  <a:schemeClr val="dk1"/>
                </a:solidFill>
                <a:latin typeface="Calibri"/>
                <a:ea typeface="Calibri"/>
                <a:cs typeface="Calibri"/>
                <a:sym typeface="Calibri"/>
              </a:rPr>
              <a:t>, 5, 6, 11, 13</a:t>
            </a:r>
            <a:endParaRPr/>
          </a:p>
        </p:txBody>
      </p:sp>
      <p:grpSp>
        <p:nvGrpSpPr>
          <p:cNvPr id="1961" name="Google Shape;1961;p100"/>
          <p:cNvGrpSpPr/>
          <p:nvPr/>
        </p:nvGrpSpPr>
        <p:grpSpPr>
          <a:xfrm>
            <a:off x="5301691" y="5229200"/>
            <a:ext cx="532842" cy="879620"/>
            <a:chOff x="4149562" y="3197452"/>
            <a:chExt cx="532842" cy="879620"/>
          </a:xfrm>
        </p:grpSpPr>
        <p:sp>
          <p:nvSpPr>
            <p:cNvPr id="1959" name="Google Shape;1959;p100"/>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962" name="Google Shape;1962;p100"/>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963" name="Google Shape;1963;p100"/>
          <p:cNvCxnSpPr>
            <a:endCxn id="1959" idx="0"/>
          </p:cNvCxnSpPr>
          <p:nvPr/>
        </p:nvCxnSpPr>
        <p:spPr>
          <a:xfrm flipH="1">
            <a:off x="5551772" y="5157272"/>
            <a:ext cx="350400" cy="499200"/>
          </a:xfrm>
          <a:prstGeom prst="straightConnector1">
            <a:avLst/>
          </a:prstGeom>
          <a:noFill/>
          <a:ln cap="flat" cmpd="sng" w="9525">
            <a:solidFill>
              <a:schemeClr val="dk2"/>
            </a:solidFill>
            <a:prstDash val="solid"/>
            <a:round/>
            <a:headEnd len="sm" w="sm" type="none"/>
            <a:tailEnd len="med" w="med" type="stealth"/>
          </a:ln>
        </p:spPr>
      </p:cxnSp>
      <p:sp>
        <p:nvSpPr>
          <p:cNvPr id="1964" name="Google Shape;1964;p100"/>
          <p:cNvSpPr txBox="1"/>
          <p:nvPr/>
        </p:nvSpPr>
        <p:spPr>
          <a:xfrm>
            <a:off x="2807803" y="3347700"/>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8&lt;9</a:t>
            </a:r>
            <a:endParaRPr sz="1800">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sp>
        <p:nvSpPr>
          <p:cNvPr id="1969" name="Google Shape;1969;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1970" name="Google Shape;1970;p101"/>
          <p:cNvGrpSpPr/>
          <p:nvPr/>
        </p:nvGrpSpPr>
        <p:grpSpPr>
          <a:xfrm>
            <a:off x="2719685" y="4376534"/>
            <a:ext cx="556171" cy="777321"/>
            <a:chOff x="4309576" y="3299751"/>
            <a:chExt cx="556171" cy="777321"/>
          </a:xfrm>
        </p:grpSpPr>
        <p:sp>
          <p:nvSpPr>
            <p:cNvPr id="1971" name="Google Shape;1971;p10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972" name="Google Shape;1972;p101"/>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1973" name="Google Shape;1973;p101"/>
          <p:cNvGrpSpPr/>
          <p:nvPr/>
        </p:nvGrpSpPr>
        <p:grpSpPr>
          <a:xfrm>
            <a:off x="5652120" y="4379871"/>
            <a:ext cx="566453" cy="777321"/>
            <a:chOff x="4365586" y="3299751"/>
            <a:chExt cx="566453" cy="777321"/>
          </a:xfrm>
        </p:grpSpPr>
        <p:sp>
          <p:nvSpPr>
            <p:cNvPr id="1974" name="Google Shape;1974;p10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1975" name="Google Shape;1975;p101"/>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grpSp>
        <p:nvGrpSpPr>
          <p:cNvPr id="1976" name="Google Shape;1976;p101"/>
          <p:cNvGrpSpPr/>
          <p:nvPr/>
        </p:nvGrpSpPr>
        <p:grpSpPr>
          <a:xfrm>
            <a:off x="4916503" y="3343370"/>
            <a:ext cx="519593" cy="821680"/>
            <a:chOff x="4346154" y="3255392"/>
            <a:chExt cx="519593" cy="821680"/>
          </a:xfrm>
        </p:grpSpPr>
        <p:sp>
          <p:nvSpPr>
            <p:cNvPr id="1977" name="Google Shape;1977;p10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978" name="Google Shape;1978;p101"/>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979" name="Google Shape;1979;p101"/>
          <p:cNvCxnSpPr>
            <a:stCxn id="1977" idx="1"/>
            <a:endCxn id="1980"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1981" name="Google Shape;1981;p101"/>
          <p:cNvCxnSpPr>
            <a:stCxn id="1977" idx="5"/>
            <a:endCxn id="1974"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1982" name="Google Shape;1982;p101"/>
          <p:cNvGrpSpPr/>
          <p:nvPr/>
        </p:nvGrpSpPr>
        <p:grpSpPr>
          <a:xfrm>
            <a:off x="3275856" y="3414142"/>
            <a:ext cx="544741" cy="754461"/>
            <a:chOff x="4321006" y="3322611"/>
            <a:chExt cx="544741" cy="754461"/>
          </a:xfrm>
        </p:grpSpPr>
        <p:sp>
          <p:nvSpPr>
            <p:cNvPr id="1983" name="Google Shape;1983;p10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984" name="Google Shape;1984;p101"/>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985" name="Google Shape;1985;p101"/>
          <p:cNvCxnSpPr>
            <a:stCxn id="1971" idx="7"/>
            <a:endCxn id="1983"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1986" name="Google Shape;1986;p101"/>
          <p:cNvGrpSpPr/>
          <p:nvPr/>
        </p:nvGrpSpPr>
        <p:grpSpPr>
          <a:xfrm>
            <a:off x="4106114" y="2368137"/>
            <a:ext cx="520733" cy="834471"/>
            <a:chOff x="4365586" y="3242601"/>
            <a:chExt cx="520733" cy="834471"/>
          </a:xfrm>
        </p:grpSpPr>
        <p:sp>
          <p:nvSpPr>
            <p:cNvPr id="1980" name="Google Shape;1980;p10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987" name="Google Shape;1987;p101"/>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1988" name="Google Shape;1988;p101"/>
          <p:cNvCxnSpPr>
            <a:stCxn id="1983" idx="7"/>
            <a:endCxn id="1980"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1989" name="Google Shape;1989;p101"/>
          <p:cNvGrpSpPr/>
          <p:nvPr/>
        </p:nvGrpSpPr>
        <p:grpSpPr>
          <a:xfrm>
            <a:off x="4355976" y="4337579"/>
            <a:ext cx="520733" cy="823041"/>
            <a:chOff x="4365586" y="3254031"/>
            <a:chExt cx="520733" cy="823041"/>
          </a:xfrm>
        </p:grpSpPr>
        <p:sp>
          <p:nvSpPr>
            <p:cNvPr id="1990" name="Google Shape;1990;p10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991" name="Google Shape;1991;p101"/>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1992" name="Google Shape;1992;p101"/>
          <p:cNvCxnSpPr>
            <a:stCxn id="1977" idx="3"/>
            <a:endCxn id="1990"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1993" name="Google Shape;1993;p101"/>
          <p:cNvGrpSpPr/>
          <p:nvPr/>
        </p:nvGrpSpPr>
        <p:grpSpPr>
          <a:xfrm>
            <a:off x="755576" y="2416223"/>
            <a:ext cx="3961650" cy="4011021"/>
            <a:chOff x="755576" y="2291639"/>
            <a:chExt cx="3961650" cy="4011021"/>
          </a:xfrm>
        </p:grpSpPr>
        <p:grpSp>
          <p:nvGrpSpPr>
            <p:cNvPr id="1994" name="Google Shape;1994;p101"/>
            <p:cNvGrpSpPr/>
            <p:nvPr/>
          </p:nvGrpSpPr>
          <p:grpSpPr>
            <a:xfrm>
              <a:off x="755576" y="2426445"/>
              <a:ext cx="1186550" cy="525310"/>
              <a:chOff x="2665943" y="2154697"/>
              <a:chExt cx="1186550" cy="525310"/>
            </a:xfrm>
          </p:grpSpPr>
          <p:sp>
            <p:nvSpPr>
              <p:cNvPr id="1995" name="Google Shape;1995;p101"/>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6" name="Google Shape;1996;p101"/>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1997" name="Google Shape;1997;p101"/>
            <p:cNvGrpSpPr/>
            <p:nvPr/>
          </p:nvGrpSpPr>
          <p:grpSpPr>
            <a:xfrm>
              <a:off x="2079955" y="2291639"/>
              <a:ext cx="519593" cy="777321"/>
              <a:chOff x="4355296" y="3299751"/>
              <a:chExt cx="519593" cy="777321"/>
            </a:xfrm>
          </p:grpSpPr>
          <p:sp>
            <p:nvSpPr>
              <p:cNvPr id="1998" name="Google Shape;1998;p101"/>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999" name="Google Shape;1999;p101"/>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000" name="Google Shape;2000;p101"/>
            <p:cNvCxnSpPr>
              <a:stCxn id="1998" idx="4"/>
              <a:endCxn id="2001" idx="1"/>
            </p:cNvCxnSpPr>
            <p:nvPr/>
          </p:nvCxnSpPr>
          <p:spPr>
            <a:xfrm>
              <a:off x="2340326" y="3068960"/>
              <a:ext cx="2376900" cy="3233700"/>
            </a:xfrm>
            <a:prstGeom prst="straightConnector1">
              <a:avLst/>
            </a:prstGeom>
            <a:noFill/>
            <a:ln cap="flat" cmpd="sng" w="9525">
              <a:solidFill>
                <a:srgbClr val="00B050"/>
              </a:solidFill>
              <a:prstDash val="dash"/>
              <a:round/>
              <a:headEnd len="sm" w="sm" type="none"/>
              <a:tailEnd len="med" w="med" type="stealth"/>
            </a:ln>
          </p:spPr>
        </p:cxnSp>
      </p:grpSp>
      <p:sp>
        <p:nvSpPr>
          <p:cNvPr id="2002" name="Google Shape;2002;p101"/>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a:t>
            </a:r>
            <a:r>
              <a:rPr lang="en-US">
                <a:solidFill>
                  <a:srgbClr val="FF0000"/>
                </a:solidFill>
                <a:latin typeface="Calibri"/>
                <a:ea typeface="Calibri"/>
                <a:cs typeface="Calibri"/>
                <a:sym typeface="Calibri"/>
              </a:rPr>
              <a:t>8</a:t>
            </a:r>
            <a:r>
              <a:rPr lang="en-US">
                <a:solidFill>
                  <a:schemeClr val="dk1"/>
                </a:solidFill>
                <a:latin typeface="Calibri"/>
                <a:ea typeface="Calibri"/>
                <a:cs typeface="Calibri"/>
                <a:sym typeface="Calibri"/>
              </a:rPr>
              <a:t>, 5, 6, 11, 13</a:t>
            </a:r>
            <a:endParaRPr/>
          </a:p>
        </p:txBody>
      </p:sp>
      <p:grpSp>
        <p:nvGrpSpPr>
          <p:cNvPr id="2003" name="Google Shape;2003;p101"/>
          <p:cNvGrpSpPr/>
          <p:nvPr/>
        </p:nvGrpSpPr>
        <p:grpSpPr>
          <a:xfrm>
            <a:off x="5301691" y="5229200"/>
            <a:ext cx="532842" cy="879620"/>
            <a:chOff x="4149562" y="3197452"/>
            <a:chExt cx="532842" cy="879620"/>
          </a:xfrm>
        </p:grpSpPr>
        <p:sp>
          <p:nvSpPr>
            <p:cNvPr id="2004" name="Google Shape;2004;p101"/>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005" name="Google Shape;2005;p101"/>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006" name="Google Shape;2006;p101"/>
          <p:cNvCxnSpPr>
            <a:endCxn id="2004" idx="0"/>
          </p:cNvCxnSpPr>
          <p:nvPr/>
        </p:nvCxnSpPr>
        <p:spPr>
          <a:xfrm flipH="1">
            <a:off x="5551772" y="5157272"/>
            <a:ext cx="350400" cy="499200"/>
          </a:xfrm>
          <a:prstGeom prst="straightConnector1">
            <a:avLst/>
          </a:prstGeom>
          <a:noFill/>
          <a:ln cap="flat" cmpd="sng" w="9525">
            <a:solidFill>
              <a:schemeClr val="dk2"/>
            </a:solidFill>
            <a:prstDash val="solid"/>
            <a:round/>
            <a:headEnd len="sm" w="sm" type="none"/>
            <a:tailEnd len="med" w="med" type="stealth"/>
          </a:ln>
        </p:spPr>
      </p:cxnSp>
      <p:grpSp>
        <p:nvGrpSpPr>
          <p:cNvPr id="2007" name="Google Shape;2007;p101"/>
          <p:cNvGrpSpPr/>
          <p:nvPr/>
        </p:nvGrpSpPr>
        <p:grpSpPr>
          <a:xfrm>
            <a:off x="4644008" y="5933756"/>
            <a:ext cx="532842" cy="879620"/>
            <a:chOff x="4149562" y="3197452"/>
            <a:chExt cx="532842" cy="879620"/>
          </a:xfrm>
        </p:grpSpPr>
        <p:sp>
          <p:nvSpPr>
            <p:cNvPr id="2001" name="Google Shape;2001;p101"/>
            <p:cNvSpPr/>
            <p:nvPr/>
          </p:nvSpPr>
          <p:spPr>
            <a:xfrm>
              <a:off x="4149562" y="3624724"/>
              <a:ext cx="500161" cy="452348"/>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008" name="Google Shape;2008;p101"/>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009" name="Google Shape;2009;p101"/>
          <p:cNvCxnSpPr>
            <a:stCxn id="2004" idx="3"/>
            <a:endCxn id="2001" idx="7"/>
          </p:cNvCxnSpPr>
          <p:nvPr/>
        </p:nvCxnSpPr>
        <p:spPr>
          <a:xfrm flipH="1">
            <a:off x="5071038" y="6042575"/>
            <a:ext cx="303900" cy="384600"/>
          </a:xfrm>
          <a:prstGeom prst="straightConnector1">
            <a:avLst/>
          </a:prstGeom>
          <a:noFill/>
          <a:ln cap="flat" cmpd="sng" w="9525">
            <a:solidFill>
              <a:srgbClr val="00B050"/>
            </a:solidFill>
            <a:prstDash val="solid"/>
            <a:round/>
            <a:headEnd len="sm" w="sm"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Скобочные представления деревьев</a:t>
            </a:r>
            <a:endParaRPr/>
          </a:p>
        </p:txBody>
      </p:sp>
      <p:sp>
        <p:nvSpPr>
          <p:cNvPr id="303" name="Google Shape;303;p21"/>
          <p:cNvSpPr txBox="1"/>
          <p:nvPr>
            <p:ph idx="1" type="body"/>
          </p:nvPr>
        </p:nvSpPr>
        <p:spPr>
          <a:xfrm>
            <a:off x="428596" y="5143512"/>
            <a:ext cx="8215370" cy="142876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i="1" lang="en-US"/>
              <a:t>Lrep</a:t>
            </a:r>
            <a:r>
              <a:rPr lang="en-US"/>
              <a:t>(</a:t>
            </a:r>
            <a:r>
              <a:rPr i="1" lang="en-US"/>
              <a:t>T</a:t>
            </a:r>
            <a:r>
              <a:rPr lang="en-US"/>
              <a:t>) = </a:t>
            </a:r>
            <a:r>
              <a:rPr i="1" lang="en-US"/>
              <a:t>b </a:t>
            </a:r>
            <a:r>
              <a:rPr lang="en-US"/>
              <a:t>( </a:t>
            </a:r>
            <a:r>
              <a:rPr i="1" lang="en-US"/>
              <a:t>h </a:t>
            </a:r>
            <a:r>
              <a:rPr lang="en-US"/>
              <a:t>( </a:t>
            </a:r>
            <a:r>
              <a:rPr i="1" lang="en-US"/>
              <a:t>a</a:t>
            </a:r>
            <a:r>
              <a:rPr lang="en-US"/>
              <a:t>, </a:t>
            </a:r>
            <a:r>
              <a:rPr i="1" lang="en-US"/>
              <a:t>j </a:t>
            </a:r>
            <a:r>
              <a:rPr lang="en-US"/>
              <a:t>( </a:t>
            </a:r>
            <a:r>
              <a:rPr i="1" lang="en-US"/>
              <a:t>d </a:t>
            </a:r>
            <a:r>
              <a:rPr lang="en-US"/>
              <a:t>) ), </a:t>
            </a:r>
            <a:r>
              <a:rPr i="1" lang="en-US"/>
              <a:t>i </a:t>
            </a:r>
            <a:r>
              <a:rPr lang="en-US"/>
              <a:t>( </a:t>
            </a:r>
            <a:r>
              <a:rPr i="1" lang="en-US"/>
              <a:t>k </a:t>
            </a:r>
            <a:r>
              <a:rPr lang="en-US"/>
              <a:t>( </a:t>
            </a:r>
            <a:r>
              <a:rPr i="1" lang="en-US"/>
              <a:t>e</a:t>
            </a:r>
            <a:r>
              <a:rPr lang="en-US"/>
              <a:t>, </a:t>
            </a:r>
            <a:r>
              <a:rPr i="1" lang="en-US"/>
              <a:t>f</a:t>
            </a:r>
            <a:r>
              <a:rPr lang="en-US"/>
              <a:t>, </a:t>
            </a:r>
            <a:r>
              <a:rPr i="1" lang="en-US"/>
              <a:t>g </a:t>
            </a:r>
            <a:r>
              <a:rPr lang="en-US"/>
              <a:t>), </a:t>
            </a:r>
            <a:r>
              <a:rPr i="1" lang="en-US"/>
              <a:t>l </a:t>
            </a:r>
            <a:r>
              <a:rPr lang="en-US"/>
              <a:t>) )</a:t>
            </a:r>
            <a:endParaRPr/>
          </a:p>
          <a:p>
            <a:pPr indent="-342900" lvl="0" marL="342900" rtl="0" algn="l">
              <a:spcBef>
                <a:spcPts val="640"/>
              </a:spcBef>
              <a:spcAft>
                <a:spcPts val="0"/>
              </a:spcAft>
              <a:buClr>
                <a:schemeClr val="dk1"/>
              </a:buClr>
              <a:buSzPts val="3200"/>
              <a:buChar char="•"/>
            </a:pPr>
            <a:r>
              <a:rPr i="1" lang="en-US"/>
              <a:t>Rrep</a:t>
            </a:r>
            <a:r>
              <a:rPr lang="en-US"/>
              <a:t>(</a:t>
            </a:r>
            <a:r>
              <a:rPr i="1" lang="en-US"/>
              <a:t>T</a:t>
            </a:r>
            <a:r>
              <a:rPr lang="en-US"/>
              <a:t>) = ( ( </a:t>
            </a:r>
            <a:r>
              <a:rPr i="1" lang="en-US"/>
              <a:t>a</a:t>
            </a:r>
            <a:r>
              <a:rPr lang="en-US"/>
              <a:t>, ( </a:t>
            </a:r>
            <a:r>
              <a:rPr i="1" lang="en-US"/>
              <a:t>d </a:t>
            </a:r>
            <a:r>
              <a:rPr lang="en-US"/>
              <a:t>) </a:t>
            </a:r>
            <a:r>
              <a:rPr i="1" lang="en-US"/>
              <a:t>j </a:t>
            </a:r>
            <a:r>
              <a:rPr lang="en-US"/>
              <a:t>) </a:t>
            </a:r>
            <a:r>
              <a:rPr i="1" lang="en-US"/>
              <a:t>h</a:t>
            </a:r>
            <a:r>
              <a:rPr lang="en-US"/>
              <a:t>, ( ( </a:t>
            </a:r>
            <a:r>
              <a:rPr i="1" lang="en-US"/>
              <a:t>e</a:t>
            </a:r>
            <a:r>
              <a:rPr lang="en-US"/>
              <a:t>, </a:t>
            </a:r>
            <a:r>
              <a:rPr i="1" lang="en-US"/>
              <a:t>f</a:t>
            </a:r>
            <a:r>
              <a:rPr lang="en-US"/>
              <a:t>, </a:t>
            </a:r>
            <a:r>
              <a:rPr i="1" lang="en-US"/>
              <a:t>g </a:t>
            </a:r>
            <a:r>
              <a:rPr lang="en-US"/>
              <a:t>) </a:t>
            </a:r>
            <a:r>
              <a:rPr i="1" lang="en-US"/>
              <a:t>k</a:t>
            </a:r>
            <a:r>
              <a:rPr lang="en-US"/>
              <a:t>, </a:t>
            </a:r>
            <a:r>
              <a:rPr i="1" lang="en-US"/>
              <a:t>l </a:t>
            </a:r>
            <a:r>
              <a:rPr lang="en-US"/>
              <a:t>) </a:t>
            </a:r>
            <a:r>
              <a:rPr i="1" lang="en-US"/>
              <a:t>i </a:t>
            </a:r>
            <a:r>
              <a:rPr lang="en-US"/>
              <a:t>) </a:t>
            </a:r>
            <a:r>
              <a:rPr i="1" lang="en-US"/>
              <a:t>b</a:t>
            </a:r>
            <a:endParaRPr i="1"/>
          </a:p>
        </p:txBody>
      </p:sp>
      <p:sp>
        <p:nvSpPr>
          <p:cNvPr id="304" name="Google Shape;304;p21"/>
          <p:cNvSpPr/>
          <p:nvPr/>
        </p:nvSpPr>
        <p:spPr>
          <a:xfrm>
            <a:off x="4000496" y="121442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5" name="Google Shape;305;p21"/>
          <p:cNvSpPr/>
          <p:nvPr/>
        </p:nvSpPr>
        <p:spPr>
          <a:xfrm>
            <a:off x="5429256" y="2000240"/>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6" name="Google Shape;306;p21"/>
          <p:cNvSpPr/>
          <p:nvPr/>
        </p:nvSpPr>
        <p:spPr>
          <a:xfrm>
            <a:off x="2571736" y="2000240"/>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7" name="Google Shape;307;p21"/>
          <p:cNvSpPr/>
          <p:nvPr/>
        </p:nvSpPr>
        <p:spPr>
          <a:xfrm>
            <a:off x="3357554" y="321468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8" name="Google Shape;308;p21"/>
          <p:cNvSpPr/>
          <p:nvPr/>
        </p:nvSpPr>
        <p:spPr>
          <a:xfrm>
            <a:off x="4929190" y="321468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09" name="Google Shape;309;p21"/>
          <p:cNvSpPr/>
          <p:nvPr/>
        </p:nvSpPr>
        <p:spPr>
          <a:xfrm>
            <a:off x="6286512" y="3214686"/>
            <a:ext cx="500066"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0" name="Google Shape;310;p21"/>
          <p:cNvSpPr/>
          <p:nvPr/>
        </p:nvSpPr>
        <p:spPr>
          <a:xfrm>
            <a:off x="4286248" y="442913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1" name="Google Shape;311;p21"/>
          <p:cNvSpPr/>
          <p:nvPr/>
        </p:nvSpPr>
        <p:spPr>
          <a:xfrm>
            <a:off x="2786050" y="4286256"/>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2" name="Google Shape;312;p21"/>
          <p:cNvSpPr/>
          <p:nvPr/>
        </p:nvSpPr>
        <p:spPr>
          <a:xfrm>
            <a:off x="5072066" y="4429132"/>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3" name="Google Shape;313;p21"/>
          <p:cNvSpPr/>
          <p:nvPr/>
        </p:nvSpPr>
        <p:spPr>
          <a:xfrm>
            <a:off x="1928794" y="3143248"/>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314" name="Google Shape;314;p21"/>
          <p:cNvCxnSpPr>
            <a:stCxn id="304" idx="3"/>
            <a:endCxn id="306" idx="0"/>
          </p:cNvCxnSpPr>
          <p:nvPr/>
        </p:nvCxnSpPr>
        <p:spPr>
          <a:xfrm flipH="1">
            <a:off x="2857491" y="1641255"/>
            <a:ext cx="1226700" cy="359100"/>
          </a:xfrm>
          <a:prstGeom prst="straightConnector1">
            <a:avLst/>
          </a:prstGeom>
          <a:noFill/>
          <a:ln cap="flat" cmpd="sng" w="9525">
            <a:solidFill>
              <a:srgbClr val="4A7DBA"/>
            </a:solidFill>
            <a:prstDash val="solid"/>
            <a:round/>
            <a:headEnd len="sm" w="sm" type="none"/>
            <a:tailEnd len="sm" w="sm" type="none"/>
          </a:ln>
        </p:spPr>
      </p:cxnSp>
      <p:cxnSp>
        <p:nvCxnSpPr>
          <p:cNvPr id="315" name="Google Shape;315;p21"/>
          <p:cNvCxnSpPr>
            <a:stCxn id="304" idx="5"/>
            <a:endCxn id="305" idx="1"/>
          </p:cNvCxnSpPr>
          <p:nvPr/>
        </p:nvCxnSpPr>
        <p:spPr>
          <a:xfrm>
            <a:off x="4488305" y="1641255"/>
            <a:ext cx="1024500" cy="432300"/>
          </a:xfrm>
          <a:prstGeom prst="straightConnector1">
            <a:avLst/>
          </a:prstGeom>
          <a:noFill/>
          <a:ln cap="flat" cmpd="sng" w="9525">
            <a:solidFill>
              <a:srgbClr val="4A7DBA"/>
            </a:solidFill>
            <a:prstDash val="solid"/>
            <a:round/>
            <a:headEnd len="sm" w="sm" type="none"/>
            <a:tailEnd len="sm" w="sm" type="none"/>
          </a:ln>
        </p:spPr>
      </p:cxnSp>
      <p:cxnSp>
        <p:nvCxnSpPr>
          <p:cNvPr id="316" name="Google Shape;316;p21"/>
          <p:cNvCxnSpPr>
            <a:stCxn id="306" idx="5"/>
            <a:endCxn id="307" idx="0"/>
          </p:cNvCxnSpPr>
          <p:nvPr/>
        </p:nvCxnSpPr>
        <p:spPr>
          <a:xfrm>
            <a:off x="3059545" y="2427073"/>
            <a:ext cx="548100" cy="787500"/>
          </a:xfrm>
          <a:prstGeom prst="straightConnector1">
            <a:avLst/>
          </a:prstGeom>
          <a:noFill/>
          <a:ln cap="flat" cmpd="sng" w="9525">
            <a:solidFill>
              <a:srgbClr val="4A7DBA"/>
            </a:solidFill>
            <a:prstDash val="solid"/>
            <a:round/>
            <a:headEnd len="sm" w="sm" type="none"/>
            <a:tailEnd len="sm" w="sm" type="none"/>
          </a:ln>
        </p:spPr>
      </p:cxnSp>
      <p:cxnSp>
        <p:nvCxnSpPr>
          <p:cNvPr id="317" name="Google Shape;317;p21"/>
          <p:cNvCxnSpPr>
            <a:stCxn id="305" idx="3"/>
            <a:endCxn id="308" idx="0"/>
          </p:cNvCxnSpPr>
          <p:nvPr/>
        </p:nvCxnSpPr>
        <p:spPr>
          <a:xfrm flipH="1">
            <a:off x="5179351" y="2427073"/>
            <a:ext cx="333600" cy="787500"/>
          </a:xfrm>
          <a:prstGeom prst="straightConnector1">
            <a:avLst/>
          </a:prstGeom>
          <a:noFill/>
          <a:ln cap="flat" cmpd="sng" w="9525">
            <a:solidFill>
              <a:srgbClr val="4A7DBA"/>
            </a:solidFill>
            <a:prstDash val="solid"/>
            <a:round/>
            <a:headEnd len="sm" w="sm" type="none"/>
            <a:tailEnd len="sm" w="sm" type="none"/>
          </a:ln>
        </p:spPr>
      </p:cxnSp>
      <p:cxnSp>
        <p:nvCxnSpPr>
          <p:cNvPr id="318" name="Google Shape;318;p21"/>
          <p:cNvCxnSpPr>
            <a:stCxn id="305" idx="5"/>
            <a:endCxn id="309" idx="0"/>
          </p:cNvCxnSpPr>
          <p:nvPr/>
        </p:nvCxnSpPr>
        <p:spPr>
          <a:xfrm>
            <a:off x="5917065" y="2427073"/>
            <a:ext cx="619500" cy="787500"/>
          </a:xfrm>
          <a:prstGeom prst="straightConnector1">
            <a:avLst/>
          </a:prstGeom>
          <a:noFill/>
          <a:ln cap="flat" cmpd="sng" w="9525">
            <a:solidFill>
              <a:srgbClr val="4A7DBA"/>
            </a:solidFill>
            <a:prstDash val="solid"/>
            <a:round/>
            <a:headEnd len="sm" w="sm" type="none"/>
            <a:tailEnd len="sm" w="sm" type="none"/>
          </a:ln>
        </p:spPr>
      </p:cxnSp>
      <p:cxnSp>
        <p:nvCxnSpPr>
          <p:cNvPr id="319" name="Google Shape;319;p21"/>
          <p:cNvCxnSpPr>
            <a:stCxn id="307" idx="3"/>
            <a:endCxn id="311" idx="0"/>
          </p:cNvCxnSpPr>
          <p:nvPr/>
        </p:nvCxnSpPr>
        <p:spPr>
          <a:xfrm flipH="1">
            <a:off x="3071687" y="3641519"/>
            <a:ext cx="359100" cy="644700"/>
          </a:xfrm>
          <a:prstGeom prst="straightConnector1">
            <a:avLst/>
          </a:prstGeom>
          <a:noFill/>
          <a:ln cap="flat" cmpd="sng" w="9525">
            <a:solidFill>
              <a:srgbClr val="4A7DBA"/>
            </a:solidFill>
            <a:prstDash val="solid"/>
            <a:round/>
            <a:headEnd len="sm" w="sm" type="none"/>
            <a:tailEnd len="sm" w="sm" type="none"/>
          </a:ln>
        </p:spPr>
      </p:cxnSp>
      <p:cxnSp>
        <p:nvCxnSpPr>
          <p:cNvPr id="320" name="Google Shape;320;p21"/>
          <p:cNvCxnSpPr>
            <a:stCxn id="308" idx="3"/>
            <a:endCxn id="310" idx="0"/>
          </p:cNvCxnSpPr>
          <p:nvPr/>
        </p:nvCxnSpPr>
        <p:spPr>
          <a:xfrm flipH="1">
            <a:off x="4571923" y="3641519"/>
            <a:ext cx="430500" cy="787500"/>
          </a:xfrm>
          <a:prstGeom prst="straightConnector1">
            <a:avLst/>
          </a:prstGeom>
          <a:noFill/>
          <a:ln cap="flat" cmpd="sng" w="9525">
            <a:solidFill>
              <a:srgbClr val="4A7DBA"/>
            </a:solidFill>
            <a:prstDash val="solid"/>
            <a:round/>
            <a:headEnd len="sm" w="sm" type="none"/>
            <a:tailEnd len="sm" w="sm" type="none"/>
          </a:ln>
        </p:spPr>
      </p:cxnSp>
      <p:cxnSp>
        <p:nvCxnSpPr>
          <p:cNvPr id="321" name="Google Shape;321;p21"/>
          <p:cNvCxnSpPr>
            <a:stCxn id="308" idx="4"/>
            <a:endCxn id="312" idx="0"/>
          </p:cNvCxnSpPr>
          <p:nvPr/>
        </p:nvCxnSpPr>
        <p:spPr>
          <a:xfrm>
            <a:off x="5179223" y="3714752"/>
            <a:ext cx="178500" cy="714300"/>
          </a:xfrm>
          <a:prstGeom prst="straightConnector1">
            <a:avLst/>
          </a:prstGeom>
          <a:noFill/>
          <a:ln cap="flat" cmpd="sng" w="9525">
            <a:solidFill>
              <a:srgbClr val="4A7DBA"/>
            </a:solidFill>
            <a:prstDash val="solid"/>
            <a:round/>
            <a:headEnd len="sm" w="sm" type="none"/>
            <a:tailEnd len="sm" w="sm" type="none"/>
          </a:ln>
        </p:spPr>
      </p:cxnSp>
      <p:cxnSp>
        <p:nvCxnSpPr>
          <p:cNvPr id="322" name="Google Shape;322;p21"/>
          <p:cNvCxnSpPr>
            <a:stCxn id="306" idx="3"/>
            <a:endCxn id="313" idx="0"/>
          </p:cNvCxnSpPr>
          <p:nvPr/>
        </p:nvCxnSpPr>
        <p:spPr>
          <a:xfrm flipH="1">
            <a:off x="2214431" y="2427073"/>
            <a:ext cx="441000" cy="716100"/>
          </a:xfrm>
          <a:prstGeom prst="straightConnector1">
            <a:avLst/>
          </a:prstGeom>
          <a:noFill/>
          <a:ln cap="flat" cmpd="sng" w="9525">
            <a:solidFill>
              <a:srgbClr val="4A7DBA"/>
            </a:solidFill>
            <a:prstDash val="solid"/>
            <a:round/>
            <a:headEnd len="sm" w="sm" type="none"/>
            <a:tailEnd len="sm" w="sm" type="none"/>
          </a:ln>
        </p:spPr>
      </p:cxnSp>
      <p:sp>
        <p:nvSpPr>
          <p:cNvPr id="323" name="Google Shape;323;p21"/>
          <p:cNvSpPr txBox="1"/>
          <p:nvPr/>
        </p:nvSpPr>
        <p:spPr>
          <a:xfrm>
            <a:off x="4143372" y="1214422"/>
            <a:ext cx="3561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b</a:t>
            </a:r>
            <a:endParaRPr b="1" i="1" sz="2400">
              <a:solidFill>
                <a:schemeClr val="dk1"/>
              </a:solidFill>
              <a:latin typeface="Calibri"/>
              <a:ea typeface="Calibri"/>
              <a:cs typeface="Calibri"/>
              <a:sym typeface="Calibri"/>
            </a:endParaRPr>
          </a:p>
        </p:txBody>
      </p:sp>
      <p:sp>
        <p:nvSpPr>
          <p:cNvPr id="324" name="Google Shape;324;p21"/>
          <p:cNvSpPr txBox="1"/>
          <p:nvPr/>
        </p:nvSpPr>
        <p:spPr>
          <a:xfrm>
            <a:off x="2714612" y="2071678"/>
            <a:ext cx="3497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h</a:t>
            </a:r>
            <a:endParaRPr b="1" i="1" sz="2400">
              <a:solidFill>
                <a:schemeClr val="dk1"/>
              </a:solidFill>
              <a:latin typeface="Calibri"/>
              <a:ea typeface="Calibri"/>
              <a:cs typeface="Calibri"/>
              <a:sym typeface="Calibri"/>
            </a:endParaRPr>
          </a:p>
        </p:txBody>
      </p:sp>
      <p:sp>
        <p:nvSpPr>
          <p:cNvPr id="325" name="Google Shape;325;p21"/>
          <p:cNvSpPr txBox="1"/>
          <p:nvPr/>
        </p:nvSpPr>
        <p:spPr>
          <a:xfrm>
            <a:off x="5572132" y="2000240"/>
            <a:ext cx="2600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i</a:t>
            </a:r>
            <a:endParaRPr b="1" i="1" sz="2400">
              <a:solidFill>
                <a:schemeClr val="dk1"/>
              </a:solidFill>
              <a:latin typeface="Calibri"/>
              <a:ea typeface="Calibri"/>
              <a:cs typeface="Calibri"/>
              <a:sym typeface="Calibri"/>
            </a:endParaRPr>
          </a:p>
        </p:txBody>
      </p:sp>
      <p:sp>
        <p:nvSpPr>
          <p:cNvPr id="326" name="Google Shape;326;p21"/>
          <p:cNvSpPr txBox="1"/>
          <p:nvPr/>
        </p:nvSpPr>
        <p:spPr>
          <a:xfrm>
            <a:off x="3428992" y="3214686"/>
            <a:ext cx="263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j</a:t>
            </a:r>
            <a:endParaRPr b="1" i="1" sz="2400">
              <a:solidFill>
                <a:schemeClr val="dk1"/>
              </a:solidFill>
              <a:latin typeface="Calibri"/>
              <a:ea typeface="Calibri"/>
              <a:cs typeface="Calibri"/>
              <a:sym typeface="Calibri"/>
            </a:endParaRPr>
          </a:p>
        </p:txBody>
      </p:sp>
      <p:sp>
        <p:nvSpPr>
          <p:cNvPr id="327" name="Google Shape;327;p21"/>
          <p:cNvSpPr txBox="1"/>
          <p:nvPr/>
        </p:nvSpPr>
        <p:spPr>
          <a:xfrm>
            <a:off x="5000628" y="3214686"/>
            <a:ext cx="3385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k</a:t>
            </a:r>
            <a:endParaRPr b="1" i="1" sz="2400">
              <a:solidFill>
                <a:schemeClr val="dk1"/>
              </a:solidFill>
              <a:latin typeface="Calibri"/>
              <a:ea typeface="Calibri"/>
              <a:cs typeface="Calibri"/>
              <a:sym typeface="Calibri"/>
            </a:endParaRPr>
          </a:p>
        </p:txBody>
      </p:sp>
      <p:sp>
        <p:nvSpPr>
          <p:cNvPr id="328" name="Google Shape;328;p21"/>
          <p:cNvSpPr txBox="1"/>
          <p:nvPr/>
        </p:nvSpPr>
        <p:spPr>
          <a:xfrm>
            <a:off x="6357950" y="3214686"/>
            <a:ext cx="2600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l</a:t>
            </a:r>
            <a:endParaRPr b="1" i="1" sz="2400">
              <a:solidFill>
                <a:schemeClr val="dk1"/>
              </a:solidFill>
              <a:latin typeface="Calibri"/>
              <a:ea typeface="Calibri"/>
              <a:cs typeface="Calibri"/>
              <a:sym typeface="Calibri"/>
            </a:endParaRPr>
          </a:p>
        </p:txBody>
      </p:sp>
      <p:sp>
        <p:nvSpPr>
          <p:cNvPr id="329" name="Google Shape;329;p21"/>
          <p:cNvSpPr txBox="1"/>
          <p:nvPr/>
        </p:nvSpPr>
        <p:spPr>
          <a:xfrm>
            <a:off x="2928926" y="4357694"/>
            <a:ext cx="3465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d</a:t>
            </a:r>
            <a:endParaRPr b="1" i="1" sz="2400">
              <a:solidFill>
                <a:schemeClr val="dk1"/>
              </a:solidFill>
              <a:latin typeface="Calibri"/>
              <a:ea typeface="Calibri"/>
              <a:cs typeface="Calibri"/>
              <a:sym typeface="Calibri"/>
            </a:endParaRPr>
          </a:p>
        </p:txBody>
      </p:sp>
      <p:sp>
        <p:nvSpPr>
          <p:cNvPr id="330" name="Google Shape;330;p21"/>
          <p:cNvSpPr txBox="1"/>
          <p:nvPr/>
        </p:nvSpPr>
        <p:spPr>
          <a:xfrm>
            <a:off x="4357686" y="4429132"/>
            <a:ext cx="3353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e</a:t>
            </a:r>
            <a:endParaRPr b="1" i="1" sz="2400">
              <a:solidFill>
                <a:schemeClr val="dk1"/>
              </a:solidFill>
              <a:latin typeface="Calibri"/>
              <a:ea typeface="Calibri"/>
              <a:cs typeface="Calibri"/>
              <a:sym typeface="Calibri"/>
            </a:endParaRPr>
          </a:p>
        </p:txBody>
      </p:sp>
      <p:sp>
        <p:nvSpPr>
          <p:cNvPr id="331" name="Google Shape;331;p21"/>
          <p:cNvSpPr txBox="1"/>
          <p:nvPr/>
        </p:nvSpPr>
        <p:spPr>
          <a:xfrm>
            <a:off x="5214942" y="4429132"/>
            <a:ext cx="2824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f</a:t>
            </a:r>
            <a:endParaRPr b="1" i="1" sz="2400">
              <a:solidFill>
                <a:schemeClr val="dk1"/>
              </a:solidFill>
              <a:latin typeface="Calibri"/>
              <a:ea typeface="Calibri"/>
              <a:cs typeface="Calibri"/>
              <a:sym typeface="Calibri"/>
            </a:endParaRPr>
          </a:p>
        </p:txBody>
      </p:sp>
      <p:sp>
        <p:nvSpPr>
          <p:cNvPr id="332" name="Google Shape;332;p21"/>
          <p:cNvSpPr txBox="1"/>
          <p:nvPr/>
        </p:nvSpPr>
        <p:spPr>
          <a:xfrm>
            <a:off x="2000232" y="3143248"/>
            <a:ext cx="3465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a</a:t>
            </a:r>
            <a:endParaRPr b="1" i="1" sz="2400">
              <a:solidFill>
                <a:schemeClr val="dk1"/>
              </a:solidFill>
              <a:latin typeface="Calibri"/>
              <a:ea typeface="Calibri"/>
              <a:cs typeface="Calibri"/>
              <a:sym typeface="Calibri"/>
            </a:endParaRPr>
          </a:p>
        </p:txBody>
      </p:sp>
      <p:sp>
        <p:nvSpPr>
          <p:cNvPr id="333" name="Google Shape;333;p21"/>
          <p:cNvSpPr/>
          <p:nvPr/>
        </p:nvSpPr>
        <p:spPr>
          <a:xfrm>
            <a:off x="5857884" y="4357694"/>
            <a:ext cx="571504" cy="500066"/>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334" name="Google Shape;334;p21"/>
          <p:cNvCxnSpPr>
            <a:stCxn id="308" idx="5"/>
            <a:endCxn id="333" idx="0"/>
          </p:cNvCxnSpPr>
          <p:nvPr/>
        </p:nvCxnSpPr>
        <p:spPr>
          <a:xfrm>
            <a:off x="5356023" y="3641519"/>
            <a:ext cx="787500" cy="716100"/>
          </a:xfrm>
          <a:prstGeom prst="straightConnector1">
            <a:avLst/>
          </a:prstGeom>
          <a:noFill/>
          <a:ln cap="flat" cmpd="sng" w="9525">
            <a:solidFill>
              <a:srgbClr val="4A7DBA"/>
            </a:solidFill>
            <a:prstDash val="solid"/>
            <a:round/>
            <a:headEnd len="sm" w="sm" type="none"/>
            <a:tailEnd len="sm" w="sm" type="none"/>
          </a:ln>
        </p:spPr>
      </p:cxnSp>
      <p:sp>
        <p:nvSpPr>
          <p:cNvPr id="335" name="Google Shape;335;p21"/>
          <p:cNvSpPr txBox="1"/>
          <p:nvPr/>
        </p:nvSpPr>
        <p:spPr>
          <a:xfrm>
            <a:off x="5929322" y="4357694"/>
            <a:ext cx="3193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g</a:t>
            </a:r>
            <a:endParaRPr b="1" i="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10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1000"/>
                                        <p:tgtEl>
                                          <p:spTgt spid="30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015" name="Google Shape;2015;p102"/>
          <p:cNvGrpSpPr/>
          <p:nvPr/>
        </p:nvGrpSpPr>
        <p:grpSpPr>
          <a:xfrm>
            <a:off x="2719685" y="4376534"/>
            <a:ext cx="556171" cy="777321"/>
            <a:chOff x="4309576" y="3299751"/>
            <a:chExt cx="556171" cy="777321"/>
          </a:xfrm>
        </p:grpSpPr>
        <p:sp>
          <p:nvSpPr>
            <p:cNvPr id="2016" name="Google Shape;2016;p10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017" name="Google Shape;2017;p102"/>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018" name="Google Shape;2018;p102"/>
          <p:cNvGrpSpPr/>
          <p:nvPr/>
        </p:nvGrpSpPr>
        <p:grpSpPr>
          <a:xfrm>
            <a:off x="5652120" y="4379871"/>
            <a:ext cx="566453" cy="777321"/>
            <a:chOff x="4365586" y="3299751"/>
            <a:chExt cx="566453" cy="777321"/>
          </a:xfrm>
        </p:grpSpPr>
        <p:sp>
          <p:nvSpPr>
            <p:cNvPr id="2019" name="Google Shape;2019;p102"/>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020" name="Google Shape;2020;p102"/>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grpSp>
        <p:nvGrpSpPr>
          <p:cNvPr id="2021" name="Google Shape;2021;p102"/>
          <p:cNvGrpSpPr/>
          <p:nvPr/>
        </p:nvGrpSpPr>
        <p:grpSpPr>
          <a:xfrm>
            <a:off x="4916503" y="3343370"/>
            <a:ext cx="519593" cy="821680"/>
            <a:chOff x="4346154" y="3255392"/>
            <a:chExt cx="519593" cy="821680"/>
          </a:xfrm>
        </p:grpSpPr>
        <p:sp>
          <p:nvSpPr>
            <p:cNvPr id="2022" name="Google Shape;2022;p10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023" name="Google Shape;2023;p102"/>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cxnSp>
        <p:nvCxnSpPr>
          <p:cNvPr id="2024" name="Google Shape;2024;p102"/>
          <p:cNvCxnSpPr>
            <a:stCxn id="2022" idx="1"/>
            <a:endCxn id="2025" idx="5"/>
          </p:cNvCxnSpPr>
          <p:nvPr/>
        </p:nvCxnSpPr>
        <p:spPr>
          <a:xfrm rot="10800000">
            <a:off x="4533082" y="3136347"/>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2026" name="Google Shape;2026;p102"/>
          <p:cNvCxnSpPr>
            <a:stCxn id="2022" idx="5"/>
            <a:endCxn id="2019" idx="0"/>
          </p:cNvCxnSpPr>
          <p:nvPr/>
        </p:nvCxnSpPr>
        <p:spPr>
          <a:xfrm>
            <a:off x="5362849" y="4098805"/>
            <a:ext cx="539400" cy="606000"/>
          </a:xfrm>
          <a:prstGeom prst="straightConnector1">
            <a:avLst/>
          </a:prstGeom>
          <a:noFill/>
          <a:ln cap="flat" cmpd="sng" w="9525">
            <a:solidFill>
              <a:schemeClr val="dk2"/>
            </a:solidFill>
            <a:prstDash val="solid"/>
            <a:round/>
            <a:headEnd len="sm" w="sm" type="none"/>
            <a:tailEnd len="med" w="med" type="stealth"/>
          </a:ln>
        </p:spPr>
      </p:cxnSp>
      <p:grpSp>
        <p:nvGrpSpPr>
          <p:cNvPr id="2027" name="Google Shape;2027;p102"/>
          <p:cNvGrpSpPr/>
          <p:nvPr/>
        </p:nvGrpSpPr>
        <p:grpSpPr>
          <a:xfrm>
            <a:off x="3275856" y="3414142"/>
            <a:ext cx="544741" cy="754461"/>
            <a:chOff x="4321006" y="3322611"/>
            <a:chExt cx="544741" cy="754461"/>
          </a:xfrm>
        </p:grpSpPr>
        <p:sp>
          <p:nvSpPr>
            <p:cNvPr id="2028" name="Google Shape;2028;p10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029" name="Google Shape;2029;p102"/>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030" name="Google Shape;2030;p102"/>
          <p:cNvCxnSpPr>
            <a:stCxn id="2016" idx="7"/>
            <a:endCxn id="2028" idx="4"/>
          </p:cNvCxnSpPr>
          <p:nvPr/>
        </p:nvCxnSpPr>
        <p:spPr>
          <a:xfrm flipH="1" rot="10800000">
            <a:off x="3202609" y="4168652"/>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031" name="Google Shape;2031;p102"/>
          <p:cNvGrpSpPr/>
          <p:nvPr/>
        </p:nvGrpSpPr>
        <p:grpSpPr>
          <a:xfrm>
            <a:off x="4106114" y="2368137"/>
            <a:ext cx="520733" cy="834471"/>
            <a:chOff x="4365586" y="3242601"/>
            <a:chExt cx="520733" cy="834471"/>
          </a:xfrm>
        </p:grpSpPr>
        <p:sp>
          <p:nvSpPr>
            <p:cNvPr id="2025" name="Google Shape;2025;p10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032" name="Google Shape;2032;p102"/>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pSp>
      <p:cxnSp>
        <p:nvCxnSpPr>
          <p:cNvPr id="2033" name="Google Shape;2033;p102"/>
          <p:cNvCxnSpPr>
            <a:stCxn id="2028" idx="7"/>
            <a:endCxn id="2025" idx="3"/>
          </p:cNvCxnSpPr>
          <p:nvPr/>
        </p:nvCxnSpPr>
        <p:spPr>
          <a:xfrm flipH="1" rot="10800000">
            <a:off x="3747350" y="3136300"/>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034" name="Google Shape;2034;p102"/>
          <p:cNvGrpSpPr/>
          <p:nvPr/>
        </p:nvGrpSpPr>
        <p:grpSpPr>
          <a:xfrm>
            <a:off x="4355976" y="4337579"/>
            <a:ext cx="520733" cy="823041"/>
            <a:chOff x="4365586" y="3254031"/>
            <a:chExt cx="520733" cy="823041"/>
          </a:xfrm>
        </p:grpSpPr>
        <p:sp>
          <p:nvSpPr>
            <p:cNvPr id="2035" name="Google Shape;2035;p102"/>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036" name="Google Shape;2036;p102"/>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037" name="Google Shape;2037;p102"/>
          <p:cNvCxnSpPr>
            <a:stCxn id="2022" idx="3"/>
            <a:endCxn id="2035" idx="0"/>
          </p:cNvCxnSpPr>
          <p:nvPr/>
        </p:nvCxnSpPr>
        <p:spPr>
          <a:xfrm flipH="1">
            <a:off x="4605982" y="4098805"/>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2038" name="Google Shape;2038;p102"/>
          <p:cNvGrpSpPr/>
          <p:nvPr/>
        </p:nvGrpSpPr>
        <p:grpSpPr>
          <a:xfrm>
            <a:off x="5301691" y="5229200"/>
            <a:ext cx="532842" cy="879620"/>
            <a:chOff x="4149562" y="3197452"/>
            <a:chExt cx="532842" cy="879620"/>
          </a:xfrm>
        </p:grpSpPr>
        <p:sp>
          <p:nvSpPr>
            <p:cNvPr id="2039" name="Google Shape;2039;p102"/>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040" name="Google Shape;2040;p102"/>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041" name="Google Shape;2041;p102"/>
          <p:cNvCxnSpPr>
            <a:endCxn id="2039" idx="0"/>
          </p:cNvCxnSpPr>
          <p:nvPr/>
        </p:nvCxnSpPr>
        <p:spPr>
          <a:xfrm flipH="1">
            <a:off x="5551772" y="5157272"/>
            <a:ext cx="350400" cy="499200"/>
          </a:xfrm>
          <a:prstGeom prst="straightConnector1">
            <a:avLst/>
          </a:prstGeom>
          <a:noFill/>
          <a:ln cap="flat" cmpd="sng" w="9525">
            <a:solidFill>
              <a:srgbClr val="FF0000"/>
            </a:solidFill>
            <a:prstDash val="solid"/>
            <a:round/>
            <a:headEnd len="sm" w="sm" type="none"/>
            <a:tailEnd len="med" w="med" type="stealth"/>
          </a:ln>
        </p:spPr>
      </p:cxnSp>
      <p:grpSp>
        <p:nvGrpSpPr>
          <p:cNvPr id="2042" name="Google Shape;2042;p102"/>
          <p:cNvGrpSpPr/>
          <p:nvPr/>
        </p:nvGrpSpPr>
        <p:grpSpPr>
          <a:xfrm>
            <a:off x="4632578" y="6021288"/>
            <a:ext cx="519593" cy="792088"/>
            <a:chOff x="4138132" y="3284984"/>
            <a:chExt cx="519593" cy="792088"/>
          </a:xfrm>
        </p:grpSpPr>
        <p:sp>
          <p:nvSpPr>
            <p:cNvPr id="2043" name="Google Shape;2043;p102"/>
            <p:cNvSpPr/>
            <p:nvPr/>
          </p:nvSpPr>
          <p:spPr>
            <a:xfrm>
              <a:off x="4149562"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044" name="Google Shape;2044;p102"/>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045" name="Google Shape;2045;p102"/>
          <p:cNvCxnSpPr>
            <a:stCxn id="2039" idx="3"/>
            <a:endCxn id="2043" idx="7"/>
          </p:cNvCxnSpPr>
          <p:nvPr/>
        </p:nvCxnSpPr>
        <p:spPr>
          <a:xfrm flipH="1">
            <a:off x="5071038" y="6042575"/>
            <a:ext cx="303900" cy="384600"/>
          </a:xfrm>
          <a:prstGeom prst="straightConnector1">
            <a:avLst/>
          </a:prstGeom>
          <a:noFill/>
          <a:ln cap="flat" cmpd="sng" w="9525">
            <a:solidFill>
              <a:srgbClr val="FF0000"/>
            </a:solidFill>
            <a:prstDash val="solid"/>
            <a:round/>
            <a:headEnd len="sm" w="sm" type="none"/>
            <a:tailEnd len="med" w="med" type="stealth"/>
          </a:ln>
        </p:spPr>
      </p:cxnSp>
      <p:sp>
        <p:nvSpPr>
          <p:cNvPr id="2046" name="Google Shape;2046;p102"/>
          <p:cNvSpPr txBox="1"/>
          <p:nvPr/>
        </p:nvSpPr>
        <p:spPr>
          <a:xfrm>
            <a:off x="538744" y="1791370"/>
            <a:ext cx="33123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Разбалансировка в узле 15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Выполняем LL-поворот.</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052" name="Google Shape;2052;p103"/>
          <p:cNvGrpSpPr/>
          <p:nvPr/>
        </p:nvGrpSpPr>
        <p:grpSpPr>
          <a:xfrm>
            <a:off x="2719685" y="3781213"/>
            <a:ext cx="556171" cy="777321"/>
            <a:chOff x="4309576" y="3299751"/>
            <a:chExt cx="556171" cy="777321"/>
          </a:xfrm>
        </p:grpSpPr>
        <p:sp>
          <p:nvSpPr>
            <p:cNvPr id="2053" name="Google Shape;2053;p10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054" name="Google Shape;2054;p103"/>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055" name="Google Shape;2055;p103"/>
          <p:cNvGrpSpPr/>
          <p:nvPr/>
        </p:nvGrpSpPr>
        <p:grpSpPr>
          <a:xfrm>
            <a:off x="6381811" y="4739911"/>
            <a:ext cx="566453" cy="777321"/>
            <a:chOff x="4365586" y="3299751"/>
            <a:chExt cx="566453" cy="777321"/>
          </a:xfrm>
        </p:grpSpPr>
        <p:sp>
          <p:nvSpPr>
            <p:cNvPr id="2056" name="Google Shape;2056;p10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057" name="Google Shape;2057;p103"/>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058" name="Google Shape;2058;p103"/>
          <p:cNvGrpSpPr/>
          <p:nvPr/>
        </p:nvGrpSpPr>
        <p:grpSpPr>
          <a:xfrm>
            <a:off x="4916503" y="2748049"/>
            <a:ext cx="519593" cy="821680"/>
            <a:chOff x="4346154" y="3255392"/>
            <a:chExt cx="519593" cy="821680"/>
          </a:xfrm>
        </p:grpSpPr>
        <p:sp>
          <p:nvSpPr>
            <p:cNvPr id="2059" name="Google Shape;2059;p10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060" name="Google Shape;2060;p103"/>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061" name="Google Shape;2061;p103"/>
          <p:cNvCxnSpPr>
            <a:stCxn id="2059" idx="1"/>
            <a:endCxn id="2062" idx="5"/>
          </p:cNvCxnSpPr>
          <p:nvPr/>
        </p:nvCxnSpPr>
        <p:spPr>
          <a:xfrm rot="10800000">
            <a:off x="4533082" y="2541026"/>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2063" name="Google Shape;2063;p103"/>
          <p:cNvCxnSpPr>
            <a:stCxn id="2059" idx="5"/>
            <a:endCxn id="2064" idx="0"/>
          </p:cNvCxnSpPr>
          <p:nvPr/>
        </p:nvCxnSpPr>
        <p:spPr>
          <a:xfrm>
            <a:off x="5362849" y="3503484"/>
            <a:ext cx="510600" cy="613800"/>
          </a:xfrm>
          <a:prstGeom prst="straightConnector1">
            <a:avLst/>
          </a:prstGeom>
          <a:noFill/>
          <a:ln cap="flat" cmpd="sng" w="9525">
            <a:solidFill>
              <a:schemeClr val="dk2"/>
            </a:solidFill>
            <a:prstDash val="solid"/>
            <a:round/>
            <a:headEnd len="sm" w="sm" type="none"/>
            <a:tailEnd len="med" w="med" type="stealth"/>
          </a:ln>
        </p:spPr>
      </p:cxnSp>
      <p:grpSp>
        <p:nvGrpSpPr>
          <p:cNvPr id="2065" name="Google Shape;2065;p103"/>
          <p:cNvGrpSpPr/>
          <p:nvPr/>
        </p:nvGrpSpPr>
        <p:grpSpPr>
          <a:xfrm>
            <a:off x="3275856" y="2818821"/>
            <a:ext cx="544741" cy="754461"/>
            <a:chOff x="4321006" y="3322611"/>
            <a:chExt cx="544741" cy="754461"/>
          </a:xfrm>
        </p:grpSpPr>
        <p:sp>
          <p:nvSpPr>
            <p:cNvPr id="2066" name="Google Shape;2066;p10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067" name="Google Shape;2067;p103"/>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068" name="Google Shape;2068;p103"/>
          <p:cNvCxnSpPr>
            <a:stCxn id="2053" idx="7"/>
            <a:endCxn id="2066"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069" name="Google Shape;2069;p103"/>
          <p:cNvGrpSpPr/>
          <p:nvPr/>
        </p:nvGrpSpPr>
        <p:grpSpPr>
          <a:xfrm>
            <a:off x="4106114" y="1772816"/>
            <a:ext cx="520733" cy="834471"/>
            <a:chOff x="4365586" y="3242601"/>
            <a:chExt cx="520733" cy="834471"/>
          </a:xfrm>
        </p:grpSpPr>
        <p:sp>
          <p:nvSpPr>
            <p:cNvPr id="2062" name="Google Shape;2062;p103"/>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070" name="Google Shape;2070;p103"/>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071" name="Google Shape;2071;p103"/>
          <p:cNvCxnSpPr>
            <a:stCxn id="2066" idx="7"/>
            <a:endCxn id="2062"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072" name="Google Shape;2072;p103"/>
          <p:cNvGrpSpPr/>
          <p:nvPr/>
        </p:nvGrpSpPr>
        <p:grpSpPr>
          <a:xfrm>
            <a:off x="4355976" y="3742258"/>
            <a:ext cx="520733" cy="823041"/>
            <a:chOff x="4365586" y="3254031"/>
            <a:chExt cx="520733" cy="823041"/>
          </a:xfrm>
        </p:grpSpPr>
        <p:sp>
          <p:nvSpPr>
            <p:cNvPr id="2073" name="Google Shape;2073;p103"/>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074" name="Google Shape;2074;p103"/>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075" name="Google Shape;2075;p103"/>
          <p:cNvCxnSpPr>
            <a:stCxn id="2059" idx="3"/>
            <a:endCxn id="2073" idx="0"/>
          </p:cNvCxnSpPr>
          <p:nvPr/>
        </p:nvCxnSpPr>
        <p:spPr>
          <a:xfrm flipH="1">
            <a:off x="4605982" y="3503484"/>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2076" name="Google Shape;2076;p103"/>
          <p:cNvGrpSpPr/>
          <p:nvPr/>
        </p:nvGrpSpPr>
        <p:grpSpPr>
          <a:xfrm>
            <a:off x="5623334" y="3690078"/>
            <a:ext cx="532842" cy="879620"/>
            <a:chOff x="4149562" y="3197452"/>
            <a:chExt cx="532842" cy="879620"/>
          </a:xfrm>
        </p:grpSpPr>
        <p:sp>
          <p:nvSpPr>
            <p:cNvPr id="2064" name="Google Shape;2064;p103"/>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077" name="Google Shape;2077;p103"/>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078" name="Google Shape;2078;p103"/>
          <p:cNvCxnSpPr>
            <a:stCxn id="2064" idx="5"/>
            <a:endCxn id="2056" idx="1"/>
          </p:cNvCxnSpPr>
          <p:nvPr/>
        </p:nvCxnSpPr>
        <p:spPr>
          <a:xfrm>
            <a:off x="6050248" y="4503453"/>
            <a:ext cx="404700" cy="627600"/>
          </a:xfrm>
          <a:prstGeom prst="straightConnector1">
            <a:avLst/>
          </a:prstGeom>
          <a:noFill/>
          <a:ln cap="flat" cmpd="sng" w="9525">
            <a:solidFill>
              <a:schemeClr val="dk2"/>
            </a:solidFill>
            <a:prstDash val="solid"/>
            <a:round/>
            <a:headEnd len="sm" w="sm" type="none"/>
            <a:tailEnd len="med" w="med" type="stealth"/>
          </a:ln>
        </p:spPr>
      </p:cxnSp>
      <p:grpSp>
        <p:nvGrpSpPr>
          <p:cNvPr id="2079" name="Google Shape;2079;p103"/>
          <p:cNvGrpSpPr/>
          <p:nvPr/>
        </p:nvGrpSpPr>
        <p:grpSpPr>
          <a:xfrm>
            <a:off x="4916503" y="4725144"/>
            <a:ext cx="519593" cy="792088"/>
            <a:chOff x="4138132" y="3284984"/>
            <a:chExt cx="519593" cy="792088"/>
          </a:xfrm>
        </p:grpSpPr>
        <p:sp>
          <p:nvSpPr>
            <p:cNvPr id="2080" name="Google Shape;2080;p103"/>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081" name="Google Shape;2081;p103"/>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082" name="Google Shape;2082;p103"/>
          <p:cNvCxnSpPr>
            <a:stCxn id="2064" idx="3"/>
            <a:endCxn id="2080" idx="7"/>
          </p:cNvCxnSpPr>
          <p:nvPr/>
        </p:nvCxnSpPr>
        <p:spPr>
          <a:xfrm flipH="1">
            <a:off x="5354881" y="4503453"/>
            <a:ext cx="341700" cy="627600"/>
          </a:xfrm>
          <a:prstGeom prst="straightConnector1">
            <a:avLst/>
          </a:prstGeom>
          <a:noFill/>
          <a:ln cap="flat" cmpd="sng" w="9525">
            <a:solidFill>
              <a:schemeClr val="dk2"/>
            </a:solidFill>
            <a:prstDash val="solid"/>
            <a:round/>
            <a:headEnd len="sm" w="sm" type="none"/>
            <a:tailEnd len="med" w="med" type="stealth"/>
          </a:ln>
        </p:spPr>
      </p:cxnSp>
      <p:grpSp>
        <p:nvGrpSpPr>
          <p:cNvPr id="2083" name="Google Shape;2083;p103"/>
          <p:cNvGrpSpPr/>
          <p:nvPr/>
        </p:nvGrpSpPr>
        <p:grpSpPr>
          <a:xfrm>
            <a:off x="755576" y="1829966"/>
            <a:ext cx="3350430" cy="777321"/>
            <a:chOff x="755576" y="2291639"/>
            <a:chExt cx="3350430" cy="777321"/>
          </a:xfrm>
        </p:grpSpPr>
        <p:grpSp>
          <p:nvGrpSpPr>
            <p:cNvPr id="2084" name="Google Shape;2084;p103"/>
            <p:cNvGrpSpPr/>
            <p:nvPr/>
          </p:nvGrpSpPr>
          <p:grpSpPr>
            <a:xfrm>
              <a:off x="755576" y="2426445"/>
              <a:ext cx="1186550" cy="525310"/>
              <a:chOff x="2665943" y="2154697"/>
              <a:chExt cx="1186550" cy="525310"/>
            </a:xfrm>
          </p:grpSpPr>
          <p:sp>
            <p:nvSpPr>
              <p:cNvPr id="2085" name="Google Shape;2085;p103"/>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6" name="Google Shape;2086;p103"/>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087" name="Google Shape;2087;p103"/>
            <p:cNvGrpSpPr/>
            <p:nvPr/>
          </p:nvGrpSpPr>
          <p:grpSpPr>
            <a:xfrm>
              <a:off x="2079955" y="2291639"/>
              <a:ext cx="519593" cy="777321"/>
              <a:chOff x="4355296" y="3299751"/>
              <a:chExt cx="519593" cy="777321"/>
            </a:xfrm>
          </p:grpSpPr>
          <p:sp>
            <p:nvSpPr>
              <p:cNvPr id="2088" name="Google Shape;2088;p103"/>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089" name="Google Shape;2089;p103"/>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090" name="Google Shape;2090;p103"/>
            <p:cNvCxnSpPr>
              <a:stCxn id="2088" idx="6"/>
              <a:endCxn id="2062" idx="2"/>
            </p:cNvCxnSpPr>
            <p:nvPr/>
          </p:nvCxnSpPr>
          <p:spPr>
            <a:xfrm>
              <a:off x="2590406" y="2842786"/>
              <a:ext cx="1515600" cy="0"/>
            </a:xfrm>
            <a:prstGeom prst="straightConnector1">
              <a:avLst/>
            </a:prstGeom>
            <a:noFill/>
            <a:ln cap="flat" cmpd="sng" w="9525">
              <a:solidFill>
                <a:srgbClr val="FF0000"/>
              </a:solidFill>
              <a:prstDash val="dash"/>
              <a:round/>
              <a:headEnd len="sm" w="sm" type="none"/>
              <a:tailEnd len="med" w="med" type="stealth"/>
            </a:ln>
          </p:spPr>
        </p:cxnSp>
      </p:grpSp>
      <p:sp>
        <p:nvSpPr>
          <p:cNvPr id="2091" name="Google Shape;2091;p103"/>
          <p:cNvSpPr txBox="1"/>
          <p:nvPr/>
        </p:nvSpPr>
        <p:spPr>
          <a:xfrm>
            <a:off x="2847249" y="2035290"/>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5&gt;3</a:t>
            </a:r>
            <a:endParaRPr sz="1800">
              <a:solidFill>
                <a:schemeClr val="dk1"/>
              </a:solidFill>
              <a:latin typeface="Calibri"/>
              <a:ea typeface="Calibri"/>
              <a:cs typeface="Calibri"/>
              <a:sym typeface="Calibri"/>
            </a:endParaRPr>
          </a:p>
        </p:txBody>
      </p:sp>
      <p:sp>
        <p:nvSpPr>
          <p:cNvPr id="2092" name="Google Shape;2092;p103"/>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a:t>
            </a:r>
            <a:r>
              <a:rPr lang="en-US">
                <a:solidFill>
                  <a:srgbClr val="FF0000"/>
                </a:solidFill>
                <a:latin typeface="Calibri"/>
                <a:ea typeface="Calibri"/>
                <a:cs typeface="Calibri"/>
                <a:sym typeface="Calibri"/>
              </a:rPr>
              <a:t>5</a:t>
            </a:r>
            <a:r>
              <a:rPr lang="en-US">
                <a:solidFill>
                  <a:schemeClr val="dk1"/>
                </a:solidFill>
                <a:latin typeface="Calibri"/>
                <a:ea typeface="Calibri"/>
                <a:cs typeface="Calibri"/>
                <a:sym typeface="Calibri"/>
              </a:rPr>
              <a:t>, 6, 11, 13</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098" name="Google Shape;2098;p104"/>
          <p:cNvGrpSpPr/>
          <p:nvPr/>
        </p:nvGrpSpPr>
        <p:grpSpPr>
          <a:xfrm>
            <a:off x="2719685" y="3781213"/>
            <a:ext cx="556171" cy="777321"/>
            <a:chOff x="4309576" y="3299751"/>
            <a:chExt cx="556171" cy="777321"/>
          </a:xfrm>
        </p:grpSpPr>
        <p:sp>
          <p:nvSpPr>
            <p:cNvPr id="2099" name="Google Shape;2099;p10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100" name="Google Shape;2100;p104"/>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101" name="Google Shape;2101;p104"/>
          <p:cNvGrpSpPr/>
          <p:nvPr/>
        </p:nvGrpSpPr>
        <p:grpSpPr>
          <a:xfrm>
            <a:off x="6381811" y="4739911"/>
            <a:ext cx="566453" cy="777321"/>
            <a:chOff x="4365586" y="3299751"/>
            <a:chExt cx="566453" cy="777321"/>
          </a:xfrm>
        </p:grpSpPr>
        <p:sp>
          <p:nvSpPr>
            <p:cNvPr id="2102" name="Google Shape;2102;p10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103" name="Google Shape;2103;p104"/>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104" name="Google Shape;2104;p104"/>
          <p:cNvGrpSpPr/>
          <p:nvPr/>
        </p:nvGrpSpPr>
        <p:grpSpPr>
          <a:xfrm>
            <a:off x="4916503" y="2748049"/>
            <a:ext cx="519593" cy="821680"/>
            <a:chOff x="4346154" y="3255392"/>
            <a:chExt cx="519593" cy="821680"/>
          </a:xfrm>
        </p:grpSpPr>
        <p:sp>
          <p:nvSpPr>
            <p:cNvPr id="2105" name="Google Shape;2105;p104"/>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106" name="Google Shape;2106;p104"/>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107" name="Google Shape;2107;p104"/>
          <p:cNvCxnSpPr>
            <a:stCxn id="2105" idx="1"/>
            <a:endCxn id="2108" idx="5"/>
          </p:cNvCxnSpPr>
          <p:nvPr/>
        </p:nvCxnSpPr>
        <p:spPr>
          <a:xfrm rot="10800000">
            <a:off x="4533082" y="2541026"/>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2109" name="Google Shape;2109;p104"/>
          <p:cNvCxnSpPr>
            <a:stCxn id="2105" idx="5"/>
            <a:endCxn id="2110" idx="0"/>
          </p:cNvCxnSpPr>
          <p:nvPr/>
        </p:nvCxnSpPr>
        <p:spPr>
          <a:xfrm>
            <a:off x="5362849" y="3503484"/>
            <a:ext cx="510600" cy="613800"/>
          </a:xfrm>
          <a:prstGeom prst="straightConnector1">
            <a:avLst/>
          </a:prstGeom>
          <a:noFill/>
          <a:ln cap="flat" cmpd="sng" w="9525">
            <a:solidFill>
              <a:schemeClr val="dk2"/>
            </a:solidFill>
            <a:prstDash val="solid"/>
            <a:round/>
            <a:headEnd len="sm" w="sm" type="none"/>
            <a:tailEnd len="med" w="med" type="stealth"/>
          </a:ln>
        </p:spPr>
      </p:cxnSp>
      <p:grpSp>
        <p:nvGrpSpPr>
          <p:cNvPr id="2111" name="Google Shape;2111;p104"/>
          <p:cNvGrpSpPr/>
          <p:nvPr/>
        </p:nvGrpSpPr>
        <p:grpSpPr>
          <a:xfrm>
            <a:off x="3275856" y="2818821"/>
            <a:ext cx="544741" cy="754461"/>
            <a:chOff x="4321006" y="3322611"/>
            <a:chExt cx="544741" cy="754461"/>
          </a:xfrm>
        </p:grpSpPr>
        <p:sp>
          <p:nvSpPr>
            <p:cNvPr id="2112" name="Google Shape;2112;p10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113" name="Google Shape;2113;p104"/>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114" name="Google Shape;2114;p104"/>
          <p:cNvCxnSpPr>
            <a:stCxn id="2099" idx="7"/>
            <a:endCxn id="2112"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115" name="Google Shape;2115;p104"/>
          <p:cNvGrpSpPr/>
          <p:nvPr/>
        </p:nvGrpSpPr>
        <p:grpSpPr>
          <a:xfrm>
            <a:off x="4106114" y="1772816"/>
            <a:ext cx="520733" cy="834471"/>
            <a:chOff x="4365586" y="3242601"/>
            <a:chExt cx="520733" cy="834471"/>
          </a:xfrm>
        </p:grpSpPr>
        <p:sp>
          <p:nvSpPr>
            <p:cNvPr id="2108" name="Google Shape;2108;p10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116" name="Google Shape;2116;p104"/>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117" name="Google Shape;2117;p104"/>
          <p:cNvCxnSpPr>
            <a:stCxn id="2112" idx="7"/>
            <a:endCxn id="2108"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118" name="Google Shape;2118;p104"/>
          <p:cNvGrpSpPr/>
          <p:nvPr/>
        </p:nvGrpSpPr>
        <p:grpSpPr>
          <a:xfrm>
            <a:off x="4355976" y="3742258"/>
            <a:ext cx="520733" cy="823041"/>
            <a:chOff x="4365586" y="3254031"/>
            <a:chExt cx="520733" cy="823041"/>
          </a:xfrm>
        </p:grpSpPr>
        <p:sp>
          <p:nvSpPr>
            <p:cNvPr id="2119" name="Google Shape;2119;p104"/>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120" name="Google Shape;2120;p104"/>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121" name="Google Shape;2121;p104"/>
          <p:cNvCxnSpPr>
            <a:stCxn id="2105" idx="3"/>
            <a:endCxn id="2119" idx="0"/>
          </p:cNvCxnSpPr>
          <p:nvPr/>
        </p:nvCxnSpPr>
        <p:spPr>
          <a:xfrm flipH="1">
            <a:off x="4605982" y="3503484"/>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2122" name="Google Shape;2122;p104"/>
          <p:cNvGrpSpPr/>
          <p:nvPr/>
        </p:nvGrpSpPr>
        <p:grpSpPr>
          <a:xfrm>
            <a:off x="5623334" y="3690078"/>
            <a:ext cx="532842" cy="879620"/>
            <a:chOff x="4149562" y="3197452"/>
            <a:chExt cx="532842" cy="879620"/>
          </a:xfrm>
        </p:grpSpPr>
        <p:sp>
          <p:nvSpPr>
            <p:cNvPr id="2110" name="Google Shape;2110;p104"/>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123" name="Google Shape;2123;p104"/>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124" name="Google Shape;2124;p104"/>
          <p:cNvCxnSpPr>
            <a:stCxn id="2110" idx="5"/>
            <a:endCxn id="2102" idx="1"/>
          </p:cNvCxnSpPr>
          <p:nvPr/>
        </p:nvCxnSpPr>
        <p:spPr>
          <a:xfrm>
            <a:off x="6050248" y="4503453"/>
            <a:ext cx="404700" cy="627600"/>
          </a:xfrm>
          <a:prstGeom prst="straightConnector1">
            <a:avLst/>
          </a:prstGeom>
          <a:noFill/>
          <a:ln cap="flat" cmpd="sng" w="9525">
            <a:solidFill>
              <a:schemeClr val="dk2"/>
            </a:solidFill>
            <a:prstDash val="solid"/>
            <a:round/>
            <a:headEnd len="sm" w="sm" type="none"/>
            <a:tailEnd len="med" w="med" type="stealth"/>
          </a:ln>
        </p:spPr>
      </p:cxnSp>
      <p:grpSp>
        <p:nvGrpSpPr>
          <p:cNvPr id="2125" name="Google Shape;2125;p104"/>
          <p:cNvGrpSpPr/>
          <p:nvPr/>
        </p:nvGrpSpPr>
        <p:grpSpPr>
          <a:xfrm>
            <a:off x="4916503" y="4725144"/>
            <a:ext cx="519593" cy="792088"/>
            <a:chOff x="4138132" y="3284984"/>
            <a:chExt cx="519593" cy="792088"/>
          </a:xfrm>
        </p:grpSpPr>
        <p:sp>
          <p:nvSpPr>
            <p:cNvPr id="2126" name="Google Shape;2126;p104"/>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127" name="Google Shape;2127;p104"/>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128" name="Google Shape;2128;p104"/>
          <p:cNvCxnSpPr>
            <a:stCxn id="2110" idx="3"/>
            <a:endCxn id="2126" idx="7"/>
          </p:cNvCxnSpPr>
          <p:nvPr/>
        </p:nvCxnSpPr>
        <p:spPr>
          <a:xfrm flipH="1">
            <a:off x="5354881" y="4503453"/>
            <a:ext cx="341700" cy="627600"/>
          </a:xfrm>
          <a:prstGeom prst="straightConnector1">
            <a:avLst/>
          </a:prstGeom>
          <a:noFill/>
          <a:ln cap="flat" cmpd="sng" w="9525">
            <a:solidFill>
              <a:schemeClr val="dk2"/>
            </a:solidFill>
            <a:prstDash val="solid"/>
            <a:round/>
            <a:headEnd len="sm" w="sm" type="none"/>
            <a:tailEnd len="med" w="med" type="stealth"/>
          </a:ln>
        </p:spPr>
      </p:cxnSp>
      <p:grpSp>
        <p:nvGrpSpPr>
          <p:cNvPr id="2129" name="Google Shape;2129;p104"/>
          <p:cNvGrpSpPr/>
          <p:nvPr/>
        </p:nvGrpSpPr>
        <p:grpSpPr>
          <a:xfrm>
            <a:off x="755576" y="1829966"/>
            <a:ext cx="4180230" cy="1513547"/>
            <a:chOff x="755576" y="2291639"/>
            <a:chExt cx="4180230" cy="1513547"/>
          </a:xfrm>
        </p:grpSpPr>
        <p:grpSp>
          <p:nvGrpSpPr>
            <p:cNvPr id="2130" name="Google Shape;2130;p104"/>
            <p:cNvGrpSpPr/>
            <p:nvPr/>
          </p:nvGrpSpPr>
          <p:grpSpPr>
            <a:xfrm>
              <a:off x="755576" y="2426445"/>
              <a:ext cx="1186550" cy="525310"/>
              <a:chOff x="2665943" y="2154697"/>
              <a:chExt cx="1186550" cy="525310"/>
            </a:xfrm>
          </p:grpSpPr>
          <p:sp>
            <p:nvSpPr>
              <p:cNvPr id="2131" name="Google Shape;2131;p104"/>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2" name="Google Shape;2132;p104"/>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133" name="Google Shape;2133;p104"/>
            <p:cNvGrpSpPr/>
            <p:nvPr/>
          </p:nvGrpSpPr>
          <p:grpSpPr>
            <a:xfrm>
              <a:off x="2079955" y="2291639"/>
              <a:ext cx="519593" cy="777321"/>
              <a:chOff x="4355296" y="3299751"/>
              <a:chExt cx="519593" cy="777321"/>
            </a:xfrm>
          </p:grpSpPr>
          <p:sp>
            <p:nvSpPr>
              <p:cNvPr id="2134" name="Google Shape;2134;p104"/>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135" name="Google Shape;2135;p104"/>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136" name="Google Shape;2136;p104"/>
            <p:cNvCxnSpPr>
              <a:stCxn id="2134" idx="6"/>
              <a:endCxn id="2105" idx="2"/>
            </p:cNvCxnSpPr>
            <p:nvPr/>
          </p:nvCxnSpPr>
          <p:spPr>
            <a:xfrm>
              <a:off x="2590406" y="2842786"/>
              <a:ext cx="2345400" cy="962400"/>
            </a:xfrm>
            <a:prstGeom prst="straightConnector1">
              <a:avLst/>
            </a:prstGeom>
            <a:noFill/>
            <a:ln cap="flat" cmpd="sng" w="9525">
              <a:solidFill>
                <a:srgbClr val="FF0000"/>
              </a:solidFill>
              <a:prstDash val="dash"/>
              <a:round/>
              <a:headEnd len="sm" w="sm" type="none"/>
              <a:tailEnd len="med" w="med" type="stealth"/>
            </a:ln>
          </p:spPr>
        </p:cxnSp>
      </p:grpSp>
      <p:sp>
        <p:nvSpPr>
          <p:cNvPr id="2137" name="Google Shape;2137;p104"/>
          <p:cNvSpPr txBox="1"/>
          <p:nvPr/>
        </p:nvSpPr>
        <p:spPr>
          <a:xfrm>
            <a:off x="2904399" y="221843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5&lt;7</a:t>
            </a:r>
            <a:endParaRPr sz="1800">
              <a:solidFill>
                <a:schemeClr val="dk1"/>
              </a:solidFill>
              <a:latin typeface="Calibri"/>
              <a:ea typeface="Calibri"/>
              <a:cs typeface="Calibri"/>
              <a:sym typeface="Calibri"/>
            </a:endParaRPr>
          </a:p>
        </p:txBody>
      </p:sp>
      <p:sp>
        <p:nvSpPr>
          <p:cNvPr id="2138" name="Google Shape;2138;p104"/>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a:t>
            </a:r>
            <a:r>
              <a:rPr lang="en-US">
                <a:solidFill>
                  <a:srgbClr val="FF0000"/>
                </a:solidFill>
                <a:latin typeface="Calibri"/>
                <a:ea typeface="Calibri"/>
                <a:cs typeface="Calibri"/>
                <a:sym typeface="Calibri"/>
              </a:rPr>
              <a:t>5</a:t>
            </a:r>
            <a:r>
              <a:rPr lang="en-US">
                <a:solidFill>
                  <a:schemeClr val="dk1"/>
                </a:solidFill>
                <a:latin typeface="Calibri"/>
                <a:ea typeface="Calibri"/>
                <a:cs typeface="Calibri"/>
                <a:sym typeface="Calibri"/>
              </a:rPr>
              <a:t>, 6, 11, 13</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2" name="Shape 2142"/>
        <p:cNvGrpSpPr/>
        <p:nvPr/>
      </p:nvGrpSpPr>
      <p:grpSpPr>
        <a:xfrm>
          <a:off x="0" y="0"/>
          <a:ext cx="0" cy="0"/>
          <a:chOff x="0" y="0"/>
          <a:chExt cx="0" cy="0"/>
        </a:xfrm>
      </p:grpSpPr>
      <p:sp>
        <p:nvSpPr>
          <p:cNvPr id="2143" name="Google Shape;2143;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144" name="Google Shape;2144;p105"/>
          <p:cNvGrpSpPr/>
          <p:nvPr/>
        </p:nvGrpSpPr>
        <p:grpSpPr>
          <a:xfrm>
            <a:off x="2719685" y="3781213"/>
            <a:ext cx="556171" cy="777321"/>
            <a:chOff x="4309576" y="3299751"/>
            <a:chExt cx="556171" cy="777321"/>
          </a:xfrm>
        </p:grpSpPr>
        <p:sp>
          <p:nvSpPr>
            <p:cNvPr id="2145" name="Google Shape;2145;p10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146" name="Google Shape;2146;p105"/>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147" name="Google Shape;2147;p105"/>
          <p:cNvGrpSpPr/>
          <p:nvPr/>
        </p:nvGrpSpPr>
        <p:grpSpPr>
          <a:xfrm>
            <a:off x="6381811" y="4739911"/>
            <a:ext cx="566453" cy="777321"/>
            <a:chOff x="4365586" y="3299751"/>
            <a:chExt cx="566453" cy="777321"/>
          </a:xfrm>
        </p:grpSpPr>
        <p:sp>
          <p:nvSpPr>
            <p:cNvPr id="2148" name="Google Shape;2148;p10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149" name="Google Shape;2149;p105"/>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150" name="Google Shape;2150;p105"/>
          <p:cNvGrpSpPr/>
          <p:nvPr/>
        </p:nvGrpSpPr>
        <p:grpSpPr>
          <a:xfrm>
            <a:off x="4916503" y="2748049"/>
            <a:ext cx="519593" cy="821680"/>
            <a:chOff x="4346154" y="3255392"/>
            <a:chExt cx="519593" cy="821680"/>
          </a:xfrm>
        </p:grpSpPr>
        <p:sp>
          <p:nvSpPr>
            <p:cNvPr id="2151" name="Google Shape;2151;p10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152" name="Google Shape;2152;p105"/>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153" name="Google Shape;2153;p105"/>
          <p:cNvCxnSpPr>
            <a:stCxn id="2151" idx="1"/>
            <a:endCxn id="2154" idx="5"/>
          </p:cNvCxnSpPr>
          <p:nvPr/>
        </p:nvCxnSpPr>
        <p:spPr>
          <a:xfrm rot="10800000">
            <a:off x="4533082" y="2541026"/>
            <a:ext cx="476100" cy="642600"/>
          </a:xfrm>
          <a:prstGeom prst="straightConnector1">
            <a:avLst/>
          </a:prstGeom>
          <a:noFill/>
          <a:ln cap="flat" cmpd="sng" w="9525">
            <a:solidFill>
              <a:schemeClr val="dk2"/>
            </a:solidFill>
            <a:prstDash val="solid"/>
            <a:round/>
            <a:headEnd len="med" w="med" type="stealth"/>
            <a:tailEnd len="sm" w="sm" type="none"/>
          </a:ln>
        </p:spPr>
      </p:cxnSp>
      <p:cxnSp>
        <p:nvCxnSpPr>
          <p:cNvPr id="2155" name="Google Shape;2155;p105"/>
          <p:cNvCxnSpPr>
            <a:stCxn id="2151" idx="5"/>
            <a:endCxn id="2156" idx="0"/>
          </p:cNvCxnSpPr>
          <p:nvPr/>
        </p:nvCxnSpPr>
        <p:spPr>
          <a:xfrm>
            <a:off x="5362849" y="3503484"/>
            <a:ext cx="510600" cy="613800"/>
          </a:xfrm>
          <a:prstGeom prst="straightConnector1">
            <a:avLst/>
          </a:prstGeom>
          <a:noFill/>
          <a:ln cap="flat" cmpd="sng" w="9525">
            <a:solidFill>
              <a:schemeClr val="dk2"/>
            </a:solidFill>
            <a:prstDash val="solid"/>
            <a:round/>
            <a:headEnd len="sm" w="sm" type="none"/>
            <a:tailEnd len="med" w="med" type="stealth"/>
          </a:ln>
        </p:spPr>
      </p:cxnSp>
      <p:grpSp>
        <p:nvGrpSpPr>
          <p:cNvPr id="2157" name="Google Shape;2157;p105"/>
          <p:cNvGrpSpPr/>
          <p:nvPr/>
        </p:nvGrpSpPr>
        <p:grpSpPr>
          <a:xfrm>
            <a:off x="3275856" y="2818821"/>
            <a:ext cx="544741" cy="754461"/>
            <a:chOff x="4321006" y="3322611"/>
            <a:chExt cx="544741" cy="754461"/>
          </a:xfrm>
        </p:grpSpPr>
        <p:sp>
          <p:nvSpPr>
            <p:cNvPr id="2158" name="Google Shape;2158;p10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159" name="Google Shape;2159;p105"/>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160" name="Google Shape;2160;p105"/>
          <p:cNvCxnSpPr>
            <a:stCxn id="2145" idx="7"/>
            <a:endCxn id="2158"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161" name="Google Shape;2161;p105"/>
          <p:cNvGrpSpPr/>
          <p:nvPr/>
        </p:nvGrpSpPr>
        <p:grpSpPr>
          <a:xfrm>
            <a:off x="4106114" y="1772816"/>
            <a:ext cx="520733" cy="834471"/>
            <a:chOff x="4365586" y="3242601"/>
            <a:chExt cx="520733" cy="834471"/>
          </a:xfrm>
        </p:grpSpPr>
        <p:sp>
          <p:nvSpPr>
            <p:cNvPr id="2154" name="Google Shape;2154;p105"/>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162" name="Google Shape;2162;p105"/>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163" name="Google Shape;2163;p105"/>
          <p:cNvCxnSpPr>
            <a:stCxn id="2158" idx="7"/>
            <a:endCxn id="2154"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164" name="Google Shape;2164;p105"/>
          <p:cNvGrpSpPr/>
          <p:nvPr/>
        </p:nvGrpSpPr>
        <p:grpSpPr>
          <a:xfrm>
            <a:off x="4355976" y="3742258"/>
            <a:ext cx="520733" cy="823041"/>
            <a:chOff x="4365586" y="3254031"/>
            <a:chExt cx="520733" cy="823041"/>
          </a:xfrm>
        </p:grpSpPr>
        <p:sp>
          <p:nvSpPr>
            <p:cNvPr id="2165" name="Google Shape;2165;p105"/>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166" name="Google Shape;2166;p105"/>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167" name="Google Shape;2167;p105"/>
          <p:cNvCxnSpPr>
            <a:stCxn id="2151" idx="3"/>
            <a:endCxn id="2165" idx="0"/>
          </p:cNvCxnSpPr>
          <p:nvPr/>
        </p:nvCxnSpPr>
        <p:spPr>
          <a:xfrm flipH="1">
            <a:off x="4605982" y="3503484"/>
            <a:ext cx="403200" cy="609600"/>
          </a:xfrm>
          <a:prstGeom prst="straightConnector1">
            <a:avLst/>
          </a:prstGeom>
          <a:noFill/>
          <a:ln cap="flat" cmpd="sng" w="9525">
            <a:solidFill>
              <a:schemeClr val="dk2"/>
            </a:solidFill>
            <a:prstDash val="solid"/>
            <a:round/>
            <a:headEnd len="sm" w="sm" type="none"/>
            <a:tailEnd len="med" w="med" type="stealth"/>
          </a:ln>
        </p:spPr>
      </p:cxnSp>
      <p:grpSp>
        <p:nvGrpSpPr>
          <p:cNvPr id="2168" name="Google Shape;2168;p105"/>
          <p:cNvGrpSpPr/>
          <p:nvPr/>
        </p:nvGrpSpPr>
        <p:grpSpPr>
          <a:xfrm>
            <a:off x="5623334" y="3690078"/>
            <a:ext cx="532842" cy="879620"/>
            <a:chOff x="4149562" y="3197452"/>
            <a:chExt cx="532842" cy="879620"/>
          </a:xfrm>
        </p:grpSpPr>
        <p:sp>
          <p:nvSpPr>
            <p:cNvPr id="2156" name="Google Shape;2156;p105"/>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169" name="Google Shape;2169;p105"/>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170" name="Google Shape;2170;p105"/>
          <p:cNvCxnSpPr>
            <a:stCxn id="2156" idx="5"/>
            <a:endCxn id="2148" idx="1"/>
          </p:cNvCxnSpPr>
          <p:nvPr/>
        </p:nvCxnSpPr>
        <p:spPr>
          <a:xfrm>
            <a:off x="6050248" y="4503453"/>
            <a:ext cx="404700" cy="627600"/>
          </a:xfrm>
          <a:prstGeom prst="straightConnector1">
            <a:avLst/>
          </a:prstGeom>
          <a:noFill/>
          <a:ln cap="flat" cmpd="sng" w="9525">
            <a:solidFill>
              <a:schemeClr val="dk2"/>
            </a:solidFill>
            <a:prstDash val="solid"/>
            <a:round/>
            <a:headEnd len="sm" w="sm" type="none"/>
            <a:tailEnd len="med" w="med" type="stealth"/>
          </a:ln>
        </p:spPr>
      </p:cxnSp>
      <p:grpSp>
        <p:nvGrpSpPr>
          <p:cNvPr id="2171" name="Google Shape;2171;p105"/>
          <p:cNvGrpSpPr/>
          <p:nvPr/>
        </p:nvGrpSpPr>
        <p:grpSpPr>
          <a:xfrm>
            <a:off x="4916503" y="4725144"/>
            <a:ext cx="519593" cy="792088"/>
            <a:chOff x="4138132" y="3284984"/>
            <a:chExt cx="519593" cy="792088"/>
          </a:xfrm>
        </p:grpSpPr>
        <p:sp>
          <p:nvSpPr>
            <p:cNvPr id="2172" name="Google Shape;2172;p105"/>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173" name="Google Shape;2173;p105"/>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174" name="Google Shape;2174;p105"/>
          <p:cNvCxnSpPr>
            <a:stCxn id="2156" idx="3"/>
            <a:endCxn id="2172" idx="7"/>
          </p:cNvCxnSpPr>
          <p:nvPr/>
        </p:nvCxnSpPr>
        <p:spPr>
          <a:xfrm flipH="1">
            <a:off x="5354881" y="4503453"/>
            <a:ext cx="341700" cy="627600"/>
          </a:xfrm>
          <a:prstGeom prst="straightConnector1">
            <a:avLst/>
          </a:prstGeom>
          <a:noFill/>
          <a:ln cap="flat" cmpd="sng" w="9525">
            <a:solidFill>
              <a:schemeClr val="dk2"/>
            </a:solidFill>
            <a:prstDash val="solid"/>
            <a:round/>
            <a:headEnd len="sm" w="sm" type="none"/>
            <a:tailEnd len="med" w="med" type="stealth"/>
          </a:ln>
        </p:spPr>
      </p:cxnSp>
      <p:grpSp>
        <p:nvGrpSpPr>
          <p:cNvPr id="2175" name="Google Shape;2175;p105"/>
          <p:cNvGrpSpPr/>
          <p:nvPr/>
        </p:nvGrpSpPr>
        <p:grpSpPr>
          <a:xfrm>
            <a:off x="755576" y="1829966"/>
            <a:ext cx="3673783" cy="2349376"/>
            <a:chOff x="755576" y="2291639"/>
            <a:chExt cx="3673783" cy="2349376"/>
          </a:xfrm>
        </p:grpSpPr>
        <p:grpSp>
          <p:nvGrpSpPr>
            <p:cNvPr id="2176" name="Google Shape;2176;p105"/>
            <p:cNvGrpSpPr/>
            <p:nvPr/>
          </p:nvGrpSpPr>
          <p:grpSpPr>
            <a:xfrm>
              <a:off x="755576" y="2426445"/>
              <a:ext cx="1186550" cy="525310"/>
              <a:chOff x="2665943" y="2154697"/>
              <a:chExt cx="1186550" cy="525310"/>
            </a:xfrm>
          </p:grpSpPr>
          <p:sp>
            <p:nvSpPr>
              <p:cNvPr id="2177" name="Google Shape;2177;p105"/>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8" name="Google Shape;2178;p105"/>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179" name="Google Shape;2179;p105"/>
            <p:cNvGrpSpPr/>
            <p:nvPr/>
          </p:nvGrpSpPr>
          <p:grpSpPr>
            <a:xfrm>
              <a:off x="2079955" y="2291639"/>
              <a:ext cx="519593" cy="777321"/>
              <a:chOff x="4355296" y="3299751"/>
              <a:chExt cx="519593" cy="777321"/>
            </a:xfrm>
          </p:grpSpPr>
          <p:sp>
            <p:nvSpPr>
              <p:cNvPr id="2180" name="Google Shape;2180;p105"/>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181" name="Google Shape;2181;p105"/>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182" name="Google Shape;2182;p105"/>
            <p:cNvCxnSpPr>
              <a:stCxn id="2180" idx="5"/>
              <a:endCxn id="2165" idx="1"/>
            </p:cNvCxnSpPr>
            <p:nvPr/>
          </p:nvCxnSpPr>
          <p:spPr>
            <a:xfrm>
              <a:off x="2517159" y="3002715"/>
              <a:ext cx="1912200" cy="1638300"/>
            </a:xfrm>
            <a:prstGeom prst="straightConnector1">
              <a:avLst/>
            </a:prstGeom>
            <a:noFill/>
            <a:ln cap="flat" cmpd="sng" w="9525">
              <a:solidFill>
                <a:srgbClr val="FF0000"/>
              </a:solidFill>
              <a:prstDash val="dash"/>
              <a:round/>
              <a:headEnd len="sm" w="sm" type="none"/>
              <a:tailEnd len="med" w="med" type="stealth"/>
            </a:ln>
          </p:spPr>
        </p:cxnSp>
      </p:grpSp>
      <p:sp>
        <p:nvSpPr>
          <p:cNvPr id="2183" name="Google Shape;2183;p105"/>
          <p:cNvSpPr txBox="1"/>
          <p:nvPr/>
        </p:nvSpPr>
        <p:spPr>
          <a:xfrm>
            <a:off x="2843808" y="2564904"/>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5&gt;4</a:t>
            </a:r>
            <a:endParaRPr sz="1800">
              <a:solidFill>
                <a:schemeClr val="dk1"/>
              </a:solidFill>
              <a:latin typeface="Calibri"/>
              <a:ea typeface="Calibri"/>
              <a:cs typeface="Calibri"/>
              <a:sym typeface="Calibri"/>
            </a:endParaRPr>
          </a:p>
        </p:txBody>
      </p:sp>
      <p:sp>
        <p:nvSpPr>
          <p:cNvPr id="2184" name="Google Shape;2184;p105"/>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a:t>
            </a:r>
            <a:r>
              <a:rPr lang="en-US">
                <a:solidFill>
                  <a:srgbClr val="FF0000"/>
                </a:solidFill>
                <a:latin typeface="Calibri"/>
                <a:ea typeface="Calibri"/>
                <a:cs typeface="Calibri"/>
                <a:sym typeface="Calibri"/>
              </a:rPr>
              <a:t>5</a:t>
            </a:r>
            <a:r>
              <a:rPr lang="en-US">
                <a:solidFill>
                  <a:schemeClr val="dk1"/>
                </a:solidFill>
                <a:latin typeface="Calibri"/>
                <a:ea typeface="Calibri"/>
                <a:cs typeface="Calibri"/>
                <a:sym typeface="Calibri"/>
              </a:rPr>
              <a:t>, 6, 11, 13</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8" name="Shape 2188"/>
        <p:cNvGrpSpPr/>
        <p:nvPr/>
      </p:nvGrpSpPr>
      <p:grpSpPr>
        <a:xfrm>
          <a:off x="0" y="0"/>
          <a:ext cx="0" cy="0"/>
          <a:chOff x="0" y="0"/>
          <a:chExt cx="0" cy="0"/>
        </a:xfrm>
      </p:grpSpPr>
      <p:sp>
        <p:nvSpPr>
          <p:cNvPr id="2189" name="Google Shape;2189;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190" name="Google Shape;2190;p106"/>
          <p:cNvGrpSpPr/>
          <p:nvPr/>
        </p:nvGrpSpPr>
        <p:grpSpPr>
          <a:xfrm>
            <a:off x="2719685" y="3781213"/>
            <a:ext cx="556171" cy="777321"/>
            <a:chOff x="4309576" y="3299751"/>
            <a:chExt cx="556171" cy="777321"/>
          </a:xfrm>
        </p:grpSpPr>
        <p:sp>
          <p:nvSpPr>
            <p:cNvPr id="2191" name="Google Shape;2191;p10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192" name="Google Shape;2192;p106"/>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193" name="Google Shape;2193;p106"/>
          <p:cNvGrpSpPr/>
          <p:nvPr/>
        </p:nvGrpSpPr>
        <p:grpSpPr>
          <a:xfrm>
            <a:off x="7173899" y="4739911"/>
            <a:ext cx="566453" cy="777321"/>
            <a:chOff x="4365586" y="3299751"/>
            <a:chExt cx="566453" cy="777321"/>
          </a:xfrm>
        </p:grpSpPr>
        <p:sp>
          <p:nvSpPr>
            <p:cNvPr id="2194" name="Google Shape;2194;p10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195" name="Google Shape;2195;p106"/>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196" name="Google Shape;2196;p106"/>
          <p:cNvGrpSpPr/>
          <p:nvPr/>
        </p:nvGrpSpPr>
        <p:grpSpPr>
          <a:xfrm>
            <a:off x="5348551" y="2748049"/>
            <a:ext cx="519593" cy="821680"/>
            <a:chOff x="4346154" y="3255392"/>
            <a:chExt cx="519593" cy="821680"/>
          </a:xfrm>
        </p:grpSpPr>
        <p:sp>
          <p:nvSpPr>
            <p:cNvPr id="2197" name="Google Shape;2197;p10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198" name="Google Shape;2198;p106"/>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199" name="Google Shape;2199;p106"/>
          <p:cNvCxnSpPr>
            <a:stCxn id="2197" idx="1"/>
            <a:endCxn id="2200"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201" name="Google Shape;2201;p106"/>
          <p:cNvCxnSpPr>
            <a:stCxn id="2197" idx="5"/>
            <a:endCxn id="2202"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203" name="Google Shape;2203;p106"/>
          <p:cNvGrpSpPr/>
          <p:nvPr/>
        </p:nvGrpSpPr>
        <p:grpSpPr>
          <a:xfrm>
            <a:off x="3275856" y="2818821"/>
            <a:ext cx="544741" cy="754461"/>
            <a:chOff x="4321006" y="3322611"/>
            <a:chExt cx="544741" cy="754461"/>
          </a:xfrm>
        </p:grpSpPr>
        <p:sp>
          <p:nvSpPr>
            <p:cNvPr id="2204" name="Google Shape;2204;p10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205" name="Google Shape;2205;p106"/>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206" name="Google Shape;2206;p106"/>
          <p:cNvCxnSpPr>
            <a:stCxn id="2191" idx="7"/>
            <a:endCxn id="2204"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207" name="Google Shape;2207;p106"/>
          <p:cNvGrpSpPr/>
          <p:nvPr/>
        </p:nvGrpSpPr>
        <p:grpSpPr>
          <a:xfrm>
            <a:off x="4106114" y="1772816"/>
            <a:ext cx="520733" cy="834471"/>
            <a:chOff x="4365586" y="3242601"/>
            <a:chExt cx="520733" cy="834471"/>
          </a:xfrm>
        </p:grpSpPr>
        <p:sp>
          <p:nvSpPr>
            <p:cNvPr id="2200" name="Google Shape;2200;p10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208" name="Google Shape;2208;p106"/>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209" name="Google Shape;2209;p106"/>
          <p:cNvCxnSpPr>
            <a:stCxn id="2204" idx="7"/>
            <a:endCxn id="2200"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210" name="Google Shape;2210;p106"/>
          <p:cNvGrpSpPr/>
          <p:nvPr/>
        </p:nvGrpSpPr>
        <p:grpSpPr>
          <a:xfrm>
            <a:off x="4355976" y="3742258"/>
            <a:ext cx="520733" cy="823041"/>
            <a:chOff x="4365586" y="3254031"/>
            <a:chExt cx="520733" cy="823041"/>
          </a:xfrm>
        </p:grpSpPr>
        <p:sp>
          <p:nvSpPr>
            <p:cNvPr id="2211" name="Google Shape;2211;p106"/>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212" name="Google Shape;2212;p106"/>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213" name="Google Shape;2213;p106"/>
          <p:cNvCxnSpPr>
            <a:stCxn id="2197" idx="3"/>
            <a:endCxn id="2211" idx="0"/>
          </p:cNvCxnSpPr>
          <p:nvPr/>
        </p:nvCxnSpPr>
        <p:spPr>
          <a:xfrm flipH="1">
            <a:off x="4606030" y="3503484"/>
            <a:ext cx="835200" cy="609600"/>
          </a:xfrm>
          <a:prstGeom prst="straightConnector1">
            <a:avLst/>
          </a:prstGeom>
          <a:noFill/>
          <a:ln cap="flat" cmpd="sng" w="9525">
            <a:solidFill>
              <a:schemeClr val="dk2"/>
            </a:solidFill>
            <a:prstDash val="solid"/>
            <a:round/>
            <a:headEnd len="sm" w="sm" type="none"/>
            <a:tailEnd len="med" w="med" type="stealth"/>
          </a:ln>
        </p:spPr>
      </p:cxnSp>
      <p:grpSp>
        <p:nvGrpSpPr>
          <p:cNvPr id="2214" name="Google Shape;2214;p106"/>
          <p:cNvGrpSpPr/>
          <p:nvPr/>
        </p:nvGrpSpPr>
        <p:grpSpPr>
          <a:xfrm>
            <a:off x="6487430" y="3690078"/>
            <a:ext cx="532842" cy="879620"/>
            <a:chOff x="4149562" y="3197452"/>
            <a:chExt cx="532842" cy="879620"/>
          </a:xfrm>
        </p:grpSpPr>
        <p:sp>
          <p:nvSpPr>
            <p:cNvPr id="2202" name="Google Shape;2202;p106"/>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215" name="Google Shape;2215;p106"/>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216" name="Google Shape;2216;p106"/>
          <p:cNvCxnSpPr>
            <a:stCxn id="2202" idx="5"/>
            <a:endCxn id="2194"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217" name="Google Shape;2217;p106"/>
          <p:cNvGrpSpPr/>
          <p:nvPr/>
        </p:nvGrpSpPr>
        <p:grpSpPr>
          <a:xfrm>
            <a:off x="5996623" y="4725144"/>
            <a:ext cx="519593" cy="792088"/>
            <a:chOff x="4138132" y="3284984"/>
            <a:chExt cx="519593" cy="792088"/>
          </a:xfrm>
        </p:grpSpPr>
        <p:sp>
          <p:nvSpPr>
            <p:cNvPr id="2218" name="Google Shape;2218;p106"/>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219" name="Google Shape;2219;p106"/>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220" name="Google Shape;2220;p106"/>
          <p:cNvCxnSpPr>
            <a:stCxn id="2202" idx="3"/>
            <a:endCxn id="2218"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221" name="Google Shape;2221;p106"/>
          <p:cNvGrpSpPr/>
          <p:nvPr/>
        </p:nvGrpSpPr>
        <p:grpSpPr>
          <a:xfrm>
            <a:off x="755576" y="1829966"/>
            <a:ext cx="4519950" cy="3463221"/>
            <a:chOff x="755576" y="2291639"/>
            <a:chExt cx="4519950" cy="3463221"/>
          </a:xfrm>
        </p:grpSpPr>
        <p:grpSp>
          <p:nvGrpSpPr>
            <p:cNvPr id="2222" name="Google Shape;2222;p106"/>
            <p:cNvGrpSpPr/>
            <p:nvPr/>
          </p:nvGrpSpPr>
          <p:grpSpPr>
            <a:xfrm>
              <a:off x="755576" y="2426445"/>
              <a:ext cx="1186550" cy="525310"/>
              <a:chOff x="2665943" y="2154697"/>
              <a:chExt cx="1186550" cy="525310"/>
            </a:xfrm>
          </p:grpSpPr>
          <p:sp>
            <p:nvSpPr>
              <p:cNvPr id="2223" name="Google Shape;2223;p106"/>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4" name="Google Shape;2224;p106"/>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225" name="Google Shape;2225;p106"/>
            <p:cNvGrpSpPr/>
            <p:nvPr/>
          </p:nvGrpSpPr>
          <p:grpSpPr>
            <a:xfrm>
              <a:off x="2079955" y="2291639"/>
              <a:ext cx="519593" cy="777321"/>
              <a:chOff x="4355296" y="3299751"/>
              <a:chExt cx="519593" cy="777321"/>
            </a:xfrm>
          </p:grpSpPr>
          <p:sp>
            <p:nvSpPr>
              <p:cNvPr id="2226" name="Google Shape;2226;p106"/>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227" name="Google Shape;2227;p106"/>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228" name="Google Shape;2228;p106"/>
            <p:cNvCxnSpPr>
              <a:stCxn id="2226" idx="4"/>
              <a:endCxn id="2229" idx="2"/>
            </p:cNvCxnSpPr>
            <p:nvPr/>
          </p:nvCxnSpPr>
          <p:spPr>
            <a:xfrm>
              <a:off x="2340326" y="3068960"/>
              <a:ext cx="2935200" cy="2685900"/>
            </a:xfrm>
            <a:prstGeom prst="straightConnector1">
              <a:avLst/>
            </a:prstGeom>
            <a:noFill/>
            <a:ln cap="flat" cmpd="sng" w="9525">
              <a:solidFill>
                <a:srgbClr val="00B050"/>
              </a:solidFill>
              <a:prstDash val="dash"/>
              <a:round/>
              <a:headEnd len="sm" w="sm" type="none"/>
              <a:tailEnd len="med" w="med" type="stealth"/>
            </a:ln>
          </p:spPr>
        </p:cxnSp>
      </p:grpSp>
      <p:sp>
        <p:nvSpPr>
          <p:cNvPr id="2230" name="Google Shape;2230;p106"/>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a:t>
            </a:r>
            <a:r>
              <a:rPr lang="en-US">
                <a:solidFill>
                  <a:srgbClr val="FF0000"/>
                </a:solidFill>
                <a:latin typeface="Calibri"/>
                <a:ea typeface="Calibri"/>
                <a:cs typeface="Calibri"/>
                <a:sym typeface="Calibri"/>
              </a:rPr>
              <a:t>5</a:t>
            </a:r>
            <a:r>
              <a:rPr lang="en-US">
                <a:solidFill>
                  <a:schemeClr val="dk1"/>
                </a:solidFill>
                <a:latin typeface="Calibri"/>
                <a:ea typeface="Calibri"/>
                <a:cs typeface="Calibri"/>
                <a:sym typeface="Calibri"/>
              </a:rPr>
              <a:t>, 6, 11, 13</a:t>
            </a:r>
            <a:endParaRPr/>
          </a:p>
        </p:txBody>
      </p:sp>
      <p:grpSp>
        <p:nvGrpSpPr>
          <p:cNvPr id="2231" name="Google Shape;2231;p106"/>
          <p:cNvGrpSpPr/>
          <p:nvPr/>
        </p:nvGrpSpPr>
        <p:grpSpPr>
          <a:xfrm>
            <a:off x="5275403" y="4696218"/>
            <a:ext cx="520733" cy="823041"/>
            <a:chOff x="4365586" y="3254031"/>
            <a:chExt cx="520733" cy="823041"/>
          </a:xfrm>
        </p:grpSpPr>
        <p:sp>
          <p:nvSpPr>
            <p:cNvPr id="2229" name="Google Shape;2229;p106"/>
            <p:cNvSpPr/>
            <p:nvPr/>
          </p:nvSpPr>
          <p:spPr>
            <a:xfrm>
              <a:off x="4365586" y="3624724"/>
              <a:ext cx="500161" cy="452348"/>
            </a:xfrm>
            <a:prstGeom prst="ellipse">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232" name="Google Shape;2232;p106"/>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233" name="Google Shape;2233;p106"/>
          <p:cNvCxnSpPr>
            <a:stCxn id="2211" idx="5"/>
            <a:endCxn id="2229" idx="1"/>
          </p:cNvCxnSpPr>
          <p:nvPr/>
        </p:nvCxnSpPr>
        <p:spPr>
          <a:xfrm>
            <a:off x="4782890" y="4499054"/>
            <a:ext cx="565800" cy="634200"/>
          </a:xfrm>
          <a:prstGeom prst="straightConnector1">
            <a:avLst/>
          </a:prstGeom>
          <a:noFill/>
          <a:ln cap="flat" cmpd="sng" w="9525">
            <a:solidFill>
              <a:srgbClr val="00B050"/>
            </a:solidFill>
            <a:prstDash val="solid"/>
            <a:round/>
            <a:headEnd len="sm" w="sm" type="none"/>
            <a:tailEnd len="med" w="med" type="stealth"/>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239" name="Google Shape;2239;p107"/>
          <p:cNvGrpSpPr/>
          <p:nvPr/>
        </p:nvGrpSpPr>
        <p:grpSpPr>
          <a:xfrm>
            <a:off x="2719685" y="3781213"/>
            <a:ext cx="556171" cy="777321"/>
            <a:chOff x="4309576" y="3299751"/>
            <a:chExt cx="556171" cy="777321"/>
          </a:xfrm>
        </p:grpSpPr>
        <p:sp>
          <p:nvSpPr>
            <p:cNvPr id="2240" name="Google Shape;2240;p10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241" name="Google Shape;2241;p107"/>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242" name="Google Shape;2242;p107"/>
          <p:cNvGrpSpPr/>
          <p:nvPr/>
        </p:nvGrpSpPr>
        <p:grpSpPr>
          <a:xfrm>
            <a:off x="7173899" y="4739911"/>
            <a:ext cx="566453" cy="777321"/>
            <a:chOff x="4365586" y="3299751"/>
            <a:chExt cx="566453" cy="777321"/>
          </a:xfrm>
        </p:grpSpPr>
        <p:sp>
          <p:nvSpPr>
            <p:cNvPr id="2243" name="Google Shape;2243;p10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244" name="Google Shape;2244;p107"/>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245" name="Google Shape;2245;p107"/>
          <p:cNvGrpSpPr/>
          <p:nvPr/>
        </p:nvGrpSpPr>
        <p:grpSpPr>
          <a:xfrm>
            <a:off x="5348551" y="2748049"/>
            <a:ext cx="519593" cy="821680"/>
            <a:chOff x="4346154" y="3255392"/>
            <a:chExt cx="519593" cy="821680"/>
          </a:xfrm>
        </p:grpSpPr>
        <p:sp>
          <p:nvSpPr>
            <p:cNvPr id="2246" name="Google Shape;2246;p10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247" name="Google Shape;2247;p107"/>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248" name="Google Shape;2248;p107"/>
          <p:cNvCxnSpPr>
            <a:stCxn id="2246" idx="1"/>
            <a:endCxn id="2249"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250" name="Google Shape;2250;p107"/>
          <p:cNvCxnSpPr>
            <a:stCxn id="2246" idx="5"/>
            <a:endCxn id="2251"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252" name="Google Shape;2252;p107"/>
          <p:cNvGrpSpPr/>
          <p:nvPr/>
        </p:nvGrpSpPr>
        <p:grpSpPr>
          <a:xfrm>
            <a:off x="3275856" y="2818821"/>
            <a:ext cx="544741" cy="754461"/>
            <a:chOff x="4321006" y="3322611"/>
            <a:chExt cx="544741" cy="754461"/>
          </a:xfrm>
        </p:grpSpPr>
        <p:sp>
          <p:nvSpPr>
            <p:cNvPr id="2253" name="Google Shape;2253;p10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254" name="Google Shape;2254;p107"/>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255" name="Google Shape;2255;p107"/>
          <p:cNvCxnSpPr>
            <a:stCxn id="2240" idx="7"/>
            <a:endCxn id="2253"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256" name="Google Shape;2256;p107"/>
          <p:cNvGrpSpPr/>
          <p:nvPr/>
        </p:nvGrpSpPr>
        <p:grpSpPr>
          <a:xfrm>
            <a:off x="4106114" y="1772816"/>
            <a:ext cx="520733" cy="834471"/>
            <a:chOff x="4365586" y="3242601"/>
            <a:chExt cx="520733" cy="834471"/>
          </a:xfrm>
        </p:grpSpPr>
        <p:sp>
          <p:nvSpPr>
            <p:cNvPr id="2249" name="Google Shape;2249;p107"/>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257" name="Google Shape;2257;p107"/>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258" name="Google Shape;2258;p107"/>
          <p:cNvCxnSpPr>
            <a:stCxn id="2253" idx="7"/>
            <a:endCxn id="2249"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259" name="Google Shape;2259;p107"/>
          <p:cNvGrpSpPr/>
          <p:nvPr/>
        </p:nvGrpSpPr>
        <p:grpSpPr>
          <a:xfrm>
            <a:off x="4355976" y="3742258"/>
            <a:ext cx="520733" cy="823041"/>
            <a:chOff x="4365586" y="3254031"/>
            <a:chExt cx="520733" cy="823041"/>
          </a:xfrm>
        </p:grpSpPr>
        <p:sp>
          <p:nvSpPr>
            <p:cNvPr id="2260" name="Google Shape;2260;p10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261" name="Google Shape;2261;p107"/>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262" name="Google Shape;2262;p107"/>
          <p:cNvCxnSpPr>
            <a:stCxn id="2246" idx="3"/>
            <a:endCxn id="2260" idx="0"/>
          </p:cNvCxnSpPr>
          <p:nvPr/>
        </p:nvCxnSpPr>
        <p:spPr>
          <a:xfrm flipH="1">
            <a:off x="4606030" y="3503484"/>
            <a:ext cx="835200" cy="609600"/>
          </a:xfrm>
          <a:prstGeom prst="straightConnector1">
            <a:avLst/>
          </a:prstGeom>
          <a:noFill/>
          <a:ln cap="flat" cmpd="sng" w="9525">
            <a:solidFill>
              <a:schemeClr val="dk2"/>
            </a:solidFill>
            <a:prstDash val="solid"/>
            <a:round/>
            <a:headEnd len="sm" w="sm" type="none"/>
            <a:tailEnd len="med" w="med" type="stealth"/>
          </a:ln>
        </p:spPr>
      </p:cxnSp>
      <p:grpSp>
        <p:nvGrpSpPr>
          <p:cNvPr id="2263" name="Google Shape;2263;p107"/>
          <p:cNvGrpSpPr/>
          <p:nvPr/>
        </p:nvGrpSpPr>
        <p:grpSpPr>
          <a:xfrm>
            <a:off x="6487430" y="3690078"/>
            <a:ext cx="532842" cy="879620"/>
            <a:chOff x="4149562" y="3197452"/>
            <a:chExt cx="532842" cy="879620"/>
          </a:xfrm>
        </p:grpSpPr>
        <p:sp>
          <p:nvSpPr>
            <p:cNvPr id="2251" name="Google Shape;2251;p10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264" name="Google Shape;2264;p107"/>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265" name="Google Shape;2265;p107"/>
          <p:cNvCxnSpPr>
            <a:stCxn id="2251" idx="5"/>
            <a:endCxn id="2243"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266" name="Google Shape;2266;p107"/>
          <p:cNvGrpSpPr/>
          <p:nvPr/>
        </p:nvGrpSpPr>
        <p:grpSpPr>
          <a:xfrm>
            <a:off x="5996623" y="4725144"/>
            <a:ext cx="519593" cy="792088"/>
            <a:chOff x="4138132" y="3284984"/>
            <a:chExt cx="519593" cy="792088"/>
          </a:xfrm>
        </p:grpSpPr>
        <p:sp>
          <p:nvSpPr>
            <p:cNvPr id="2267" name="Google Shape;2267;p107"/>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268" name="Google Shape;2268;p107"/>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269" name="Google Shape;2269;p107"/>
          <p:cNvCxnSpPr>
            <a:stCxn id="2251" idx="3"/>
            <a:endCxn id="2267"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270" name="Google Shape;2270;p107"/>
          <p:cNvGrpSpPr/>
          <p:nvPr/>
        </p:nvGrpSpPr>
        <p:grpSpPr>
          <a:xfrm>
            <a:off x="755576" y="1829966"/>
            <a:ext cx="3350430" cy="777321"/>
            <a:chOff x="755576" y="2291639"/>
            <a:chExt cx="3350430" cy="777321"/>
          </a:xfrm>
        </p:grpSpPr>
        <p:grpSp>
          <p:nvGrpSpPr>
            <p:cNvPr id="2271" name="Google Shape;2271;p107"/>
            <p:cNvGrpSpPr/>
            <p:nvPr/>
          </p:nvGrpSpPr>
          <p:grpSpPr>
            <a:xfrm>
              <a:off x="755576" y="2426445"/>
              <a:ext cx="1186550" cy="525310"/>
              <a:chOff x="2665943" y="2154697"/>
              <a:chExt cx="1186550" cy="525310"/>
            </a:xfrm>
          </p:grpSpPr>
          <p:sp>
            <p:nvSpPr>
              <p:cNvPr id="2272" name="Google Shape;2272;p107"/>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3" name="Google Shape;2273;p107"/>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274" name="Google Shape;2274;p107"/>
            <p:cNvGrpSpPr/>
            <p:nvPr/>
          </p:nvGrpSpPr>
          <p:grpSpPr>
            <a:xfrm>
              <a:off x="2079955" y="2291639"/>
              <a:ext cx="519593" cy="777321"/>
              <a:chOff x="4355296" y="3299751"/>
              <a:chExt cx="519593" cy="777321"/>
            </a:xfrm>
          </p:grpSpPr>
          <p:sp>
            <p:nvSpPr>
              <p:cNvPr id="2275" name="Google Shape;2275;p107"/>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276" name="Google Shape;2276;p107"/>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277" name="Google Shape;2277;p107"/>
            <p:cNvCxnSpPr>
              <a:stCxn id="2275" idx="6"/>
              <a:endCxn id="2249" idx="2"/>
            </p:cNvCxnSpPr>
            <p:nvPr/>
          </p:nvCxnSpPr>
          <p:spPr>
            <a:xfrm>
              <a:off x="2590406" y="2842786"/>
              <a:ext cx="1515600" cy="0"/>
            </a:xfrm>
            <a:prstGeom prst="straightConnector1">
              <a:avLst/>
            </a:prstGeom>
            <a:noFill/>
            <a:ln cap="flat" cmpd="sng" w="9525">
              <a:solidFill>
                <a:srgbClr val="FF0000"/>
              </a:solidFill>
              <a:prstDash val="dash"/>
              <a:round/>
              <a:headEnd len="sm" w="sm" type="none"/>
              <a:tailEnd len="med" w="med" type="stealth"/>
            </a:ln>
          </p:spPr>
        </p:cxnSp>
      </p:grpSp>
      <p:sp>
        <p:nvSpPr>
          <p:cNvPr id="2278" name="Google Shape;2278;p107"/>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a:t>
            </a:r>
            <a:r>
              <a:rPr lang="en-US">
                <a:solidFill>
                  <a:srgbClr val="FF0000"/>
                </a:solidFill>
                <a:latin typeface="Calibri"/>
                <a:ea typeface="Calibri"/>
                <a:cs typeface="Calibri"/>
                <a:sym typeface="Calibri"/>
              </a:rPr>
              <a:t>6</a:t>
            </a:r>
            <a:r>
              <a:rPr lang="en-US">
                <a:solidFill>
                  <a:schemeClr val="dk1"/>
                </a:solidFill>
                <a:latin typeface="Calibri"/>
                <a:ea typeface="Calibri"/>
                <a:cs typeface="Calibri"/>
                <a:sym typeface="Calibri"/>
              </a:rPr>
              <a:t>, 11, 13</a:t>
            </a:r>
            <a:endParaRPr/>
          </a:p>
        </p:txBody>
      </p:sp>
      <p:grpSp>
        <p:nvGrpSpPr>
          <p:cNvPr id="2279" name="Google Shape;2279;p107"/>
          <p:cNvGrpSpPr/>
          <p:nvPr/>
        </p:nvGrpSpPr>
        <p:grpSpPr>
          <a:xfrm>
            <a:off x="5275403" y="4696218"/>
            <a:ext cx="520733" cy="823041"/>
            <a:chOff x="4365586" y="3254031"/>
            <a:chExt cx="520733" cy="823041"/>
          </a:xfrm>
        </p:grpSpPr>
        <p:sp>
          <p:nvSpPr>
            <p:cNvPr id="2280" name="Google Shape;2280;p107"/>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281" name="Google Shape;2281;p107"/>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282" name="Google Shape;2282;p107"/>
          <p:cNvCxnSpPr>
            <a:stCxn id="2260" idx="5"/>
            <a:endCxn id="2280" idx="1"/>
          </p:cNvCxnSpPr>
          <p:nvPr/>
        </p:nvCxnSpPr>
        <p:spPr>
          <a:xfrm>
            <a:off x="4782890" y="4499054"/>
            <a:ext cx="565800" cy="634200"/>
          </a:xfrm>
          <a:prstGeom prst="straightConnector1">
            <a:avLst/>
          </a:prstGeom>
          <a:noFill/>
          <a:ln cap="flat" cmpd="sng" w="9525">
            <a:solidFill>
              <a:schemeClr val="dk2"/>
            </a:solidFill>
            <a:prstDash val="solid"/>
            <a:round/>
            <a:headEnd len="sm" w="sm" type="none"/>
            <a:tailEnd len="med" w="med" type="stealth"/>
          </a:ln>
        </p:spPr>
      </p:cxnSp>
      <p:sp>
        <p:nvSpPr>
          <p:cNvPr id="2283" name="Google Shape;2283;p107"/>
          <p:cNvSpPr txBox="1"/>
          <p:nvPr/>
        </p:nvSpPr>
        <p:spPr>
          <a:xfrm>
            <a:off x="2843808" y="2037988"/>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6&gt;3</a:t>
            </a:r>
            <a:endParaRPr sz="1800">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7" name="Shape 2287"/>
        <p:cNvGrpSpPr/>
        <p:nvPr/>
      </p:nvGrpSpPr>
      <p:grpSpPr>
        <a:xfrm>
          <a:off x="0" y="0"/>
          <a:ext cx="0" cy="0"/>
          <a:chOff x="0" y="0"/>
          <a:chExt cx="0" cy="0"/>
        </a:xfrm>
      </p:grpSpPr>
      <p:sp>
        <p:nvSpPr>
          <p:cNvPr id="2288" name="Google Shape;2288;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289" name="Google Shape;2289;p108"/>
          <p:cNvGrpSpPr/>
          <p:nvPr/>
        </p:nvGrpSpPr>
        <p:grpSpPr>
          <a:xfrm>
            <a:off x="2719685" y="3781213"/>
            <a:ext cx="556171" cy="777321"/>
            <a:chOff x="4309576" y="3299751"/>
            <a:chExt cx="556171" cy="777321"/>
          </a:xfrm>
        </p:grpSpPr>
        <p:sp>
          <p:nvSpPr>
            <p:cNvPr id="2290" name="Google Shape;2290;p10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291" name="Google Shape;2291;p108"/>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292" name="Google Shape;2292;p108"/>
          <p:cNvGrpSpPr/>
          <p:nvPr/>
        </p:nvGrpSpPr>
        <p:grpSpPr>
          <a:xfrm>
            <a:off x="7173899" y="4739911"/>
            <a:ext cx="566453" cy="777321"/>
            <a:chOff x="4365586" y="3299751"/>
            <a:chExt cx="566453" cy="777321"/>
          </a:xfrm>
        </p:grpSpPr>
        <p:sp>
          <p:nvSpPr>
            <p:cNvPr id="2293" name="Google Shape;2293;p10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294" name="Google Shape;2294;p108"/>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295" name="Google Shape;2295;p108"/>
          <p:cNvGrpSpPr/>
          <p:nvPr/>
        </p:nvGrpSpPr>
        <p:grpSpPr>
          <a:xfrm>
            <a:off x="5348551" y="2748049"/>
            <a:ext cx="519593" cy="821680"/>
            <a:chOff x="4346154" y="3255392"/>
            <a:chExt cx="519593" cy="821680"/>
          </a:xfrm>
        </p:grpSpPr>
        <p:sp>
          <p:nvSpPr>
            <p:cNvPr id="2296" name="Google Shape;2296;p108"/>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297" name="Google Shape;2297;p108"/>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298" name="Google Shape;2298;p108"/>
          <p:cNvCxnSpPr>
            <a:stCxn id="2296" idx="1"/>
            <a:endCxn id="2299"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300" name="Google Shape;2300;p108"/>
          <p:cNvCxnSpPr>
            <a:stCxn id="2296" idx="5"/>
            <a:endCxn id="2301"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302" name="Google Shape;2302;p108"/>
          <p:cNvGrpSpPr/>
          <p:nvPr/>
        </p:nvGrpSpPr>
        <p:grpSpPr>
          <a:xfrm>
            <a:off x="3275856" y="2818821"/>
            <a:ext cx="544741" cy="754461"/>
            <a:chOff x="4321006" y="3322611"/>
            <a:chExt cx="544741" cy="754461"/>
          </a:xfrm>
        </p:grpSpPr>
        <p:sp>
          <p:nvSpPr>
            <p:cNvPr id="2303" name="Google Shape;2303;p10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304" name="Google Shape;2304;p108"/>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305" name="Google Shape;2305;p108"/>
          <p:cNvCxnSpPr>
            <a:stCxn id="2290" idx="7"/>
            <a:endCxn id="2303"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306" name="Google Shape;2306;p108"/>
          <p:cNvGrpSpPr/>
          <p:nvPr/>
        </p:nvGrpSpPr>
        <p:grpSpPr>
          <a:xfrm>
            <a:off x="4106114" y="1772816"/>
            <a:ext cx="520733" cy="834471"/>
            <a:chOff x="4365586" y="3242601"/>
            <a:chExt cx="520733" cy="834471"/>
          </a:xfrm>
        </p:grpSpPr>
        <p:sp>
          <p:nvSpPr>
            <p:cNvPr id="2299" name="Google Shape;2299;p10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307" name="Google Shape;2307;p108"/>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308" name="Google Shape;2308;p108"/>
          <p:cNvCxnSpPr>
            <a:stCxn id="2303" idx="7"/>
            <a:endCxn id="2299"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309" name="Google Shape;2309;p108"/>
          <p:cNvGrpSpPr/>
          <p:nvPr/>
        </p:nvGrpSpPr>
        <p:grpSpPr>
          <a:xfrm>
            <a:off x="4355976" y="3742258"/>
            <a:ext cx="520733" cy="823041"/>
            <a:chOff x="4365586" y="3254031"/>
            <a:chExt cx="520733" cy="823041"/>
          </a:xfrm>
        </p:grpSpPr>
        <p:sp>
          <p:nvSpPr>
            <p:cNvPr id="2310" name="Google Shape;2310;p10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311" name="Google Shape;2311;p108"/>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312" name="Google Shape;2312;p108"/>
          <p:cNvCxnSpPr>
            <a:stCxn id="2296" idx="3"/>
            <a:endCxn id="2310" idx="0"/>
          </p:cNvCxnSpPr>
          <p:nvPr/>
        </p:nvCxnSpPr>
        <p:spPr>
          <a:xfrm flipH="1">
            <a:off x="4606030" y="3503484"/>
            <a:ext cx="835200" cy="609600"/>
          </a:xfrm>
          <a:prstGeom prst="straightConnector1">
            <a:avLst/>
          </a:prstGeom>
          <a:noFill/>
          <a:ln cap="flat" cmpd="sng" w="9525">
            <a:solidFill>
              <a:schemeClr val="dk2"/>
            </a:solidFill>
            <a:prstDash val="solid"/>
            <a:round/>
            <a:headEnd len="sm" w="sm" type="none"/>
            <a:tailEnd len="med" w="med" type="stealth"/>
          </a:ln>
        </p:spPr>
      </p:cxnSp>
      <p:grpSp>
        <p:nvGrpSpPr>
          <p:cNvPr id="2313" name="Google Shape;2313;p108"/>
          <p:cNvGrpSpPr/>
          <p:nvPr/>
        </p:nvGrpSpPr>
        <p:grpSpPr>
          <a:xfrm>
            <a:off x="6487430" y="3690078"/>
            <a:ext cx="532842" cy="879620"/>
            <a:chOff x="4149562" y="3197452"/>
            <a:chExt cx="532842" cy="879620"/>
          </a:xfrm>
        </p:grpSpPr>
        <p:sp>
          <p:nvSpPr>
            <p:cNvPr id="2301" name="Google Shape;2301;p10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314" name="Google Shape;2314;p108"/>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315" name="Google Shape;2315;p108"/>
          <p:cNvCxnSpPr>
            <a:stCxn id="2301" idx="5"/>
            <a:endCxn id="2293"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316" name="Google Shape;2316;p108"/>
          <p:cNvGrpSpPr/>
          <p:nvPr/>
        </p:nvGrpSpPr>
        <p:grpSpPr>
          <a:xfrm>
            <a:off x="5996623" y="4725144"/>
            <a:ext cx="519593" cy="792088"/>
            <a:chOff x="4138132" y="3284984"/>
            <a:chExt cx="519593" cy="792088"/>
          </a:xfrm>
        </p:grpSpPr>
        <p:sp>
          <p:nvSpPr>
            <p:cNvPr id="2317" name="Google Shape;2317;p108"/>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318" name="Google Shape;2318;p108"/>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319" name="Google Shape;2319;p108"/>
          <p:cNvCxnSpPr>
            <a:stCxn id="2301" idx="3"/>
            <a:endCxn id="2317"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320" name="Google Shape;2320;p108"/>
          <p:cNvGrpSpPr/>
          <p:nvPr/>
        </p:nvGrpSpPr>
        <p:grpSpPr>
          <a:xfrm>
            <a:off x="755576" y="1829966"/>
            <a:ext cx="4612530" cy="1513547"/>
            <a:chOff x="755576" y="2291639"/>
            <a:chExt cx="4612530" cy="1513547"/>
          </a:xfrm>
        </p:grpSpPr>
        <p:grpSp>
          <p:nvGrpSpPr>
            <p:cNvPr id="2321" name="Google Shape;2321;p108"/>
            <p:cNvGrpSpPr/>
            <p:nvPr/>
          </p:nvGrpSpPr>
          <p:grpSpPr>
            <a:xfrm>
              <a:off x="755576" y="2426445"/>
              <a:ext cx="1186550" cy="525310"/>
              <a:chOff x="2665943" y="2154697"/>
              <a:chExt cx="1186550" cy="525310"/>
            </a:xfrm>
          </p:grpSpPr>
          <p:sp>
            <p:nvSpPr>
              <p:cNvPr id="2322" name="Google Shape;2322;p108"/>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3" name="Google Shape;2323;p108"/>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324" name="Google Shape;2324;p108"/>
            <p:cNvGrpSpPr/>
            <p:nvPr/>
          </p:nvGrpSpPr>
          <p:grpSpPr>
            <a:xfrm>
              <a:off x="2079955" y="2291639"/>
              <a:ext cx="519593" cy="777321"/>
              <a:chOff x="4355296" y="3299751"/>
              <a:chExt cx="519593" cy="777321"/>
            </a:xfrm>
          </p:grpSpPr>
          <p:sp>
            <p:nvSpPr>
              <p:cNvPr id="2325" name="Google Shape;2325;p108"/>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326" name="Google Shape;2326;p108"/>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327" name="Google Shape;2327;p108"/>
            <p:cNvCxnSpPr>
              <a:stCxn id="2325" idx="6"/>
              <a:endCxn id="2296" idx="2"/>
            </p:cNvCxnSpPr>
            <p:nvPr/>
          </p:nvCxnSpPr>
          <p:spPr>
            <a:xfrm>
              <a:off x="2590406" y="2842786"/>
              <a:ext cx="2777700" cy="962400"/>
            </a:xfrm>
            <a:prstGeom prst="straightConnector1">
              <a:avLst/>
            </a:prstGeom>
            <a:noFill/>
            <a:ln cap="flat" cmpd="sng" w="9525">
              <a:solidFill>
                <a:srgbClr val="FF0000"/>
              </a:solidFill>
              <a:prstDash val="dash"/>
              <a:round/>
              <a:headEnd len="sm" w="sm" type="none"/>
              <a:tailEnd len="med" w="med" type="stealth"/>
            </a:ln>
          </p:spPr>
        </p:cxnSp>
      </p:grpSp>
      <p:sp>
        <p:nvSpPr>
          <p:cNvPr id="2328" name="Google Shape;2328;p108"/>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a:t>
            </a:r>
            <a:r>
              <a:rPr lang="en-US">
                <a:solidFill>
                  <a:srgbClr val="FF0000"/>
                </a:solidFill>
                <a:latin typeface="Calibri"/>
                <a:ea typeface="Calibri"/>
                <a:cs typeface="Calibri"/>
                <a:sym typeface="Calibri"/>
              </a:rPr>
              <a:t>6</a:t>
            </a:r>
            <a:r>
              <a:rPr lang="en-US">
                <a:solidFill>
                  <a:schemeClr val="dk1"/>
                </a:solidFill>
                <a:latin typeface="Calibri"/>
                <a:ea typeface="Calibri"/>
                <a:cs typeface="Calibri"/>
                <a:sym typeface="Calibri"/>
              </a:rPr>
              <a:t>, 11, 13</a:t>
            </a:r>
            <a:endParaRPr/>
          </a:p>
        </p:txBody>
      </p:sp>
      <p:grpSp>
        <p:nvGrpSpPr>
          <p:cNvPr id="2329" name="Google Shape;2329;p108"/>
          <p:cNvGrpSpPr/>
          <p:nvPr/>
        </p:nvGrpSpPr>
        <p:grpSpPr>
          <a:xfrm>
            <a:off x="5275403" y="4696218"/>
            <a:ext cx="520733" cy="823041"/>
            <a:chOff x="4365586" y="3254031"/>
            <a:chExt cx="520733" cy="823041"/>
          </a:xfrm>
        </p:grpSpPr>
        <p:sp>
          <p:nvSpPr>
            <p:cNvPr id="2330" name="Google Shape;2330;p108"/>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331" name="Google Shape;2331;p108"/>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332" name="Google Shape;2332;p108"/>
          <p:cNvCxnSpPr>
            <a:stCxn id="2310" idx="5"/>
            <a:endCxn id="2330" idx="1"/>
          </p:cNvCxnSpPr>
          <p:nvPr/>
        </p:nvCxnSpPr>
        <p:spPr>
          <a:xfrm>
            <a:off x="4782890" y="4499054"/>
            <a:ext cx="565800" cy="634200"/>
          </a:xfrm>
          <a:prstGeom prst="straightConnector1">
            <a:avLst/>
          </a:prstGeom>
          <a:noFill/>
          <a:ln cap="flat" cmpd="sng" w="9525">
            <a:solidFill>
              <a:schemeClr val="dk2"/>
            </a:solidFill>
            <a:prstDash val="solid"/>
            <a:round/>
            <a:headEnd len="sm" w="sm" type="none"/>
            <a:tailEnd len="med" w="med" type="stealth"/>
          </a:ln>
        </p:spPr>
      </p:cxnSp>
      <p:sp>
        <p:nvSpPr>
          <p:cNvPr id="2333" name="Google Shape;2333;p108"/>
          <p:cNvSpPr txBox="1"/>
          <p:nvPr/>
        </p:nvSpPr>
        <p:spPr>
          <a:xfrm>
            <a:off x="2843808" y="219557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6&lt;7</a:t>
            </a:r>
            <a:endParaRPr sz="1800">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339" name="Google Shape;2339;p109"/>
          <p:cNvGrpSpPr/>
          <p:nvPr/>
        </p:nvGrpSpPr>
        <p:grpSpPr>
          <a:xfrm>
            <a:off x="2719685" y="3781213"/>
            <a:ext cx="556171" cy="777321"/>
            <a:chOff x="4309576" y="3299751"/>
            <a:chExt cx="556171" cy="777321"/>
          </a:xfrm>
        </p:grpSpPr>
        <p:sp>
          <p:nvSpPr>
            <p:cNvPr id="2340" name="Google Shape;2340;p10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341" name="Google Shape;2341;p109"/>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342" name="Google Shape;2342;p109"/>
          <p:cNvGrpSpPr/>
          <p:nvPr/>
        </p:nvGrpSpPr>
        <p:grpSpPr>
          <a:xfrm>
            <a:off x="7173899" y="4739911"/>
            <a:ext cx="566453" cy="777321"/>
            <a:chOff x="4365586" y="3299751"/>
            <a:chExt cx="566453" cy="777321"/>
          </a:xfrm>
        </p:grpSpPr>
        <p:sp>
          <p:nvSpPr>
            <p:cNvPr id="2343" name="Google Shape;2343;p10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344" name="Google Shape;2344;p109"/>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345" name="Google Shape;2345;p109"/>
          <p:cNvGrpSpPr/>
          <p:nvPr/>
        </p:nvGrpSpPr>
        <p:grpSpPr>
          <a:xfrm>
            <a:off x="5348551" y="2748049"/>
            <a:ext cx="519593" cy="821680"/>
            <a:chOff x="4346154" y="3255392"/>
            <a:chExt cx="519593" cy="821680"/>
          </a:xfrm>
        </p:grpSpPr>
        <p:sp>
          <p:nvSpPr>
            <p:cNvPr id="2346" name="Google Shape;2346;p10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347" name="Google Shape;2347;p109"/>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348" name="Google Shape;2348;p109"/>
          <p:cNvCxnSpPr>
            <a:stCxn id="2346" idx="1"/>
            <a:endCxn id="2349"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350" name="Google Shape;2350;p109"/>
          <p:cNvCxnSpPr>
            <a:stCxn id="2346" idx="5"/>
            <a:endCxn id="2351"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352" name="Google Shape;2352;p109"/>
          <p:cNvGrpSpPr/>
          <p:nvPr/>
        </p:nvGrpSpPr>
        <p:grpSpPr>
          <a:xfrm>
            <a:off x="3275856" y="2818821"/>
            <a:ext cx="544741" cy="754461"/>
            <a:chOff x="4321006" y="3322611"/>
            <a:chExt cx="544741" cy="754461"/>
          </a:xfrm>
        </p:grpSpPr>
        <p:sp>
          <p:nvSpPr>
            <p:cNvPr id="2353" name="Google Shape;2353;p10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354" name="Google Shape;2354;p109"/>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355" name="Google Shape;2355;p109"/>
          <p:cNvCxnSpPr>
            <a:stCxn id="2340" idx="7"/>
            <a:endCxn id="2353"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356" name="Google Shape;2356;p109"/>
          <p:cNvGrpSpPr/>
          <p:nvPr/>
        </p:nvGrpSpPr>
        <p:grpSpPr>
          <a:xfrm>
            <a:off x="4106114" y="1772816"/>
            <a:ext cx="520733" cy="834471"/>
            <a:chOff x="4365586" y="3242601"/>
            <a:chExt cx="520733" cy="834471"/>
          </a:xfrm>
        </p:grpSpPr>
        <p:sp>
          <p:nvSpPr>
            <p:cNvPr id="2349" name="Google Shape;2349;p10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357" name="Google Shape;2357;p109"/>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358" name="Google Shape;2358;p109"/>
          <p:cNvCxnSpPr>
            <a:stCxn id="2353" idx="7"/>
            <a:endCxn id="2349"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359" name="Google Shape;2359;p109"/>
          <p:cNvGrpSpPr/>
          <p:nvPr/>
        </p:nvGrpSpPr>
        <p:grpSpPr>
          <a:xfrm>
            <a:off x="4355976" y="3742258"/>
            <a:ext cx="520733" cy="823041"/>
            <a:chOff x="4365586" y="3254031"/>
            <a:chExt cx="520733" cy="823041"/>
          </a:xfrm>
        </p:grpSpPr>
        <p:sp>
          <p:nvSpPr>
            <p:cNvPr id="2360" name="Google Shape;2360;p109"/>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361" name="Google Shape;2361;p109"/>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362" name="Google Shape;2362;p109"/>
          <p:cNvCxnSpPr>
            <a:stCxn id="2346" idx="3"/>
            <a:endCxn id="2360" idx="0"/>
          </p:cNvCxnSpPr>
          <p:nvPr/>
        </p:nvCxnSpPr>
        <p:spPr>
          <a:xfrm flipH="1">
            <a:off x="4606030" y="3503484"/>
            <a:ext cx="835200" cy="609600"/>
          </a:xfrm>
          <a:prstGeom prst="straightConnector1">
            <a:avLst/>
          </a:prstGeom>
          <a:noFill/>
          <a:ln cap="flat" cmpd="sng" w="9525">
            <a:solidFill>
              <a:schemeClr val="dk2"/>
            </a:solidFill>
            <a:prstDash val="solid"/>
            <a:round/>
            <a:headEnd len="sm" w="sm" type="none"/>
            <a:tailEnd len="med" w="med" type="stealth"/>
          </a:ln>
        </p:spPr>
      </p:cxnSp>
      <p:grpSp>
        <p:nvGrpSpPr>
          <p:cNvPr id="2363" name="Google Shape;2363;p109"/>
          <p:cNvGrpSpPr/>
          <p:nvPr/>
        </p:nvGrpSpPr>
        <p:grpSpPr>
          <a:xfrm>
            <a:off x="6487430" y="3690078"/>
            <a:ext cx="532842" cy="879620"/>
            <a:chOff x="4149562" y="3197452"/>
            <a:chExt cx="532842" cy="879620"/>
          </a:xfrm>
        </p:grpSpPr>
        <p:sp>
          <p:nvSpPr>
            <p:cNvPr id="2351" name="Google Shape;2351;p10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364" name="Google Shape;2364;p109"/>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365" name="Google Shape;2365;p109"/>
          <p:cNvCxnSpPr>
            <a:stCxn id="2351" idx="5"/>
            <a:endCxn id="2343"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366" name="Google Shape;2366;p109"/>
          <p:cNvGrpSpPr/>
          <p:nvPr/>
        </p:nvGrpSpPr>
        <p:grpSpPr>
          <a:xfrm>
            <a:off x="5996623" y="4725144"/>
            <a:ext cx="519593" cy="792088"/>
            <a:chOff x="4138132" y="3284984"/>
            <a:chExt cx="519593" cy="792088"/>
          </a:xfrm>
        </p:grpSpPr>
        <p:sp>
          <p:nvSpPr>
            <p:cNvPr id="2367" name="Google Shape;2367;p109"/>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368" name="Google Shape;2368;p109"/>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369" name="Google Shape;2369;p109"/>
          <p:cNvCxnSpPr>
            <a:stCxn id="2351" idx="3"/>
            <a:endCxn id="2367"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370" name="Google Shape;2370;p109"/>
          <p:cNvGrpSpPr/>
          <p:nvPr/>
        </p:nvGrpSpPr>
        <p:grpSpPr>
          <a:xfrm>
            <a:off x="755576" y="1829966"/>
            <a:ext cx="3673783" cy="2349376"/>
            <a:chOff x="755576" y="2291639"/>
            <a:chExt cx="3673783" cy="2349376"/>
          </a:xfrm>
        </p:grpSpPr>
        <p:grpSp>
          <p:nvGrpSpPr>
            <p:cNvPr id="2371" name="Google Shape;2371;p109"/>
            <p:cNvGrpSpPr/>
            <p:nvPr/>
          </p:nvGrpSpPr>
          <p:grpSpPr>
            <a:xfrm>
              <a:off x="755576" y="2426445"/>
              <a:ext cx="1186550" cy="525310"/>
              <a:chOff x="2665943" y="2154697"/>
              <a:chExt cx="1186550" cy="525310"/>
            </a:xfrm>
          </p:grpSpPr>
          <p:sp>
            <p:nvSpPr>
              <p:cNvPr id="2372" name="Google Shape;2372;p109"/>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3" name="Google Shape;2373;p109"/>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374" name="Google Shape;2374;p109"/>
            <p:cNvGrpSpPr/>
            <p:nvPr/>
          </p:nvGrpSpPr>
          <p:grpSpPr>
            <a:xfrm>
              <a:off x="2079955" y="2291639"/>
              <a:ext cx="519593" cy="777321"/>
              <a:chOff x="4355296" y="3299751"/>
              <a:chExt cx="519593" cy="777321"/>
            </a:xfrm>
          </p:grpSpPr>
          <p:sp>
            <p:nvSpPr>
              <p:cNvPr id="2375" name="Google Shape;2375;p109"/>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376" name="Google Shape;2376;p109"/>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377" name="Google Shape;2377;p109"/>
            <p:cNvCxnSpPr>
              <a:stCxn id="2375" idx="5"/>
              <a:endCxn id="2360" idx="1"/>
            </p:cNvCxnSpPr>
            <p:nvPr/>
          </p:nvCxnSpPr>
          <p:spPr>
            <a:xfrm>
              <a:off x="2517159" y="3002715"/>
              <a:ext cx="1912200" cy="1638300"/>
            </a:xfrm>
            <a:prstGeom prst="straightConnector1">
              <a:avLst/>
            </a:prstGeom>
            <a:noFill/>
            <a:ln cap="flat" cmpd="sng" w="9525">
              <a:solidFill>
                <a:srgbClr val="FF0000"/>
              </a:solidFill>
              <a:prstDash val="dash"/>
              <a:round/>
              <a:headEnd len="sm" w="sm" type="none"/>
              <a:tailEnd len="med" w="med" type="stealth"/>
            </a:ln>
          </p:spPr>
        </p:cxnSp>
      </p:grpSp>
      <p:sp>
        <p:nvSpPr>
          <p:cNvPr id="2378" name="Google Shape;2378;p109"/>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a:t>
            </a:r>
            <a:r>
              <a:rPr lang="en-US">
                <a:solidFill>
                  <a:srgbClr val="FF0000"/>
                </a:solidFill>
                <a:latin typeface="Calibri"/>
                <a:ea typeface="Calibri"/>
                <a:cs typeface="Calibri"/>
                <a:sym typeface="Calibri"/>
              </a:rPr>
              <a:t>6</a:t>
            </a:r>
            <a:r>
              <a:rPr lang="en-US">
                <a:solidFill>
                  <a:schemeClr val="dk1"/>
                </a:solidFill>
                <a:latin typeface="Calibri"/>
                <a:ea typeface="Calibri"/>
                <a:cs typeface="Calibri"/>
                <a:sym typeface="Calibri"/>
              </a:rPr>
              <a:t>, 11, 13</a:t>
            </a:r>
            <a:endParaRPr/>
          </a:p>
        </p:txBody>
      </p:sp>
      <p:grpSp>
        <p:nvGrpSpPr>
          <p:cNvPr id="2379" name="Google Shape;2379;p109"/>
          <p:cNvGrpSpPr/>
          <p:nvPr/>
        </p:nvGrpSpPr>
        <p:grpSpPr>
          <a:xfrm>
            <a:off x="5275403" y="4696218"/>
            <a:ext cx="520733" cy="823041"/>
            <a:chOff x="4365586" y="3254031"/>
            <a:chExt cx="520733" cy="823041"/>
          </a:xfrm>
        </p:grpSpPr>
        <p:sp>
          <p:nvSpPr>
            <p:cNvPr id="2380" name="Google Shape;2380;p109"/>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381" name="Google Shape;2381;p109"/>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382" name="Google Shape;2382;p109"/>
          <p:cNvCxnSpPr>
            <a:stCxn id="2360" idx="5"/>
            <a:endCxn id="2380" idx="1"/>
          </p:cNvCxnSpPr>
          <p:nvPr/>
        </p:nvCxnSpPr>
        <p:spPr>
          <a:xfrm>
            <a:off x="4782890" y="4499054"/>
            <a:ext cx="565800" cy="634200"/>
          </a:xfrm>
          <a:prstGeom prst="straightConnector1">
            <a:avLst/>
          </a:prstGeom>
          <a:noFill/>
          <a:ln cap="flat" cmpd="sng" w="9525">
            <a:solidFill>
              <a:schemeClr val="dk2"/>
            </a:solidFill>
            <a:prstDash val="solid"/>
            <a:round/>
            <a:headEnd len="sm" w="sm" type="none"/>
            <a:tailEnd len="med" w="med" type="stealth"/>
          </a:ln>
        </p:spPr>
      </p:cxnSp>
      <p:sp>
        <p:nvSpPr>
          <p:cNvPr id="2383" name="Google Shape;2383;p109"/>
          <p:cNvSpPr txBox="1"/>
          <p:nvPr/>
        </p:nvSpPr>
        <p:spPr>
          <a:xfrm>
            <a:off x="2771800" y="2555612"/>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6&gt;4</a:t>
            </a:r>
            <a:endParaRPr sz="1800">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7" name="Shape 2387"/>
        <p:cNvGrpSpPr/>
        <p:nvPr/>
      </p:nvGrpSpPr>
      <p:grpSpPr>
        <a:xfrm>
          <a:off x="0" y="0"/>
          <a:ext cx="0" cy="0"/>
          <a:chOff x="0" y="0"/>
          <a:chExt cx="0" cy="0"/>
        </a:xfrm>
      </p:grpSpPr>
      <p:sp>
        <p:nvSpPr>
          <p:cNvPr id="2388" name="Google Shape;2388;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389" name="Google Shape;2389;p110"/>
          <p:cNvGrpSpPr/>
          <p:nvPr/>
        </p:nvGrpSpPr>
        <p:grpSpPr>
          <a:xfrm>
            <a:off x="2719685" y="3781213"/>
            <a:ext cx="556171" cy="777321"/>
            <a:chOff x="4309576" y="3299751"/>
            <a:chExt cx="556171" cy="777321"/>
          </a:xfrm>
        </p:grpSpPr>
        <p:sp>
          <p:nvSpPr>
            <p:cNvPr id="2390" name="Google Shape;2390;p11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391" name="Google Shape;2391;p110"/>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392" name="Google Shape;2392;p110"/>
          <p:cNvGrpSpPr/>
          <p:nvPr/>
        </p:nvGrpSpPr>
        <p:grpSpPr>
          <a:xfrm>
            <a:off x="7173899" y="4739911"/>
            <a:ext cx="566453" cy="777321"/>
            <a:chOff x="4365586" y="3299751"/>
            <a:chExt cx="566453" cy="777321"/>
          </a:xfrm>
        </p:grpSpPr>
        <p:sp>
          <p:nvSpPr>
            <p:cNvPr id="2393" name="Google Shape;2393;p11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394" name="Google Shape;2394;p110"/>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395" name="Google Shape;2395;p110"/>
          <p:cNvGrpSpPr/>
          <p:nvPr/>
        </p:nvGrpSpPr>
        <p:grpSpPr>
          <a:xfrm>
            <a:off x="5348551" y="2748049"/>
            <a:ext cx="519593" cy="821680"/>
            <a:chOff x="4346154" y="3255392"/>
            <a:chExt cx="519593" cy="821680"/>
          </a:xfrm>
        </p:grpSpPr>
        <p:sp>
          <p:nvSpPr>
            <p:cNvPr id="2396" name="Google Shape;2396;p11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397" name="Google Shape;2397;p110"/>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398" name="Google Shape;2398;p110"/>
          <p:cNvCxnSpPr>
            <a:stCxn id="2396" idx="1"/>
            <a:endCxn id="2399"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400" name="Google Shape;2400;p110"/>
          <p:cNvCxnSpPr>
            <a:stCxn id="2396" idx="5"/>
            <a:endCxn id="2401"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402" name="Google Shape;2402;p110"/>
          <p:cNvGrpSpPr/>
          <p:nvPr/>
        </p:nvGrpSpPr>
        <p:grpSpPr>
          <a:xfrm>
            <a:off x="3275856" y="2818821"/>
            <a:ext cx="544741" cy="754461"/>
            <a:chOff x="4321006" y="3322611"/>
            <a:chExt cx="544741" cy="754461"/>
          </a:xfrm>
        </p:grpSpPr>
        <p:sp>
          <p:nvSpPr>
            <p:cNvPr id="2403" name="Google Shape;2403;p11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404" name="Google Shape;2404;p110"/>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405" name="Google Shape;2405;p110"/>
          <p:cNvCxnSpPr>
            <a:stCxn id="2390" idx="7"/>
            <a:endCxn id="2403"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406" name="Google Shape;2406;p110"/>
          <p:cNvGrpSpPr/>
          <p:nvPr/>
        </p:nvGrpSpPr>
        <p:grpSpPr>
          <a:xfrm>
            <a:off x="4106114" y="1772816"/>
            <a:ext cx="520733" cy="834471"/>
            <a:chOff x="4365586" y="3242601"/>
            <a:chExt cx="520733" cy="834471"/>
          </a:xfrm>
        </p:grpSpPr>
        <p:sp>
          <p:nvSpPr>
            <p:cNvPr id="2399" name="Google Shape;2399;p11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407" name="Google Shape;2407;p110"/>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408" name="Google Shape;2408;p110"/>
          <p:cNvCxnSpPr>
            <a:stCxn id="2403" idx="7"/>
            <a:endCxn id="2399"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409" name="Google Shape;2409;p110"/>
          <p:cNvGrpSpPr/>
          <p:nvPr/>
        </p:nvGrpSpPr>
        <p:grpSpPr>
          <a:xfrm>
            <a:off x="4355976" y="3742258"/>
            <a:ext cx="520733" cy="823041"/>
            <a:chOff x="4365586" y="3254031"/>
            <a:chExt cx="520733" cy="823041"/>
          </a:xfrm>
        </p:grpSpPr>
        <p:sp>
          <p:nvSpPr>
            <p:cNvPr id="2410" name="Google Shape;2410;p110"/>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411" name="Google Shape;2411;p110"/>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412" name="Google Shape;2412;p110"/>
          <p:cNvCxnSpPr>
            <a:stCxn id="2396" idx="3"/>
            <a:endCxn id="2410" idx="0"/>
          </p:cNvCxnSpPr>
          <p:nvPr/>
        </p:nvCxnSpPr>
        <p:spPr>
          <a:xfrm flipH="1">
            <a:off x="4606030" y="3503484"/>
            <a:ext cx="835200" cy="609600"/>
          </a:xfrm>
          <a:prstGeom prst="straightConnector1">
            <a:avLst/>
          </a:prstGeom>
          <a:noFill/>
          <a:ln cap="flat" cmpd="sng" w="9525">
            <a:solidFill>
              <a:schemeClr val="dk2"/>
            </a:solidFill>
            <a:prstDash val="solid"/>
            <a:round/>
            <a:headEnd len="sm" w="sm" type="none"/>
            <a:tailEnd len="med" w="med" type="stealth"/>
          </a:ln>
        </p:spPr>
      </p:cxnSp>
      <p:grpSp>
        <p:nvGrpSpPr>
          <p:cNvPr id="2413" name="Google Shape;2413;p110"/>
          <p:cNvGrpSpPr/>
          <p:nvPr/>
        </p:nvGrpSpPr>
        <p:grpSpPr>
          <a:xfrm>
            <a:off x="6487430" y="3690078"/>
            <a:ext cx="532842" cy="879620"/>
            <a:chOff x="4149562" y="3197452"/>
            <a:chExt cx="532842" cy="879620"/>
          </a:xfrm>
        </p:grpSpPr>
        <p:sp>
          <p:nvSpPr>
            <p:cNvPr id="2401" name="Google Shape;2401;p110"/>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414" name="Google Shape;2414;p110"/>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415" name="Google Shape;2415;p110"/>
          <p:cNvCxnSpPr>
            <a:stCxn id="2401" idx="5"/>
            <a:endCxn id="2393"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416" name="Google Shape;2416;p110"/>
          <p:cNvGrpSpPr/>
          <p:nvPr/>
        </p:nvGrpSpPr>
        <p:grpSpPr>
          <a:xfrm>
            <a:off x="5996623" y="4725144"/>
            <a:ext cx="519593" cy="792088"/>
            <a:chOff x="4138132" y="3284984"/>
            <a:chExt cx="519593" cy="792088"/>
          </a:xfrm>
        </p:grpSpPr>
        <p:sp>
          <p:nvSpPr>
            <p:cNvPr id="2417" name="Google Shape;2417;p110"/>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418" name="Google Shape;2418;p110"/>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419" name="Google Shape;2419;p110"/>
          <p:cNvCxnSpPr>
            <a:stCxn id="2401" idx="3"/>
            <a:endCxn id="2417"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420" name="Google Shape;2420;p110"/>
          <p:cNvGrpSpPr/>
          <p:nvPr/>
        </p:nvGrpSpPr>
        <p:grpSpPr>
          <a:xfrm>
            <a:off x="755576" y="1829966"/>
            <a:ext cx="4519950" cy="3463221"/>
            <a:chOff x="755576" y="2291639"/>
            <a:chExt cx="4519950" cy="3463221"/>
          </a:xfrm>
        </p:grpSpPr>
        <p:grpSp>
          <p:nvGrpSpPr>
            <p:cNvPr id="2421" name="Google Shape;2421;p110"/>
            <p:cNvGrpSpPr/>
            <p:nvPr/>
          </p:nvGrpSpPr>
          <p:grpSpPr>
            <a:xfrm>
              <a:off x="755576" y="2426445"/>
              <a:ext cx="1186550" cy="525310"/>
              <a:chOff x="2665943" y="2154697"/>
              <a:chExt cx="1186550" cy="525310"/>
            </a:xfrm>
          </p:grpSpPr>
          <p:sp>
            <p:nvSpPr>
              <p:cNvPr id="2422" name="Google Shape;2422;p110"/>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3" name="Google Shape;2423;p110"/>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424" name="Google Shape;2424;p110"/>
            <p:cNvGrpSpPr/>
            <p:nvPr/>
          </p:nvGrpSpPr>
          <p:grpSpPr>
            <a:xfrm>
              <a:off x="2079955" y="2291639"/>
              <a:ext cx="519593" cy="777321"/>
              <a:chOff x="4355296" y="3299751"/>
              <a:chExt cx="519593" cy="777321"/>
            </a:xfrm>
          </p:grpSpPr>
          <p:sp>
            <p:nvSpPr>
              <p:cNvPr id="2425" name="Google Shape;2425;p110"/>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426" name="Google Shape;2426;p110"/>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427" name="Google Shape;2427;p110"/>
            <p:cNvCxnSpPr>
              <a:stCxn id="2425" idx="4"/>
              <a:endCxn id="2428" idx="2"/>
            </p:cNvCxnSpPr>
            <p:nvPr/>
          </p:nvCxnSpPr>
          <p:spPr>
            <a:xfrm>
              <a:off x="2340326" y="3068960"/>
              <a:ext cx="2935200" cy="2685900"/>
            </a:xfrm>
            <a:prstGeom prst="straightConnector1">
              <a:avLst/>
            </a:prstGeom>
            <a:noFill/>
            <a:ln cap="flat" cmpd="sng" w="9525">
              <a:solidFill>
                <a:srgbClr val="FF0000"/>
              </a:solidFill>
              <a:prstDash val="dash"/>
              <a:round/>
              <a:headEnd len="sm" w="sm" type="none"/>
              <a:tailEnd len="med" w="med" type="stealth"/>
            </a:ln>
          </p:spPr>
        </p:cxnSp>
      </p:grpSp>
      <p:sp>
        <p:nvSpPr>
          <p:cNvPr id="2429" name="Google Shape;2429;p110"/>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a:t>
            </a:r>
            <a:r>
              <a:rPr lang="en-US">
                <a:solidFill>
                  <a:srgbClr val="FF0000"/>
                </a:solidFill>
                <a:latin typeface="Calibri"/>
                <a:ea typeface="Calibri"/>
                <a:cs typeface="Calibri"/>
                <a:sym typeface="Calibri"/>
              </a:rPr>
              <a:t>6</a:t>
            </a:r>
            <a:r>
              <a:rPr lang="en-US">
                <a:solidFill>
                  <a:schemeClr val="dk1"/>
                </a:solidFill>
                <a:latin typeface="Calibri"/>
                <a:ea typeface="Calibri"/>
                <a:cs typeface="Calibri"/>
                <a:sym typeface="Calibri"/>
              </a:rPr>
              <a:t>, 11, 13</a:t>
            </a:r>
            <a:endParaRPr/>
          </a:p>
        </p:txBody>
      </p:sp>
      <p:grpSp>
        <p:nvGrpSpPr>
          <p:cNvPr id="2430" name="Google Shape;2430;p110"/>
          <p:cNvGrpSpPr/>
          <p:nvPr/>
        </p:nvGrpSpPr>
        <p:grpSpPr>
          <a:xfrm>
            <a:off x="5275403" y="4696218"/>
            <a:ext cx="520733" cy="823041"/>
            <a:chOff x="4365586" y="3254031"/>
            <a:chExt cx="520733" cy="823041"/>
          </a:xfrm>
        </p:grpSpPr>
        <p:sp>
          <p:nvSpPr>
            <p:cNvPr id="2428" name="Google Shape;2428;p110"/>
            <p:cNvSpPr/>
            <p:nvPr/>
          </p:nvSpPr>
          <p:spPr>
            <a:xfrm>
              <a:off x="4365586" y="3624724"/>
              <a:ext cx="500161" cy="45234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431" name="Google Shape;2431;p110"/>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432" name="Google Shape;2432;p110"/>
          <p:cNvCxnSpPr>
            <a:stCxn id="2410" idx="5"/>
            <a:endCxn id="2428" idx="1"/>
          </p:cNvCxnSpPr>
          <p:nvPr/>
        </p:nvCxnSpPr>
        <p:spPr>
          <a:xfrm>
            <a:off x="4782890" y="4499054"/>
            <a:ext cx="565800" cy="634200"/>
          </a:xfrm>
          <a:prstGeom prst="straightConnector1">
            <a:avLst/>
          </a:prstGeom>
          <a:noFill/>
          <a:ln cap="flat" cmpd="sng" w="9525">
            <a:solidFill>
              <a:schemeClr val="dk2"/>
            </a:solidFill>
            <a:prstDash val="solid"/>
            <a:round/>
            <a:headEnd len="sm" w="sm" type="none"/>
            <a:tailEnd len="med" w="med" type="stealth"/>
          </a:ln>
        </p:spPr>
      </p:cxnSp>
      <p:sp>
        <p:nvSpPr>
          <p:cNvPr id="2433" name="Google Shape;2433;p110"/>
          <p:cNvSpPr txBox="1"/>
          <p:nvPr/>
        </p:nvSpPr>
        <p:spPr>
          <a:xfrm>
            <a:off x="2610091" y="2619729"/>
            <a:ext cx="900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6&gt;5</a:t>
            </a:r>
            <a:endParaRPr sz="1800">
              <a:solidFill>
                <a:schemeClr val="dk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7" name="Shape 2437"/>
        <p:cNvGrpSpPr/>
        <p:nvPr/>
      </p:nvGrpSpPr>
      <p:grpSpPr>
        <a:xfrm>
          <a:off x="0" y="0"/>
          <a:ext cx="0" cy="0"/>
          <a:chOff x="0" y="0"/>
          <a:chExt cx="0" cy="0"/>
        </a:xfrm>
      </p:grpSpPr>
      <p:sp>
        <p:nvSpPr>
          <p:cNvPr id="2438" name="Google Shape;2438;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Построение АВЛ-дерева</a:t>
            </a:r>
            <a:endParaRPr/>
          </a:p>
        </p:txBody>
      </p:sp>
      <p:grpSp>
        <p:nvGrpSpPr>
          <p:cNvPr id="2439" name="Google Shape;2439;p111"/>
          <p:cNvGrpSpPr/>
          <p:nvPr/>
        </p:nvGrpSpPr>
        <p:grpSpPr>
          <a:xfrm>
            <a:off x="2719685" y="3781213"/>
            <a:ext cx="556171" cy="777321"/>
            <a:chOff x="4309576" y="3299751"/>
            <a:chExt cx="556171" cy="777321"/>
          </a:xfrm>
        </p:grpSpPr>
        <p:sp>
          <p:nvSpPr>
            <p:cNvPr id="2440" name="Google Shape;2440;p11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2441" name="Google Shape;2441;p111"/>
            <p:cNvSpPr txBox="1"/>
            <p:nvPr/>
          </p:nvSpPr>
          <p:spPr>
            <a:xfrm>
              <a:off x="430957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442" name="Google Shape;2442;p111"/>
          <p:cNvGrpSpPr/>
          <p:nvPr/>
        </p:nvGrpSpPr>
        <p:grpSpPr>
          <a:xfrm>
            <a:off x="7173899" y="4739911"/>
            <a:ext cx="566453" cy="777321"/>
            <a:chOff x="4365586" y="3299751"/>
            <a:chExt cx="566453" cy="777321"/>
          </a:xfrm>
        </p:grpSpPr>
        <p:sp>
          <p:nvSpPr>
            <p:cNvPr id="2443" name="Google Shape;2443;p11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15</a:t>
              </a:r>
              <a:endParaRPr/>
            </a:p>
          </p:txBody>
        </p:sp>
        <p:sp>
          <p:nvSpPr>
            <p:cNvPr id="2444" name="Google Shape;2444;p111"/>
            <p:cNvSpPr txBox="1"/>
            <p:nvPr/>
          </p:nvSpPr>
          <p:spPr>
            <a:xfrm>
              <a:off x="441244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2445" name="Google Shape;2445;p111"/>
          <p:cNvGrpSpPr/>
          <p:nvPr/>
        </p:nvGrpSpPr>
        <p:grpSpPr>
          <a:xfrm>
            <a:off x="5348551" y="2748049"/>
            <a:ext cx="519593" cy="821680"/>
            <a:chOff x="4346154" y="3255392"/>
            <a:chExt cx="519593" cy="821680"/>
          </a:xfrm>
        </p:grpSpPr>
        <p:sp>
          <p:nvSpPr>
            <p:cNvPr id="2446" name="Google Shape;2446;p11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2447" name="Google Shape;2447;p111"/>
            <p:cNvSpPr txBox="1"/>
            <p:nvPr/>
          </p:nvSpPr>
          <p:spPr>
            <a:xfrm>
              <a:off x="4346154" y="325539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448" name="Google Shape;2448;p111"/>
          <p:cNvCxnSpPr>
            <a:stCxn id="2446" idx="1"/>
            <a:endCxn id="2449" idx="5"/>
          </p:cNvCxnSpPr>
          <p:nvPr/>
        </p:nvCxnSpPr>
        <p:spPr>
          <a:xfrm rot="10800000">
            <a:off x="4533130" y="2541026"/>
            <a:ext cx="908100" cy="642600"/>
          </a:xfrm>
          <a:prstGeom prst="straightConnector1">
            <a:avLst/>
          </a:prstGeom>
          <a:noFill/>
          <a:ln cap="flat" cmpd="sng" w="9525">
            <a:solidFill>
              <a:schemeClr val="dk2"/>
            </a:solidFill>
            <a:prstDash val="solid"/>
            <a:round/>
            <a:headEnd len="med" w="med" type="stealth"/>
            <a:tailEnd len="sm" w="sm" type="none"/>
          </a:ln>
        </p:spPr>
      </p:cxnSp>
      <p:cxnSp>
        <p:nvCxnSpPr>
          <p:cNvPr id="2450" name="Google Shape;2450;p111"/>
          <p:cNvCxnSpPr>
            <a:stCxn id="2446" idx="5"/>
            <a:endCxn id="2451" idx="0"/>
          </p:cNvCxnSpPr>
          <p:nvPr/>
        </p:nvCxnSpPr>
        <p:spPr>
          <a:xfrm>
            <a:off x="5794897" y="3503484"/>
            <a:ext cx="942600" cy="613800"/>
          </a:xfrm>
          <a:prstGeom prst="straightConnector1">
            <a:avLst/>
          </a:prstGeom>
          <a:noFill/>
          <a:ln cap="flat" cmpd="sng" w="9525">
            <a:solidFill>
              <a:schemeClr val="dk2"/>
            </a:solidFill>
            <a:prstDash val="solid"/>
            <a:round/>
            <a:headEnd len="sm" w="sm" type="none"/>
            <a:tailEnd len="med" w="med" type="stealth"/>
          </a:ln>
        </p:spPr>
      </p:cxnSp>
      <p:grpSp>
        <p:nvGrpSpPr>
          <p:cNvPr id="2452" name="Google Shape;2452;p111"/>
          <p:cNvGrpSpPr/>
          <p:nvPr/>
        </p:nvGrpSpPr>
        <p:grpSpPr>
          <a:xfrm>
            <a:off x="3275856" y="2818821"/>
            <a:ext cx="544741" cy="754461"/>
            <a:chOff x="4321006" y="3322611"/>
            <a:chExt cx="544741" cy="754461"/>
          </a:xfrm>
        </p:grpSpPr>
        <p:sp>
          <p:nvSpPr>
            <p:cNvPr id="2453" name="Google Shape;2453;p11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454" name="Google Shape;2454;p111"/>
            <p:cNvSpPr txBox="1"/>
            <p:nvPr/>
          </p:nvSpPr>
          <p:spPr>
            <a:xfrm>
              <a:off x="4321006" y="332261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455" name="Google Shape;2455;p111"/>
          <p:cNvCxnSpPr>
            <a:stCxn id="2440" idx="7"/>
            <a:endCxn id="2453" idx="4"/>
          </p:cNvCxnSpPr>
          <p:nvPr/>
        </p:nvCxnSpPr>
        <p:spPr>
          <a:xfrm flipH="1" rot="10800000">
            <a:off x="3202609" y="3573331"/>
            <a:ext cx="367800" cy="599100"/>
          </a:xfrm>
          <a:prstGeom prst="straightConnector1">
            <a:avLst/>
          </a:prstGeom>
          <a:noFill/>
          <a:ln cap="flat" cmpd="sng" w="9525">
            <a:solidFill>
              <a:schemeClr val="dk2"/>
            </a:solidFill>
            <a:prstDash val="solid"/>
            <a:round/>
            <a:headEnd len="med" w="med" type="stealth"/>
            <a:tailEnd len="sm" w="sm" type="none"/>
          </a:ln>
        </p:spPr>
      </p:cxnSp>
      <p:grpSp>
        <p:nvGrpSpPr>
          <p:cNvPr id="2456" name="Google Shape;2456;p111"/>
          <p:cNvGrpSpPr/>
          <p:nvPr/>
        </p:nvGrpSpPr>
        <p:grpSpPr>
          <a:xfrm>
            <a:off x="4106114" y="1772816"/>
            <a:ext cx="520733" cy="834471"/>
            <a:chOff x="4365586" y="3242601"/>
            <a:chExt cx="520733" cy="834471"/>
          </a:xfrm>
        </p:grpSpPr>
        <p:sp>
          <p:nvSpPr>
            <p:cNvPr id="2449" name="Google Shape;2449;p11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457" name="Google Shape;2457;p111"/>
            <p:cNvSpPr txBox="1"/>
            <p:nvPr/>
          </p:nvSpPr>
          <p:spPr>
            <a:xfrm>
              <a:off x="4366726" y="324260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458" name="Google Shape;2458;p111"/>
          <p:cNvCxnSpPr>
            <a:stCxn id="2453" idx="7"/>
            <a:endCxn id="2449" idx="3"/>
          </p:cNvCxnSpPr>
          <p:nvPr/>
        </p:nvCxnSpPr>
        <p:spPr>
          <a:xfrm flipH="1" rot="10800000">
            <a:off x="3747350" y="2540979"/>
            <a:ext cx="432000" cy="646200"/>
          </a:xfrm>
          <a:prstGeom prst="straightConnector1">
            <a:avLst/>
          </a:prstGeom>
          <a:noFill/>
          <a:ln cap="flat" cmpd="sng" w="9525">
            <a:solidFill>
              <a:schemeClr val="dk2"/>
            </a:solidFill>
            <a:prstDash val="solid"/>
            <a:round/>
            <a:headEnd len="med" w="med" type="stealth"/>
            <a:tailEnd len="sm" w="sm" type="none"/>
          </a:ln>
        </p:spPr>
      </p:cxnSp>
      <p:grpSp>
        <p:nvGrpSpPr>
          <p:cNvPr id="2459" name="Google Shape;2459;p111"/>
          <p:cNvGrpSpPr/>
          <p:nvPr/>
        </p:nvGrpSpPr>
        <p:grpSpPr>
          <a:xfrm>
            <a:off x="4355976" y="3742258"/>
            <a:ext cx="520733" cy="823041"/>
            <a:chOff x="4365586" y="3254031"/>
            <a:chExt cx="520733" cy="823041"/>
          </a:xfrm>
        </p:grpSpPr>
        <p:sp>
          <p:nvSpPr>
            <p:cNvPr id="2460" name="Google Shape;2460;p11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461" name="Google Shape;2461;p111"/>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2462" name="Google Shape;2462;p111"/>
          <p:cNvCxnSpPr>
            <a:stCxn id="2446" idx="3"/>
            <a:endCxn id="2460" idx="0"/>
          </p:cNvCxnSpPr>
          <p:nvPr/>
        </p:nvCxnSpPr>
        <p:spPr>
          <a:xfrm flipH="1">
            <a:off x="4606030" y="3503484"/>
            <a:ext cx="835200" cy="609600"/>
          </a:xfrm>
          <a:prstGeom prst="straightConnector1">
            <a:avLst/>
          </a:prstGeom>
          <a:noFill/>
          <a:ln cap="flat" cmpd="sng" w="9525">
            <a:solidFill>
              <a:schemeClr val="dk2"/>
            </a:solidFill>
            <a:prstDash val="solid"/>
            <a:round/>
            <a:headEnd len="sm" w="sm" type="none"/>
            <a:tailEnd len="med" w="med" type="stealth"/>
          </a:ln>
        </p:spPr>
      </p:cxnSp>
      <p:grpSp>
        <p:nvGrpSpPr>
          <p:cNvPr id="2463" name="Google Shape;2463;p111"/>
          <p:cNvGrpSpPr/>
          <p:nvPr/>
        </p:nvGrpSpPr>
        <p:grpSpPr>
          <a:xfrm>
            <a:off x="6487430" y="3690078"/>
            <a:ext cx="532842" cy="879620"/>
            <a:chOff x="4149562" y="3197452"/>
            <a:chExt cx="532842" cy="879620"/>
          </a:xfrm>
        </p:grpSpPr>
        <p:sp>
          <p:nvSpPr>
            <p:cNvPr id="2451" name="Google Shape;2451;p111"/>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2464" name="Google Shape;2464;p111"/>
            <p:cNvSpPr txBox="1"/>
            <p:nvPr/>
          </p:nvSpPr>
          <p:spPr>
            <a:xfrm>
              <a:off x="4162811" y="3197452"/>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465" name="Google Shape;2465;p111"/>
          <p:cNvCxnSpPr>
            <a:stCxn id="2451" idx="5"/>
            <a:endCxn id="2443" idx="0"/>
          </p:cNvCxnSpPr>
          <p:nvPr/>
        </p:nvCxnSpPr>
        <p:spPr>
          <a:xfrm>
            <a:off x="6914344" y="4503453"/>
            <a:ext cx="509700" cy="561300"/>
          </a:xfrm>
          <a:prstGeom prst="straightConnector1">
            <a:avLst/>
          </a:prstGeom>
          <a:noFill/>
          <a:ln cap="flat" cmpd="sng" w="9525">
            <a:solidFill>
              <a:schemeClr val="dk2"/>
            </a:solidFill>
            <a:prstDash val="solid"/>
            <a:round/>
            <a:headEnd len="sm" w="sm" type="none"/>
            <a:tailEnd len="med" w="med" type="stealth"/>
          </a:ln>
        </p:spPr>
      </p:cxnSp>
      <p:grpSp>
        <p:nvGrpSpPr>
          <p:cNvPr id="2466" name="Google Shape;2466;p111"/>
          <p:cNvGrpSpPr/>
          <p:nvPr/>
        </p:nvGrpSpPr>
        <p:grpSpPr>
          <a:xfrm>
            <a:off x="5996623" y="4725144"/>
            <a:ext cx="519593" cy="792088"/>
            <a:chOff x="4138132" y="3284984"/>
            <a:chExt cx="519593" cy="792088"/>
          </a:xfrm>
        </p:grpSpPr>
        <p:sp>
          <p:nvSpPr>
            <p:cNvPr id="2467" name="Google Shape;2467;p111"/>
            <p:cNvSpPr/>
            <p:nvPr/>
          </p:nvSpPr>
          <p:spPr>
            <a:xfrm>
              <a:off x="4149562"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2468" name="Google Shape;2468;p111"/>
            <p:cNvSpPr txBox="1"/>
            <p:nvPr/>
          </p:nvSpPr>
          <p:spPr>
            <a:xfrm>
              <a:off x="4138132" y="3284984"/>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469" name="Google Shape;2469;p111"/>
          <p:cNvCxnSpPr>
            <a:stCxn id="2451" idx="3"/>
            <a:endCxn id="2467" idx="0"/>
          </p:cNvCxnSpPr>
          <p:nvPr/>
        </p:nvCxnSpPr>
        <p:spPr>
          <a:xfrm flipH="1">
            <a:off x="6258277" y="4503453"/>
            <a:ext cx="302400" cy="561300"/>
          </a:xfrm>
          <a:prstGeom prst="straightConnector1">
            <a:avLst/>
          </a:prstGeom>
          <a:noFill/>
          <a:ln cap="flat" cmpd="sng" w="9525">
            <a:solidFill>
              <a:schemeClr val="dk2"/>
            </a:solidFill>
            <a:prstDash val="solid"/>
            <a:round/>
            <a:headEnd len="sm" w="sm" type="none"/>
            <a:tailEnd len="med" w="med" type="stealth"/>
          </a:ln>
        </p:spPr>
      </p:cxnSp>
      <p:grpSp>
        <p:nvGrpSpPr>
          <p:cNvPr id="2470" name="Google Shape;2470;p111"/>
          <p:cNvGrpSpPr/>
          <p:nvPr/>
        </p:nvGrpSpPr>
        <p:grpSpPr>
          <a:xfrm>
            <a:off x="755576" y="1829966"/>
            <a:ext cx="5527950" cy="4428021"/>
            <a:chOff x="755576" y="2291639"/>
            <a:chExt cx="5527950" cy="4428021"/>
          </a:xfrm>
        </p:grpSpPr>
        <p:grpSp>
          <p:nvGrpSpPr>
            <p:cNvPr id="2471" name="Google Shape;2471;p111"/>
            <p:cNvGrpSpPr/>
            <p:nvPr/>
          </p:nvGrpSpPr>
          <p:grpSpPr>
            <a:xfrm>
              <a:off x="755576" y="2426445"/>
              <a:ext cx="1186550" cy="525310"/>
              <a:chOff x="2665943" y="2154697"/>
              <a:chExt cx="1186550" cy="525310"/>
            </a:xfrm>
          </p:grpSpPr>
          <p:sp>
            <p:nvSpPr>
              <p:cNvPr id="2472" name="Google Shape;2472;p111"/>
              <p:cNvSpPr/>
              <p:nvPr/>
            </p:nvSpPr>
            <p:spPr>
              <a:xfrm>
                <a:off x="2665943" y="2509087"/>
                <a:ext cx="1186550" cy="170920"/>
              </a:xfrm>
              <a:prstGeom prs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3" name="Google Shape;2473;p111"/>
              <p:cNvSpPr txBox="1"/>
              <p:nvPr/>
            </p:nvSpPr>
            <p:spPr>
              <a:xfrm>
                <a:off x="2672493" y="2154697"/>
                <a:ext cx="950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Новый</a:t>
                </a:r>
                <a:endParaRPr/>
              </a:p>
            </p:txBody>
          </p:sp>
        </p:grpSp>
        <p:grpSp>
          <p:nvGrpSpPr>
            <p:cNvPr id="2474" name="Google Shape;2474;p111"/>
            <p:cNvGrpSpPr/>
            <p:nvPr/>
          </p:nvGrpSpPr>
          <p:grpSpPr>
            <a:xfrm>
              <a:off x="2079955" y="2291639"/>
              <a:ext cx="519593" cy="777321"/>
              <a:chOff x="4355296" y="3299751"/>
              <a:chExt cx="519593" cy="777321"/>
            </a:xfrm>
          </p:grpSpPr>
          <p:sp>
            <p:nvSpPr>
              <p:cNvPr id="2475" name="Google Shape;2475;p111"/>
              <p:cNvSpPr/>
              <p:nvPr/>
            </p:nvSpPr>
            <p:spPr>
              <a:xfrm>
                <a:off x="4365586" y="3624724"/>
                <a:ext cx="500161" cy="452348"/>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476" name="Google Shape;2476;p111"/>
              <p:cNvSpPr txBox="1"/>
              <p:nvPr/>
            </p:nvSpPr>
            <p:spPr>
              <a:xfrm>
                <a:off x="4355296" y="329975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477" name="Google Shape;2477;p111"/>
            <p:cNvCxnSpPr>
              <a:stCxn id="2475" idx="4"/>
              <a:endCxn id="2478" idx="2"/>
            </p:cNvCxnSpPr>
            <p:nvPr/>
          </p:nvCxnSpPr>
          <p:spPr>
            <a:xfrm>
              <a:off x="2340326" y="3068960"/>
              <a:ext cx="3943200" cy="3650700"/>
            </a:xfrm>
            <a:prstGeom prst="straightConnector1">
              <a:avLst/>
            </a:prstGeom>
            <a:noFill/>
            <a:ln cap="flat" cmpd="sng" w="9525">
              <a:solidFill>
                <a:srgbClr val="76923C"/>
              </a:solidFill>
              <a:prstDash val="dash"/>
              <a:round/>
              <a:headEnd len="sm" w="sm" type="none"/>
              <a:tailEnd len="med" w="med" type="stealth"/>
            </a:ln>
          </p:spPr>
        </p:cxnSp>
      </p:grpSp>
      <p:sp>
        <p:nvSpPr>
          <p:cNvPr id="2479" name="Google Shape;2479;p111"/>
          <p:cNvSpPr txBox="1"/>
          <p:nvPr>
            <p:ph idx="1" type="body"/>
          </p:nvPr>
        </p:nvSpPr>
        <p:spPr>
          <a:xfrm>
            <a:off x="1187624" y="1484784"/>
            <a:ext cx="6715831" cy="5742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1, 15, 7, 2, 3, 4,</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9, 8, 5, </a:t>
            </a:r>
            <a:r>
              <a:rPr lang="en-US">
                <a:solidFill>
                  <a:srgbClr val="FF0000"/>
                </a:solidFill>
                <a:latin typeface="Calibri"/>
                <a:ea typeface="Calibri"/>
                <a:cs typeface="Calibri"/>
                <a:sym typeface="Calibri"/>
              </a:rPr>
              <a:t>6</a:t>
            </a:r>
            <a:r>
              <a:rPr lang="en-US">
                <a:solidFill>
                  <a:schemeClr val="dk1"/>
                </a:solidFill>
                <a:latin typeface="Calibri"/>
                <a:ea typeface="Calibri"/>
                <a:cs typeface="Calibri"/>
                <a:sym typeface="Calibri"/>
              </a:rPr>
              <a:t>, 11, 13</a:t>
            </a:r>
            <a:endParaRPr/>
          </a:p>
        </p:txBody>
      </p:sp>
      <p:grpSp>
        <p:nvGrpSpPr>
          <p:cNvPr id="2480" name="Google Shape;2480;p111"/>
          <p:cNvGrpSpPr/>
          <p:nvPr/>
        </p:nvGrpSpPr>
        <p:grpSpPr>
          <a:xfrm>
            <a:off x="5275403" y="4696218"/>
            <a:ext cx="520733" cy="823041"/>
            <a:chOff x="4365586" y="3254031"/>
            <a:chExt cx="520733" cy="823041"/>
          </a:xfrm>
        </p:grpSpPr>
        <p:sp>
          <p:nvSpPr>
            <p:cNvPr id="2481" name="Google Shape;2481;p111"/>
            <p:cNvSpPr/>
            <p:nvPr/>
          </p:nvSpPr>
          <p:spPr>
            <a:xfrm>
              <a:off x="4365586" y="3624724"/>
              <a:ext cx="500161" cy="452348"/>
            </a:xfrm>
            <a:prstGeom prst="ellipse">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482" name="Google Shape;2482;p111"/>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cxnSp>
        <p:nvCxnSpPr>
          <p:cNvPr id="2483" name="Google Shape;2483;p111"/>
          <p:cNvCxnSpPr>
            <a:stCxn id="2460" idx="5"/>
            <a:endCxn id="2481" idx="1"/>
          </p:cNvCxnSpPr>
          <p:nvPr/>
        </p:nvCxnSpPr>
        <p:spPr>
          <a:xfrm>
            <a:off x="4782890" y="4499054"/>
            <a:ext cx="565800" cy="634200"/>
          </a:xfrm>
          <a:prstGeom prst="straightConnector1">
            <a:avLst/>
          </a:prstGeom>
          <a:noFill/>
          <a:ln cap="flat" cmpd="sng" w="9525">
            <a:solidFill>
              <a:schemeClr val="dk2"/>
            </a:solidFill>
            <a:prstDash val="solid"/>
            <a:round/>
            <a:headEnd len="sm" w="sm" type="none"/>
            <a:tailEnd len="med" w="med" type="stealth"/>
          </a:ln>
        </p:spPr>
      </p:cxnSp>
      <p:grpSp>
        <p:nvGrpSpPr>
          <p:cNvPr id="2484" name="Google Shape;2484;p111"/>
          <p:cNvGrpSpPr/>
          <p:nvPr/>
        </p:nvGrpSpPr>
        <p:grpSpPr>
          <a:xfrm>
            <a:off x="6283515" y="5661248"/>
            <a:ext cx="520733" cy="823041"/>
            <a:chOff x="4365586" y="3254031"/>
            <a:chExt cx="520733" cy="823041"/>
          </a:xfrm>
        </p:grpSpPr>
        <p:sp>
          <p:nvSpPr>
            <p:cNvPr id="2478" name="Google Shape;2478;p111"/>
            <p:cNvSpPr/>
            <p:nvPr/>
          </p:nvSpPr>
          <p:spPr>
            <a:xfrm>
              <a:off x="4365586" y="3624724"/>
              <a:ext cx="500161" cy="452348"/>
            </a:xfrm>
            <a:prstGeom prst="ellipse">
              <a:avLst/>
            </a:prstGeom>
            <a:noFill/>
            <a:ln cap="flat" cmpd="sng" w="25400">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485" name="Google Shape;2485;p111"/>
            <p:cNvSpPr txBox="1"/>
            <p:nvPr/>
          </p:nvSpPr>
          <p:spPr>
            <a:xfrm>
              <a:off x="4366726" y="3254031"/>
              <a:ext cx="5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2486" name="Google Shape;2486;p111"/>
          <p:cNvCxnSpPr>
            <a:stCxn id="2481" idx="5"/>
            <a:endCxn id="2478" idx="1"/>
          </p:cNvCxnSpPr>
          <p:nvPr/>
        </p:nvCxnSpPr>
        <p:spPr>
          <a:xfrm>
            <a:off x="5702317" y="5453014"/>
            <a:ext cx="654300" cy="645300"/>
          </a:xfrm>
          <a:prstGeom prst="straightConnector1">
            <a:avLst/>
          </a:prstGeom>
          <a:noFill/>
          <a:ln cap="flat" cmpd="sng" w="9525">
            <a:solidFill>
              <a:srgbClr val="76923C"/>
            </a:solidFill>
            <a:prstDash val="solid"/>
            <a:round/>
            <a:headEnd len="sm" w="sm"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