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F09"/>
    <a:srgbClr val="F79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3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C57-B006-4525-AA32-C50E3ACFEB8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DD2C-70A5-4B80-8618-A6D2B57B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6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C57-B006-4525-AA32-C50E3ACFEB8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DD2C-70A5-4B80-8618-A6D2B57B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C57-B006-4525-AA32-C50E3ACFEB8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DD2C-70A5-4B80-8618-A6D2B57B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9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C57-B006-4525-AA32-C50E3ACFEB8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DD2C-70A5-4B80-8618-A6D2B57B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4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C57-B006-4525-AA32-C50E3ACFEB8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DD2C-70A5-4B80-8618-A6D2B57B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C57-B006-4525-AA32-C50E3ACFEB8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DD2C-70A5-4B80-8618-A6D2B57B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C57-B006-4525-AA32-C50E3ACFEB8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DD2C-70A5-4B80-8618-A6D2B57B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C57-B006-4525-AA32-C50E3ACFEB8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DD2C-70A5-4B80-8618-A6D2B57B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C57-B006-4525-AA32-C50E3ACFEB8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DD2C-70A5-4B80-8618-A6D2B57B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C57-B006-4525-AA32-C50E3ACFEB8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DD2C-70A5-4B80-8618-A6D2B57B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C57-B006-4525-AA32-C50E3ACFEB8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DD2C-70A5-4B80-8618-A6D2B57B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1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5C57-B006-4525-AA32-C50E3ACFEB8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9DD2C-70A5-4B80-8618-A6D2B57B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339416"/>
            <a:ext cx="1600200" cy="55324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2259" y="290111"/>
            <a:ext cx="639791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786436"/>
            <a:ext cx="1143000" cy="3820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61652" y="720416"/>
            <a:ext cx="822982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OA[0]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OA[1]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:</a:t>
            </a:r>
          </a:p>
          <a:p>
            <a:pPr algn="ctr"/>
            <a:r>
              <a:rPr lang="en-US" sz="2000" dirty="0" smtClean="0"/>
              <a:t>:</a:t>
            </a:r>
          </a:p>
          <a:p>
            <a:pPr algn="ctr"/>
            <a:r>
              <a:rPr lang="en-US" sz="2000" dirty="0" smtClean="0"/>
              <a:t>: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OA[N]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88249" y="1634816"/>
            <a:ext cx="1143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4101" y="2549216"/>
            <a:ext cx="1143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88249" y="3768416"/>
            <a:ext cx="1143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2057400" y="993841"/>
            <a:ext cx="838200" cy="5334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057400" y="1925953"/>
            <a:ext cx="838200" cy="5334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31684" y="3996800"/>
            <a:ext cx="838200" cy="5334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876880" y="4865703"/>
            <a:ext cx="1143000" cy="7766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5291" y="4884702"/>
            <a:ext cx="625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OA.x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84644" y="3749455"/>
            <a:ext cx="1600200" cy="101749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527911" y="4037214"/>
            <a:ext cx="1143000" cy="661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22406" y="4010781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ObjN.x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51246" y="3668025"/>
            <a:ext cx="838691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ObjN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923168" y="4249236"/>
            <a:ext cx="705160" cy="41385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057400" y="5063532"/>
            <a:ext cx="838200" cy="53340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735759" y="524826"/>
            <a:ext cx="1600200" cy="45133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07478" y="475521"/>
            <a:ext cx="386644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64359" y="971846"/>
            <a:ext cx="1143000" cy="38201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28651" y="905826"/>
            <a:ext cx="646332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[0]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/>
              <a:t>B</a:t>
            </a:r>
            <a:r>
              <a:rPr lang="en-US" sz="2000" dirty="0" smtClean="0"/>
              <a:t>[1]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:</a:t>
            </a:r>
          </a:p>
          <a:p>
            <a:pPr algn="ctr"/>
            <a:r>
              <a:rPr lang="en-US" sz="2000" dirty="0" smtClean="0"/>
              <a:t>:</a:t>
            </a:r>
          </a:p>
          <a:p>
            <a:pPr algn="ctr"/>
            <a:r>
              <a:rPr lang="en-US" sz="2000" dirty="0" smtClean="0"/>
              <a:t>: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B[N]</a:t>
            </a:r>
            <a:endParaRPr lang="en-US" sz="2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947608" y="1820226"/>
            <a:ext cx="1143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63460" y="2734626"/>
            <a:ext cx="1143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47608" y="3953826"/>
            <a:ext cx="1143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80528" y="626392"/>
            <a:ext cx="1600200" cy="101749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523795" y="914151"/>
            <a:ext cx="1143000" cy="661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34320" y="887718"/>
            <a:ext cx="78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Obj0.x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147130" y="535997"/>
            <a:ext cx="79220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Obj0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4919052" y="1126173"/>
            <a:ext cx="705160" cy="41385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184644" y="1717132"/>
            <a:ext cx="1600200" cy="101749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527911" y="2004891"/>
            <a:ext cx="1143000" cy="661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65687" y="1978458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Ob1.x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151246" y="1626737"/>
            <a:ext cx="79220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Obj1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4923168" y="2216913"/>
            <a:ext cx="705160" cy="41385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86181" y="2762747"/>
            <a:ext cx="788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:</a:t>
            </a:r>
            <a:endParaRPr lang="en-US" dirty="0" smtClean="0"/>
          </a:p>
        </p:txBody>
      </p:sp>
      <p:cxnSp>
        <p:nvCxnSpPr>
          <p:cNvPr id="48" name="Straight Arrow Connector 47"/>
          <p:cNvCxnSpPr>
            <a:stCxn id="13" idx="3"/>
          </p:cNvCxnSpPr>
          <p:nvPr/>
        </p:nvCxnSpPr>
        <p:spPr>
          <a:xfrm>
            <a:off x="2895600" y="1260541"/>
            <a:ext cx="128904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ot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3"/>
            <a:endCxn id="41" idx="1"/>
          </p:cNvCxnSpPr>
          <p:nvPr/>
        </p:nvCxnSpPr>
        <p:spPr>
          <a:xfrm>
            <a:off x="2895600" y="2192653"/>
            <a:ext cx="1289044" cy="332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ot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  <a:endCxn id="17" idx="1"/>
          </p:cNvCxnSpPr>
          <p:nvPr/>
        </p:nvCxnSpPr>
        <p:spPr>
          <a:xfrm flipV="1">
            <a:off x="2869884" y="4258202"/>
            <a:ext cx="1314760" cy="52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ot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3"/>
          </p:cNvCxnSpPr>
          <p:nvPr/>
        </p:nvCxnSpPr>
        <p:spPr>
          <a:xfrm>
            <a:off x="5624212" y="1333100"/>
            <a:ext cx="1502729" cy="0"/>
          </a:xfrm>
          <a:prstGeom prst="straightConnector1">
            <a:avLst/>
          </a:prstGeom>
          <a:ln w="57150">
            <a:solidFill>
              <a:srgbClr val="F79443"/>
            </a:solidFill>
            <a:prstDash val="sysDot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</p:cNvCxnSpPr>
          <p:nvPr/>
        </p:nvCxnSpPr>
        <p:spPr>
          <a:xfrm flipV="1">
            <a:off x="5628328" y="2399094"/>
            <a:ext cx="1498613" cy="24746"/>
          </a:xfrm>
          <a:prstGeom prst="straightConnector1">
            <a:avLst/>
          </a:prstGeom>
          <a:ln w="57150">
            <a:solidFill>
              <a:srgbClr val="F79443"/>
            </a:solidFill>
            <a:prstDash val="sysDot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3"/>
          </p:cNvCxnSpPr>
          <p:nvPr/>
        </p:nvCxnSpPr>
        <p:spPr>
          <a:xfrm flipV="1">
            <a:off x="5628328" y="4456162"/>
            <a:ext cx="1498613" cy="1"/>
          </a:xfrm>
          <a:prstGeom prst="straightConnector1">
            <a:avLst/>
          </a:prstGeom>
          <a:ln w="57150">
            <a:solidFill>
              <a:srgbClr val="F79443"/>
            </a:solidFill>
            <a:prstDash val="sysDot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94"/>
          <p:cNvSpPr/>
          <p:nvPr/>
        </p:nvSpPr>
        <p:spPr>
          <a:xfrm>
            <a:off x="2904566" y="5003942"/>
            <a:ext cx="4648786" cy="682821"/>
          </a:xfrm>
          <a:custGeom>
            <a:avLst/>
            <a:gdLst>
              <a:gd name="connsiteX0" fmla="*/ 0 w 4425386"/>
              <a:gd name="connsiteY0" fmla="*/ 1057835 h 1057835"/>
              <a:gd name="connsiteX1" fmla="*/ 3881717 w 4425386"/>
              <a:gd name="connsiteY1" fmla="*/ 842682 h 1057835"/>
              <a:gd name="connsiteX2" fmla="*/ 4303058 w 4425386"/>
              <a:gd name="connsiteY2" fmla="*/ 0 h 1057835"/>
              <a:gd name="connsiteX0" fmla="*/ 0 w 4365057"/>
              <a:gd name="connsiteY0" fmla="*/ 1057835 h 1723468"/>
              <a:gd name="connsiteX1" fmla="*/ 3881717 w 4365057"/>
              <a:gd name="connsiteY1" fmla="*/ 842682 h 1723468"/>
              <a:gd name="connsiteX2" fmla="*/ 4303058 w 4365057"/>
              <a:gd name="connsiteY2" fmla="*/ 0 h 1723468"/>
              <a:gd name="connsiteX0" fmla="*/ 0 w 4303058"/>
              <a:gd name="connsiteY0" fmla="*/ 1057835 h 1057835"/>
              <a:gd name="connsiteX1" fmla="*/ 4303058 w 4303058"/>
              <a:gd name="connsiteY1" fmla="*/ 0 h 1057835"/>
              <a:gd name="connsiteX0" fmla="*/ 0 w 4303119"/>
              <a:gd name="connsiteY0" fmla="*/ 1057835 h 2925982"/>
              <a:gd name="connsiteX1" fmla="*/ 4303058 w 4303119"/>
              <a:gd name="connsiteY1" fmla="*/ 0 h 2925982"/>
              <a:gd name="connsiteX0" fmla="*/ 0 w 4404855"/>
              <a:gd name="connsiteY0" fmla="*/ 974469 h 2900920"/>
              <a:gd name="connsiteX1" fmla="*/ 4404796 w 4404855"/>
              <a:gd name="connsiteY1" fmla="*/ 0 h 2900920"/>
              <a:gd name="connsiteX0" fmla="*/ 0 w 4404855"/>
              <a:gd name="connsiteY0" fmla="*/ 1307944 h 3003802"/>
              <a:gd name="connsiteX1" fmla="*/ 4404796 w 4404855"/>
              <a:gd name="connsiteY1" fmla="*/ 0 h 3003802"/>
              <a:gd name="connsiteX0" fmla="*/ 0 w 4417132"/>
              <a:gd name="connsiteY0" fmla="*/ 1307944 h 3003802"/>
              <a:gd name="connsiteX1" fmla="*/ 4404796 w 4417132"/>
              <a:gd name="connsiteY1" fmla="*/ 0 h 3003802"/>
              <a:gd name="connsiteX0" fmla="*/ 0 w 4414000"/>
              <a:gd name="connsiteY0" fmla="*/ 1307944 h 2948925"/>
              <a:gd name="connsiteX1" fmla="*/ 4404796 w 4414000"/>
              <a:gd name="connsiteY1" fmla="*/ 0 h 2948925"/>
              <a:gd name="connsiteX0" fmla="*/ 0 w 4415515"/>
              <a:gd name="connsiteY0" fmla="*/ 1307944 h 3058712"/>
              <a:gd name="connsiteX1" fmla="*/ 4404796 w 4415515"/>
              <a:gd name="connsiteY1" fmla="*/ 0 h 3058712"/>
              <a:gd name="connsiteX0" fmla="*/ 0 w 4407189"/>
              <a:gd name="connsiteY0" fmla="*/ 1307944 h 3058712"/>
              <a:gd name="connsiteX1" fmla="*/ 4404796 w 4407189"/>
              <a:gd name="connsiteY1" fmla="*/ 0 h 3058712"/>
              <a:gd name="connsiteX0" fmla="*/ 0 w 4404796"/>
              <a:gd name="connsiteY0" fmla="*/ 1307944 h 3296968"/>
              <a:gd name="connsiteX1" fmla="*/ 4404796 w 4404796"/>
              <a:gd name="connsiteY1" fmla="*/ 0 h 3296968"/>
              <a:gd name="connsiteX0" fmla="*/ 0 w 4404796"/>
              <a:gd name="connsiteY0" fmla="*/ 1307944 h 3186944"/>
              <a:gd name="connsiteX1" fmla="*/ 4404796 w 4404796"/>
              <a:gd name="connsiteY1" fmla="*/ 0 h 3186944"/>
              <a:gd name="connsiteX0" fmla="*/ 0 w 4404796"/>
              <a:gd name="connsiteY0" fmla="*/ 1307944 h 3404415"/>
              <a:gd name="connsiteX1" fmla="*/ 4404796 w 4404796"/>
              <a:gd name="connsiteY1" fmla="*/ 0 h 3404415"/>
              <a:gd name="connsiteX0" fmla="*/ 0 w 4396318"/>
              <a:gd name="connsiteY0" fmla="*/ 1933203 h 3637319"/>
              <a:gd name="connsiteX1" fmla="*/ 4396318 w 4396318"/>
              <a:gd name="connsiteY1" fmla="*/ 0 h 3637319"/>
              <a:gd name="connsiteX0" fmla="*/ 0 w 4396452"/>
              <a:gd name="connsiteY0" fmla="*/ 1933203 h 3325991"/>
              <a:gd name="connsiteX1" fmla="*/ 4396318 w 4396452"/>
              <a:gd name="connsiteY1" fmla="*/ 0 h 3325991"/>
              <a:gd name="connsiteX0" fmla="*/ 0 w 4404928"/>
              <a:gd name="connsiteY0" fmla="*/ 1307939 h 3081225"/>
              <a:gd name="connsiteX1" fmla="*/ 4404795 w 4404928"/>
              <a:gd name="connsiteY1" fmla="*/ 0 h 3081225"/>
              <a:gd name="connsiteX0" fmla="*/ 0 w 4396450"/>
              <a:gd name="connsiteY0" fmla="*/ 1558043 h 3174984"/>
              <a:gd name="connsiteX1" fmla="*/ 4396316 w 4396450"/>
              <a:gd name="connsiteY1" fmla="*/ 0 h 317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6450" h="3174984">
                <a:moveTo>
                  <a:pt x="0" y="1558043"/>
                </a:moveTo>
                <a:cubicBezTo>
                  <a:pt x="3104539" y="1997426"/>
                  <a:pt x="4411719" y="5771551"/>
                  <a:pt x="4396316" y="0"/>
                </a:cubicBezTo>
              </a:path>
            </a:pathLst>
          </a:custGeom>
          <a:ln w="57150">
            <a:solidFill>
              <a:srgbClr val="C75F09"/>
            </a:solidFill>
            <a:prstDash val="sysDot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4873</TotalTime>
  <Words>31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7</cp:revision>
  <dcterms:created xsi:type="dcterms:W3CDTF">2016-05-30T21:34:03Z</dcterms:created>
  <dcterms:modified xsi:type="dcterms:W3CDTF">2016-06-03T06:47:12Z</dcterms:modified>
</cp:coreProperties>
</file>