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netlogoweb.org/launch#http://netlogoweb.org/assets/modelslib/Sample%20Models/Chemistry%20&amp;%20Physics/Radioactivity/Decay.nlogo" TargetMode="Externa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COSC3500 Tutorial 1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en-AU" sz="3200" spc="-1" strike="noStrike" baseline="14000000">
                <a:solidFill>
                  <a:srgbClr val="000000"/>
                </a:solidFill>
                <a:latin typeface="Arial"/>
                <a:ea typeface="DejaVu Sans"/>
              </a:rPr>
              <a:t>rd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August 2021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Things to think about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0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What kind of development environment are you going to use? Some options:</a:t>
            </a:r>
            <a:endParaRPr b="0" lang="en-A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 Local IDE with SCP sync: edit all code / scripts locally and only interact with command line to submit jobs</a:t>
            </a:r>
            <a:endParaRPr b="0" lang="en-A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Do everything on the cluster: e.g. with vim/nano/emacs (honorable mention goes to screen/tmux)</a:t>
            </a:r>
            <a:endParaRPr b="0" lang="en-A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Version control: simple local backups, git, etc...</a:t>
            </a:r>
            <a:endParaRPr b="0" lang="en-A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My suggestion for both of the above: </a:t>
            </a:r>
            <a:r>
              <a:rPr b="0" lang="en-AU" sz="3200" spc="-1" strike="noStrike">
                <a:solidFill>
                  <a:srgbClr val="00a933"/>
                </a:solidFill>
                <a:latin typeface="Arial"/>
                <a:ea typeface="DejaVu Sans"/>
              </a:rPr>
              <a:t>find something that works for you and stick with it!</a:t>
            </a:r>
            <a:endParaRPr b="0" lang="en-A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(Talking from experience, you can waste a silly amount of time trying to optimise your workflow!)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Things to think about II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Project topic!</a:t>
            </a:r>
            <a:endParaRPr b="0" lang="en-A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I’m going to add one to the list already that I (Jordan) can give some specific direction on: </a:t>
            </a:r>
            <a:r>
              <a:rPr b="0" lang="en-AU" sz="3200" spc="-1" strike="noStrike">
                <a:solidFill>
                  <a:srgbClr val="00a933"/>
                </a:solidFill>
                <a:latin typeface="Arial"/>
                <a:ea typeface="DejaVu Sans"/>
              </a:rPr>
              <a:t>genetic algorithm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. Will create a thread on Ed discussion board about this :)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Agenda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Accessing Linux cluster via SSH</a:t>
            </a:r>
            <a:endParaRPr b="0" lang="en-A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Compiling and running a simple C program</a:t>
            </a:r>
            <a:endParaRPr b="0" lang="en-A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Thinking about your development environment</a:t>
            </a:r>
            <a:endParaRPr b="0" lang="en-A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Considering your project topic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SSH access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4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Linux/Mac: </a:t>
            </a:r>
            <a:r>
              <a:rPr b="0" lang="en-AU" sz="3200" spc="-1" strike="noStrike">
                <a:solidFill>
                  <a:srgbClr val="000000"/>
                </a:solidFill>
                <a:latin typeface="FreeMono"/>
                <a:ea typeface="DejaVu Sans"/>
              </a:rPr>
              <a:t>ssh 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command in terminal</a:t>
            </a:r>
            <a:endParaRPr b="0" lang="en-A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Windows: PuTTY application / </a:t>
            </a:r>
            <a:r>
              <a:rPr b="0" lang="en-AU" sz="3200" spc="-1" strike="noStrike">
                <a:solidFill>
                  <a:srgbClr val="000000"/>
                </a:solidFill>
                <a:latin typeface="FreeMono"/>
                <a:ea typeface="Noto Sans CJK SC"/>
              </a:rPr>
              <a:t>ssh 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command in Powershell 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For this tute, accessing:</a:t>
            </a:r>
            <a:endParaRPr b="0" lang="en-A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FreeMono"/>
                <a:ea typeface="Noto Sans CJK SC"/>
              </a:rPr>
              <a:t>getafix.smp.uq.edu.au</a:t>
            </a:r>
            <a:endParaRPr b="0" lang="en-A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Note: if outside UQ network, either need to be on UQ VPN or hop-through via e.g. </a:t>
            </a:r>
            <a:r>
              <a:rPr b="0" lang="en-AU" sz="3200" spc="-1" strike="noStrike">
                <a:solidFill>
                  <a:srgbClr val="000000"/>
                </a:solidFill>
                <a:latin typeface="FreeMono"/>
                <a:ea typeface="Noto Sans CJK SC"/>
              </a:rPr>
              <a:t>moss.labs.eait.uq.edu.au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Useful SSH info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By default, </a:t>
            </a:r>
            <a:r>
              <a:rPr b="0" lang="en-AU" sz="3200" spc="-1" strike="noStrike">
                <a:solidFill>
                  <a:srgbClr val="000000"/>
                </a:solidFill>
                <a:latin typeface="FreeMono"/>
                <a:ea typeface="DejaVu Sans"/>
              </a:rPr>
              <a:t>ssh 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will use password authentication: gets annoying after a while</a:t>
            </a:r>
            <a:endParaRPr b="0" lang="en-A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Can use key-based authentication instead:</a:t>
            </a:r>
            <a:endParaRPr b="0" lang="en-A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Linux/Mac: check out </a:t>
            </a:r>
            <a:r>
              <a:rPr b="0" lang="en-AU" sz="3200" spc="-1" strike="noStrike">
                <a:solidFill>
                  <a:srgbClr val="00a933"/>
                </a:solidFill>
                <a:latin typeface="FreeMono"/>
                <a:ea typeface="DejaVu Sans"/>
              </a:rPr>
              <a:t>ssh-keygen 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AU" sz="3200" spc="-1" strike="noStrike">
                <a:solidFill>
                  <a:srgbClr val="00a933"/>
                </a:solidFill>
                <a:latin typeface="Arial"/>
                <a:ea typeface="DejaVu Sans"/>
              </a:rPr>
              <a:t> </a:t>
            </a:r>
            <a:endParaRPr b="0" lang="en-A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a933"/>
                </a:solidFill>
                <a:latin typeface="FreeMono"/>
                <a:ea typeface="DejaVu Sans"/>
              </a:rPr>
              <a:t>ssh-copy-id 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commands</a:t>
            </a:r>
            <a:endParaRPr b="0" lang="en-A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Windows: ¯\_(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ツ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)_/¯ Google is your friend!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Useful SSH info II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5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Can setup an SSH config file under:</a:t>
            </a:r>
            <a:endParaRPr b="0" lang="en-A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FreeMono"/>
                <a:ea typeface="DejaVu Sans"/>
              </a:rPr>
              <a:t>~/.ssh/config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to register hostnames</a:t>
            </a:r>
            <a:endParaRPr b="0" lang="en-A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E.g. (my config file):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Now I can just type: </a:t>
            </a:r>
            <a:r>
              <a:rPr b="0" lang="en-AU" sz="3200" spc="-1" strike="noStrike">
                <a:solidFill>
                  <a:srgbClr val="000000"/>
                </a:solidFill>
                <a:latin typeface="FreeMono"/>
                <a:ea typeface="DejaVu Sans"/>
              </a:rPr>
              <a:t>ssh &lt;hostname&gt;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2592000" y="2376000"/>
            <a:ext cx="4750920" cy="29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Host getafix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Hostname getafix.smp.uq.edu.au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 uqjbish3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Host moss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Hostname moss.labs.eait.uq.edu.au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 uqjbish3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Another useful program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Q: How do I copy files to the remote Linux machine?</a:t>
            </a:r>
            <a:endParaRPr b="0" lang="en-A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A:</a:t>
            </a:r>
            <a:endParaRPr b="0" lang="en-A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Linux/Mac: </a:t>
            </a:r>
            <a:r>
              <a:rPr b="0" lang="en-AU" sz="3200" spc="-1" strike="noStrike">
                <a:solidFill>
                  <a:srgbClr val="00a933"/>
                </a:solidFill>
                <a:latin typeface="FreeMono"/>
                <a:ea typeface="DejaVu Sans"/>
              </a:rPr>
              <a:t>scp 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b="0" lang="en-AU" sz="3200" spc="-1" strike="noStrike">
                <a:solidFill>
                  <a:srgbClr val="00a933"/>
                </a:solidFill>
                <a:latin typeface="Arial"/>
                <a:ea typeface="DejaVu Sans"/>
              </a:rPr>
              <a:t> </a:t>
            </a:r>
            <a:r>
              <a:rPr b="0" lang="en-AU" sz="3200" spc="-1" strike="noStrike">
                <a:solidFill>
                  <a:srgbClr val="00a933"/>
                </a:solidFill>
                <a:latin typeface="FreeMono"/>
                <a:ea typeface="DejaVu Sans"/>
              </a:rPr>
              <a:t>rsync</a:t>
            </a:r>
            <a:r>
              <a:rPr b="0" lang="en-AU" sz="3200" spc="-1" strike="noStrike">
                <a:solidFill>
                  <a:srgbClr val="000000"/>
                </a:solidFill>
                <a:latin typeface="FreeMono"/>
                <a:ea typeface="DejaVu Sans"/>
              </a:rPr>
              <a:t>. 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Bonus points for </a:t>
            </a:r>
            <a:r>
              <a:rPr b="0" lang="en-AU" sz="3200" spc="-1" strike="noStrike">
                <a:solidFill>
                  <a:srgbClr val="000000"/>
                </a:solidFill>
                <a:latin typeface="FreeMono"/>
                <a:ea typeface="DejaVu Sans"/>
              </a:rPr>
              <a:t>scp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, integrates with SSH config</a:t>
            </a:r>
            <a:endParaRPr b="0" lang="en-A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Windows:</a:t>
            </a:r>
            <a:r>
              <a:rPr b="0" lang="en-AU" sz="3200" spc="-1" strike="noStrike">
                <a:solidFill>
                  <a:srgbClr val="00a933"/>
                </a:solidFill>
                <a:latin typeface="Arial"/>
                <a:ea typeface="DejaVu Sans"/>
              </a:rPr>
              <a:t> WinSCP,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FileZilla, or sync in an IDE…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Radioactive Decay simulation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0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NetLogo -&gt; Chemistry/Physics -&gt; Radioactive -&gt; Decay</a:t>
            </a:r>
            <a:endParaRPr b="0" lang="en-AU" sz="4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4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http://netlogoweb.org/launch#http://netlogoweb.org/assets/modelslib/Sample%20Models/Chemistry%20&amp;%20Physics/Radioactivity/Decay.nlogo</a:t>
            </a:r>
            <a:r>
              <a:rPr b="0" lang="en-AU" sz="44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endParaRPr b="0" lang="en-AU" sz="4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The model takes inputs:</a:t>
            </a:r>
            <a:endParaRPr b="0" lang="en-AU" sz="4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Number of particles (randomly assign their coordinates)</a:t>
            </a:r>
            <a:endParaRPr b="0" lang="en-AU" sz="4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Decay chance (At each time step, the chance of decaying)</a:t>
            </a:r>
            <a:endParaRPr b="0" lang="en-AU" sz="4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And outputs:</a:t>
            </a:r>
            <a:endParaRPr b="0" lang="en-AU" sz="4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A movie showing the decay of particles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Radioactive Decay simulation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3680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8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FreeMono"/>
                <a:ea typeface="DejaVu Sans"/>
              </a:rPr>
              <a:t>decay.c →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outputs a .h5 file of particle time series: N is number of particles, T is number of time steps</a:t>
            </a:r>
            <a:endParaRPr b="0" lang="en-A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FreeMono"/>
                <a:ea typeface="DejaVu Sans"/>
              </a:rPr>
              <a:t>decay.py →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parses .h5 file and outputs animation of the decay</a:t>
            </a:r>
            <a:endParaRPr b="0" lang="en-A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How could you parallelise the code in </a:t>
            </a:r>
            <a:r>
              <a:rPr b="0" lang="en-AU" sz="3200" spc="-1" strike="noStrike">
                <a:solidFill>
                  <a:srgbClr val="000000"/>
                </a:solidFill>
                <a:latin typeface="FreeMono"/>
                <a:ea typeface="DejaVu Sans"/>
              </a:rPr>
              <a:t>decay.c 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A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Any issues you can spot?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Acquiring needed python libraries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Terminal:</a:t>
            </a:r>
            <a:endParaRPr b="0" lang="en-A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FreeMono"/>
                <a:ea typeface="DejaVu Sans"/>
              </a:rPr>
              <a:t>python3 -m venv &lt;venv_dir&gt;</a:t>
            </a:r>
            <a:endParaRPr b="0" lang="en-A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FreeMono"/>
                <a:ea typeface="DejaVu Sans"/>
              </a:rPr>
              <a:t>source &lt;venv_dir&gt;/bin/activate</a:t>
            </a:r>
            <a:endParaRPr b="0" lang="en-A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FreeMono"/>
                <a:ea typeface="DejaVu Sans"/>
              </a:rPr>
              <a:t>pip install </a:t>
            </a:r>
            <a:r>
              <a:rPr b="0" lang="en-AU" sz="3200" spc="-1" strike="noStrike">
                <a:solidFill>
                  <a:srgbClr val="00a933"/>
                </a:solidFill>
                <a:latin typeface="FreeMono"/>
                <a:ea typeface="DejaVu Sans"/>
              </a:rPr>
              <a:t>h5py numpy matplotlib</a:t>
            </a:r>
            <a:endParaRPr b="0" lang="en-A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Then run the program: </a:t>
            </a:r>
            <a:r>
              <a:rPr b="0" lang="en-AU" sz="3200" spc="-1" strike="noStrike">
                <a:solidFill>
                  <a:srgbClr val="000000"/>
                </a:solidFill>
                <a:latin typeface="FreeMono"/>
                <a:ea typeface="DejaVu Sans"/>
              </a:rPr>
              <a:t>python3 decay.py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2021-08-03T09:51:20Z</dcterms:created>
  <dc:creator/>
  <dc:description/>
  <dc:language>en-AU</dc:language>
  <cp:lastModifiedBy/>
  <dcterms:modified xsi:type="dcterms:W3CDTF">2021-08-03T15:11:16Z</dcterms:modified>
  <cp:revision>12</cp:revision>
  <dc:subject/>
  <dc:title/>
</cp:coreProperties>
</file>