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D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927" autoAdjust="0"/>
  </p:normalViewPr>
  <p:slideViewPr>
    <p:cSldViewPr showGuides="1">
      <p:cViewPr>
        <p:scale>
          <a:sx n="50" d="100"/>
          <a:sy n="50" d="100"/>
        </p:scale>
        <p:origin x="1296" y="49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04DA77-0714-4226-8456-DE0FB00C8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8689CE-C57C-4CCE-B5D7-91A284CB1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0DF66-3D9B-4E31-B419-8D199F94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6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A372-E784-4489-91B1-EB5F9893B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E1B435-934F-44C4-8F1B-EC379BCB0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BAE6C-C81A-448F-810E-8201A0E7D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8452A-D52B-4D53-AA70-42F3E1B9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8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6A006-59DD-41EF-BB59-5CF0A5B0F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CF5D0-5E86-4B07-82F0-4706674B4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2F55C-8EFE-4A66-9DB3-D0CB88777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38045-8612-4FFC-BF9F-64FB98C8E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15B52-8190-4B2D-852C-B23A268A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0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2C063-6317-449C-A341-883F2682D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53C2C5-1069-41AD-AB8E-A272B5F74D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5F9C6-7A1E-4BB1-8382-AF2048FA9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CF1DA-3491-456F-B971-C43EFCD21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613E6-C32A-4783-9219-260167E5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57CA7-22C9-4637-98D5-45CB81C4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3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5C8BC-CF44-4FCD-ACB9-6C06E1FD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26985-A785-4717-80AD-9B8D8F5B8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5A630-F12E-492E-A3AD-AE8A23606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C2166-B6AA-4084-B4D7-069DDC982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20EA2-78ED-4391-B2FB-25000FDB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3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9Slide.vn - 2019">
            <a:extLst>
              <a:ext uri="{FF2B5EF4-FFF2-40B4-BE49-F238E27FC236}">
                <a16:creationId xmlns:a16="http://schemas.microsoft.com/office/drawing/2014/main" id="{626E3672-7CF2-4F48-BC2A-648F5E74C8D5}"/>
              </a:ext>
            </a:extLst>
          </p:cNvPr>
          <p:cNvSpPr txBox="1"/>
          <p:nvPr userDrawn="1"/>
        </p:nvSpPr>
        <p:spPr>
          <a:xfrm>
            <a:off x="0" y="-1512332"/>
            <a:ext cx="12192000" cy="3693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/>
            <a:r>
              <a:rPr lang="en-US" sz="2400">
                <a:solidFill>
                  <a:srgbClr val="CFCFCF"/>
                </a:solidFill>
              </a:rPr>
              <a:t>www.9slide.vn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CB0E7E-7BDA-4369-B06E-95E5B313A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2DE87-7D95-4722-9EE5-248D158C7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0A038-BC78-4ECC-BEFF-CCB515E48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B9EE9-F3BF-4B40-83E7-C9BC68FDDB0E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CDB14-4F91-4B5C-8ACA-1B5E7E69B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0118F-80C4-4861-A4D3-A50D382E7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0CE00B-B040-4546-AF5D-EEF96AA126B0}"/>
              </a:ext>
            </a:extLst>
          </p:cNvPr>
          <p:cNvGrpSpPr>
            <a:grpSpLocks noGrp="1" noSelect="1" noRot="1" noMove="1" noResize="1"/>
          </p:cNvGrpSpPr>
          <p:nvPr userDrawn="1">
            <p:custDataLst>
              <p:tags r:id="rId7"/>
            </p:custDataLst>
          </p:nvPr>
        </p:nvGrpSpPr>
        <p:grpSpPr>
          <a:xfrm>
            <a:off x="-2202100" y="-2224223"/>
            <a:ext cx="16596200" cy="11284323"/>
            <a:chOff x="-2202100" y="-2224223"/>
            <a:chExt cx="16596200" cy="1128432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423BDB-6737-4700-9989-01683A4147DA}"/>
                </a:ext>
              </a:extLst>
            </p:cNvPr>
            <p:cNvSpPr/>
            <p:nvPr/>
          </p:nvSpPr>
          <p:spPr>
            <a:xfrm>
              <a:off x="4851540" y="8494776"/>
              <a:ext cx="2488920" cy="565324"/>
            </a:xfrm>
            <a:prstGeom prst="rect">
              <a:avLst/>
            </a:prstGeom>
            <a:noFill/>
            <a:ln w="2159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91E50D3-44ED-477F-84FB-1E24BC65ED8F}"/>
                </a:ext>
              </a:extLst>
            </p:cNvPr>
            <p:cNvSpPr txBox="1"/>
            <p:nvPr/>
          </p:nvSpPr>
          <p:spPr>
            <a:xfrm>
              <a:off x="5006988" y="8647176"/>
              <a:ext cx="2178025" cy="260524"/>
            </a:xfrm>
            <a:custGeom>
              <a:avLst/>
              <a:gdLst/>
              <a:ahLst/>
              <a:cxnLst/>
              <a:rect l="l" t="t" r="r" b="b"/>
              <a:pathLst>
                <a:path w="2178025" h="260524">
                  <a:moveTo>
                    <a:pt x="1807648" y="222182"/>
                  </a:moveTo>
                  <a:cubicBezTo>
                    <a:pt x="1814010" y="222182"/>
                    <a:pt x="1818838" y="223968"/>
                    <a:pt x="1822130" y="227540"/>
                  </a:cubicBezTo>
                  <a:cubicBezTo>
                    <a:pt x="1825423" y="231111"/>
                    <a:pt x="1827070" y="235576"/>
                    <a:pt x="1827070" y="240934"/>
                  </a:cubicBezTo>
                  <a:cubicBezTo>
                    <a:pt x="1827070" y="246069"/>
                    <a:pt x="1825423" y="250366"/>
                    <a:pt x="1822130" y="253826"/>
                  </a:cubicBezTo>
                  <a:cubicBezTo>
                    <a:pt x="1818838" y="257287"/>
                    <a:pt x="1814010" y="259017"/>
                    <a:pt x="1807648" y="259017"/>
                  </a:cubicBezTo>
                  <a:cubicBezTo>
                    <a:pt x="1801285" y="259017"/>
                    <a:pt x="1796513" y="257287"/>
                    <a:pt x="1793332" y="253826"/>
                  </a:cubicBezTo>
                  <a:cubicBezTo>
                    <a:pt x="1790151" y="250366"/>
                    <a:pt x="1788560" y="246069"/>
                    <a:pt x="1788560" y="240934"/>
                  </a:cubicBezTo>
                  <a:cubicBezTo>
                    <a:pt x="1788560" y="235576"/>
                    <a:pt x="1790151" y="231111"/>
                    <a:pt x="1793332" y="227540"/>
                  </a:cubicBezTo>
                  <a:cubicBezTo>
                    <a:pt x="1796513" y="223968"/>
                    <a:pt x="1801285" y="222182"/>
                    <a:pt x="1807648" y="222182"/>
                  </a:cubicBezTo>
                  <a:close/>
                  <a:moveTo>
                    <a:pt x="807523" y="222182"/>
                  </a:moveTo>
                  <a:cubicBezTo>
                    <a:pt x="813885" y="222182"/>
                    <a:pt x="818713" y="223968"/>
                    <a:pt x="822005" y="227540"/>
                  </a:cubicBezTo>
                  <a:cubicBezTo>
                    <a:pt x="825298" y="231111"/>
                    <a:pt x="826945" y="235576"/>
                    <a:pt x="826945" y="240934"/>
                  </a:cubicBezTo>
                  <a:cubicBezTo>
                    <a:pt x="826945" y="246069"/>
                    <a:pt x="825298" y="250366"/>
                    <a:pt x="822005" y="253826"/>
                  </a:cubicBezTo>
                  <a:cubicBezTo>
                    <a:pt x="818713" y="257287"/>
                    <a:pt x="813885" y="259017"/>
                    <a:pt x="807523" y="259017"/>
                  </a:cubicBezTo>
                  <a:cubicBezTo>
                    <a:pt x="801160" y="259017"/>
                    <a:pt x="796388" y="257287"/>
                    <a:pt x="793207" y="253826"/>
                  </a:cubicBezTo>
                  <a:cubicBezTo>
                    <a:pt x="790026" y="250366"/>
                    <a:pt x="788435" y="246069"/>
                    <a:pt x="788435" y="240934"/>
                  </a:cubicBezTo>
                  <a:cubicBezTo>
                    <a:pt x="788435" y="235576"/>
                    <a:pt x="790026" y="231111"/>
                    <a:pt x="793207" y="227540"/>
                  </a:cubicBezTo>
                  <a:cubicBezTo>
                    <a:pt x="796388" y="223968"/>
                    <a:pt x="801160" y="222182"/>
                    <a:pt x="807523" y="222182"/>
                  </a:cubicBezTo>
                  <a:close/>
                  <a:moveTo>
                    <a:pt x="1488076" y="98952"/>
                  </a:moveTo>
                  <a:cubicBezTo>
                    <a:pt x="1472896" y="98952"/>
                    <a:pt x="1461064" y="104812"/>
                    <a:pt x="1452581" y="116532"/>
                  </a:cubicBezTo>
                  <a:cubicBezTo>
                    <a:pt x="1444098" y="128253"/>
                    <a:pt x="1439856" y="145610"/>
                    <a:pt x="1439856" y="168604"/>
                  </a:cubicBezTo>
                  <a:cubicBezTo>
                    <a:pt x="1439856" y="189142"/>
                    <a:pt x="1444098" y="205215"/>
                    <a:pt x="1452581" y="216824"/>
                  </a:cubicBezTo>
                  <a:cubicBezTo>
                    <a:pt x="1461064" y="228433"/>
                    <a:pt x="1472784" y="234237"/>
                    <a:pt x="1487741" y="234237"/>
                  </a:cubicBezTo>
                  <a:cubicBezTo>
                    <a:pt x="1507387" y="234237"/>
                    <a:pt x="1521730" y="225419"/>
                    <a:pt x="1530771" y="207783"/>
                  </a:cubicBezTo>
                  <a:lnTo>
                    <a:pt x="1530771" y="124569"/>
                  </a:lnTo>
                  <a:cubicBezTo>
                    <a:pt x="1521507" y="107491"/>
                    <a:pt x="1507275" y="98952"/>
                    <a:pt x="1488076" y="98952"/>
                  </a:cubicBezTo>
                  <a:close/>
                  <a:moveTo>
                    <a:pt x="1678241" y="98115"/>
                  </a:moveTo>
                  <a:cubicBezTo>
                    <a:pt x="1665740" y="98115"/>
                    <a:pt x="1655248" y="102663"/>
                    <a:pt x="1646764" y="111761"/>
                  </a:cubicBezTo>
                  <a:cubicBezTo>
                    <a:pt x="1638281" y="120858"/>
                    <a:pt x="1633035" y="133610"/>
                    <a:pt x="1631026" y="150019"/>
                  </a:cubicBezTo>
                  <a:lnTo>
                    <a:pt x="1721774" y="150019"/>
                  </a:lnTo>
                  <a:lnTo>
                    <a:pt x="1721774" y="147675"/>
                  </a:lnTo>
                  <a:cubicBezTo>
                    <a:pt x="1720881" y="131936"/>
                    <a:pt x="1716639" y="119742"/>
                    <a:pt x="1709049" y="111091"/>
                  </a:cubicBezTo>
                  <a:cubicBezTo>
                    <a:pt x="1701459" y="102440"/>
                    <a:pt x="1691190" y="98115"/>
                    <a:pt x="1678241" y="98115"/>
                  </a:cubicBezTo>
                  <a:close/>
                  <a:moveTo>
                    <a:pt x="1855700" y="76014"/>
                  </a:moveTo>
                  <a:lnTo>
                    <a:pt x="1887345" y="76014"/>
                  </a:lnTo>
                  <a:lnTo>
                    <a:pt x="1933389" y="215150"/>
                  </a:lnTo>
                  <a:lnTo>
                    <a:pt x="1978260" y="76014"/>
                  </a:lnTo>
                  <a:lnTo>
                    <a:pt x="2009905" y="76014"/>
                  </a:lnTo>
                  <a:lnTo>
                    <a:pt x="1944941" y="257175"/>
                  </a:lnTo>
                  <a:lnTo>
                    <a:pt x="1921334" y="257175"/>
                  </a:lnTo>
                  <a:close/>
                  <a:moveTo>
                    <a:pt x="1333370" y="76014"/>
                  </a:moveTo>
                  <a:lnTo>
                    <a:pt x="1364344" y="76014"/>
                  </a:lnTo>
                  <a:lnTo>
                    <a:pt x="1364344" y="257175"/>
                  </a:lnTo>
                  <a:lnTo>
                    <a:pt x="1333370" y="257175"/>
                  </a:lnTo>
                  <a:close/>
                  <a:moveTo>
                    <a:pt x="514350" y="76014"/>
                  </a:moveTo>
                  <a:lnTo>
                    <a:pt x="545157" y="76014"/>
                  </a:lnTo>
                  <a:lnTo>
                    <a:pt x="580820" y="211634"/>
                  </a:lnTo>
                  <a:lnTo>
                    <a:pt x="623013" y="76014"/>
                  </a:lnTo>
                  <a:lnTo>
                    <a:pt x="647960" y="76014"/>
                  </a:lnTo>
                  <a:lnTo>
                    <a:pt x="690990" y="214480"/>
                  </a:lnTo>
                  <a:lnTo>
                    <a:pt x="725816" y="76014"/>
                  </a:lnTo>
                  <a:lnTo>
                    <a:pt x="756791" y="76014"/>
                  </a:lnTo>
                  <a:lnTo>
                    <a:pt x="704050" y="257175"/>
                  </a:lnTo>
                  <a:lnTo>
                    <a:pt x="678935" y="257175"/>
                  </a:lnTo>
                  <a:lnTo>
                    <a:pt x="634901" y="119881"/>
                  </a:lnTo>
                  <a:lnTo>
                    <a:pt x="592038" y="257175"/>
                  </a:lnTo>
                  <a:lnTo>
                    <a:pt x="566923" y="257175"/>
                  </a:lnTo>
                  <a:close/>
                  <a:moveTo>
                    <a:pt x="257175" y="76014"/>
                  </a:moveTo>
                  <a:lnTo>
                    <a:pt x="287982" y="76014"/>
                  </a:lnTo>
                  <a:lnTo>
                    <a:pt x="323645" y="211634"/>
                  </a:lnTo>
                  <a:lnTo>
                    <a:pt x="365838" y="76014"/>
                  </a:lnTo>
                  <a:lnTo>
                    <a:pt x="390785" y="76014"/>
                  </a:lnTo>
                  <a:lnTo>
                    <a:pt x="433815" y="214480"/>
                  </a:lnTo>
                  <a:lnTo>
                    <a:pt x="468641" y="76014"/>
                  </a:lnTo>
                  <a:lnTo>
                    <a:pt x="499616" y="76014"/>
                  </a:lnTo>
                  <a:lnTo>
                    <a:pt x="446875" y="257175"/>
                  </a:lnTo>
                  <a:lnTo>
                    <a:pt x="421760" y="257175"/>
                  </a:lnTo>
                  <a:lnTo>
                    <a:pt x="377726" y="119881"/>
                  </a:lnTo>
                  <a:lnTo>
                    <a:pt x="334863" y="257175"/>
                  </a:lnTo>
                  <a:lnTo>
                    <a:pt x="309748" y="257175"/>
                  </a:lnTo>
                  <a:close/>
                  <a:moveTo>
                    <a:pt x="0" y="76014"/>
                  </a:moveTo>
                  <a:lnTo>
                    <a:pt x="30807" y="76014"/>
                  </a:lnTo>
                  <a:lnTo>
                    <a:pt x="66470" y="211634"/>
                  </a:lnTo>
                  <a:lnTo>
                    <a:pt x="108663" y="76014"/>
                  </a:lnTo>
                  <a:lnTo>
                    <a:pt x="133610" y="76014"/>
                  </a:lnTo>
                  <a:lnTo>
                    <a:pt x="176640" y="214480"/>
                  </a:lnTo>
                  <a:lnTo>
                    <a:pt x="211466" y="76014"/>
                  </a:lnTo>
                  <a:lnTo>
                    <a:pt x="242441" y="76014"/>
                  </a:lnTo>
                  <a:lnTo>
                    <a:pt x="189700" y="257175"/>
                  </a:lnTo>
                  <a:lnTo>
                    <a:pt x="164585" y="257175"/>
                  </a:lnTo>
                  <a:lnTo>
                    <a:pt x="120551" y="119881"/>
                  </a:lnTo>
                  <a:lnTo>
                    <a:pt x="77688" y="257175"/>
                  </a:lnTo>
                  <a:lnTo>
                    <a:pt x="52573" y="257175"/>
                  </a:lnTo>
                  <a:close/>
                  <a:moveTo>
                    <a:pt x="2120094" y="72666"/>
                  </a:moveTo>
                  <a:cubicBezTo>
                    <a:pt x="2158380" y="72666"/>
                    <a:pt x="2177690" y="94264"/>
                    <a:pt x="2178025" y="137461"/>
                  </a:cubicBezTo>
                  <a:lnTo>
                    <a:pt x="2178025" y="257175"/>
                  </a:lnTo>
                  <a:lnTo>
                    <a:pt x="2147050" y="257175"/>
                  </a:lnTo>
                  <a:lnTo>
                    <a:pt x="2147050" y="137294"/>
                  </a:lnTo>
                  <a:cubicBezTo>
                    <a:pt x="2146938" y="124234"/>
                    <a:pt x="2143953" y="114579"/>
                    <a:pt x="2138092" y="108328"/>
                  </a:cubicBezTo>
                  <a:cubicBezTo>
                    <a:pt x="2132232" y="102077"/>
                    <a:pt x="2123107" y="98952"/>
                    <a:pt x="2110717" y="98952"/>
                  </a:cubicBezTo>
                  <a:cubicBezTo>
                    <a:pt x="2100671" y="98952"/>
                    <a:pt x="2091853" y="101631"/>
                    <a:pt x="2084263" y="106989"/>
                  </a:cubicBezTo>
                  <a:cubicBezTo>
                    <a:pt x="2076673" y="112347"/>
                    <a:pt x="2070757" y="119379"/>
                    <a:pt x="2066515" y="128085"/>
                  </a:cubicBezTo>
                  <a:lnTo>
                    <a:pt x="2066515" y="257175"/>
                  </a:lnTo>
                  <a:lnTo>
                    <a:pt x="2035541" y="257175"/>
                  </a:lnTo>
                  <a:lnTo>
                    <a:pt x="2035541" y="76014"/>
                  </a:lnTo>
                  <a:lnTo>
                    <a:pt x="2064841" y="76014"/>
                  </a:lnTo>
                  <a:lnTo>
                    <a:pt x="2065846" y="98785"/>
                  </a:lnTo>
                  <a:cubicBezTo>
                    <a:pt x="2079687" y="81372"/>
                    <a:pt x="2097769" y="72666"/>
                    <a:pt x="2120094" y="72666"/>
                  </a:cubicBezTo>
                  <a:close/>
                  <a:moveTo>
                    <a:pt x="1678241" y="72666"/>
                  </a:moveTo>
                  <a:cubicBezTo>
                    <a:pt x="1701794" y="72666"/>
                    <a:pt x="1720099" y="80423"/>
                    <a:pt x="1733159" y="95938"/>
                  </a:cubicBezTo>
                  <a:cubicBezTo>
                    <a:pt x="1746219" y="111454"/>
                    <a:pt x="1752749" y="133666"/>
                    <a:pt x="1752749" y="162576"/>
                  </a:cubicBezTo>
                  <a:lnTo>
                    <a:pt x="1752749" y="175468"/>
                  </a:lnTo>
                  <a:lnTo>
                    <a:pt x="1630021" y="175468"/>
                  </a:lnTo>
                  <a:cubicBezTo>
                    <a:pt x="1630468" y="193328"/>
                    <a:pt x="1635686" y="207755"/>
                    <a:pt x="1645676" y="218749"/>
                  </a:cubicBezTo>
                  <a:cubicBezTo>
                    <a:pt x="1655666" y="229744"/>
                    <a:pt x="1668363" y="235241"/>
                    <a:pt x="1683767" y="235241"/>
                  </a:cubicBezTo>
                  <a:cubicBezTo>
                    <a:pt x="1694706" y="235241"/>
                    <a:pt x="1703970" y="233009"/>
                    <a:pt x="1711560" y="228544"/>
                  </a:cubicBezTo>
                  <a:cubicBezTo>
                    <a:pt x="1719151" y="224079"/>
                    <a:pt x="1725792" y="218163"/>
                    <a:pt x="1731485" y="210796"/>
                  </a:cubicBezTo>
                  <a:lnTo>
                    <a:pt x="1750405" y="225530"/>
                  </a:lnTo>
                  <a:cubicBezTo>
                    <a:pt x="1735224" y="248859"/>
                    <a:pt x="1712453" y="260524"/>
                    <a:pt x="1682092" y="260524"/>
                  </a:cubicBezTo>
                  <a:cubicBezTo>
                    <a:pt x="1657536" y="260524"/>
                    <a:pt x="1637556" y="252459"/>
                    <a:pt x="1622152" y="236330"/>
                  </a:cubicBezTo>
                  <a:cubicBezTo>
                    <a:pt x="1606748" y="220201"/>
                    <a:pt x="1599046" y="198630"/>
                    <a:pt x="1599046" y="171617"/>
                  </a:cubicBezTo>
                  <a:lnTo>
                    <a:pt x="1599046" y="165925"/>
                  </a:lnTo>
                  <a:cubicBezTo>
                    <a:pt x="1599046" y="147954"/>
                    <a:pt x="1602479" y="131908"/>
                    <a:pt x="1609343" y="117788"/>
                  </a:cubicBezTo>
                  <a:cubicBezTo>
                    <a:pt x="1616208" y="103668"/>
                    <a:pt x="1625807" y="92618"/>
                    <a:pt x="1638142" y="84637"/>
                  </a:cubicBezTo>
                  <a:cubicBezTo>
                    <a:pt x="1650476" y="76656"/>
                    <a:pt x="1663842" y="72666"/>
                    <a:pt x="1678241" y="72666"/>
                  </a:cubicBezTo>
                  <a:close/>
                  <a:moveTo>
                    <a:pt x="1129624" y="72666"/>
                  </a:moveTo>
                  <a:cubicBezTo>
                    <a:pt x="1150162" y="72666"/>
                    <a:pt x="1166822" y="77968"/>
                    <a:pt x="1179602" y="88572"/>
                  </a:cubicBezTo>
                  <a:cubicBezTo>
                    <a:pt x="1192383" y="99175"/>
                    <a:pt x="1198773" y="112737"/>
                    <a:pt x="1198773" y="129257"/>
                  </a:cubicBezTo>
                  <a:lnTo>
                    <a:pt x="1167631" y="129257"/>
                  </a:lnTo>
                  <a:cubicBezTo>
                    <a:pt x="1167631" y="120774"/>
                    <a:pt x="1164031" y="113463"/>
                    <a:pt x="1156831" y="107324"/>
                  </a:cubicBezTo>
                  <a:cubicBezTo>
                    <a:pt x="1149632" y="101185"/>
                    <a:pt x="1140563" y="98115"/>
                    <a:pt x="1129624" y="98115"/>
                  </a:cubicBezTo>
                  <a:cubicBezTo>
                    <a:pt x="1118350" y="98115"/>
                    <a:pt x="1109532" y="100571"/>
                    <a:pt x="1103170" y="105482"/>
                  </a:cubicBezTo>
                  <a:cubicBezTo>
                    <a:pt x="1096807" y="110393"/>
                    <a:pt x="1093626" y="116811"/>
                    <a:pt x="1093626" y="124737"/>
                  </a:cubicBezTo>
                  <a:cubicBezTo>
                    <a:pt x="1093626" y="132215"/>
                    <a:pt x="1096584" y="137852"/>
                    <a:pt x="1102500" y="141647"/>
                  </a:cubicBezTo>
                  <a:cubicBezTo>
                    <a:pt x="1108416" y="145442"/>
                    <a:pt x="1119104" y="149070"/>
                    <a:pt x="1134563" y="152530"/>
                  </a:cubicBezTo>
                  <a:cubicBezTo>
                    <a:pt x="1150023" y="155990"/>
                    <a:pt x="1162552" y="160120"/>
                    <a:pt x="1172151" y="164920"/>
                  </a:cubicBezTo>
                  <a:cubicBezTo>
                    <a:pt x="1181751" y="169720"/>
                    <a:pt x="1188867" y="175496"/>
                    <a:pt x="1193499" y="182249"/>
                  </a:cubicBezTo>
                  <a:cubicBezTo>
                    <a:pt x="1198131" y="189002"/>
                    <a:pt x="1200447" y="197234"/>
                    <a:pt x="1200447" y="206945"/>
                  </a:cubicBezTo>
                  <a:cubicBezTo>
                    <a:pt x="1200447" y="223131"/>
                    <a:pt x="1193973" y="236107"/>
                    <a:pt x="1181025" y="245873"/>
                  </a:cubicBezTo>
                  <a:cubicBezTo>
                    <a:pt x="1168077" y="255640"/>
                    <a:pt x="1151278" y="260524"/>
                    <a:pt x="1130628" y="260524"/>
                  </a:cubicBezTo>
                  <a:cubicBezTo>
                    <a:pt x="1116118" y="260524"/>
                    <a:pt x="1103281" y="257956"/>
                    <a:pt x="1092119" y="252822"/>
                  </a:cubicBezTo>
                  <a:cubicBezTo>
                    <a:pt x="1080957" y="247687"/>
                    <a:pt x="1072223" y="240516"/>
                    <a:pt x="1065916" y="231307"/>
                  </a:cubicBezTo>
                  <a:cubicBezTo>
                    <a:pt x="1059610" y="222098"/>
                    <a:pt x="1056456" y="212136"/>
                    <a:pt x="1056456" y="201420"/>
                  </a:cubicBezTo>
                  <a:lnTo>
                    <a:pt x="1087431" y="201420"/>
                  </a:lnTo>
                  <a:cubicBezTo>
                    <a:pt x="1087989" y="211801"/>
                    <a:pt x="1092147" y="220033"/>
                    <a:pt x="1099905" y="226116"/>
                  </a:cubicBezTo>
                  <a:cubicBezTo>
                    <a:pt x="1107662" y="232200"/>
                    <a:pt x="1117904" y="235241"/>
                    <a:pt x="1130628" y="235241"/>
                  </a:cubicBezTo>
                  <a:cubicBezTo>
                    <a:pt x="1142349" y="235241"/>
                    <a:pt x="1151753" y="232869"/>
                    <a:pt x="1158841" y="228126"/>
                  </a:cubicBezTo>
                  <a:cubicBezTo>
                    <a:pt x="1165929" y="223382"/>
                    <a:pt x="1169473" y="217047"/>
                    <a:pt x="1169473" y="209122"/>
                  </a:cubicBezTo>
                  <a:cubicBezTo>
                    <a:pt x="1169473" y="200751"/>
                    <a:pt x="1166319" y="194249"/>
                    <a:pt x="1160013" y="189616"/>
                  </a:cubicBezTo>
                  <a:cubicBezTo>
                    <a:pt x="1153706" y="184984"/>
                    <a:pt x="1142711" y="180994"/>
                    <a:pt x="1127029" y="177645"/>
                  </a:cubicBezTo>
                  <a:cubicBezTo>
                    <a:pt x="1111346" y="174296"/>
                    <a:pt x="1098900" y="170278"/>
                    <a:pt x="1089691" y="165590"/>
                  </a:cubicBezTo>
                  <a:cubicBezTo>
                    <a:pt x="1080483" y="160902"/>
                    <a:pt x="1073674" y="155321"/>
                    <a:pt x="1069265" y="148847"/>
                  </a:cubicBezTo>
                  <a:cubicBezTo>
                    <a:pt x="1064856" y="142373"/>
                    <a:pt x="1062651" y="134671"/>
                    <a:pt x="1062651" y="125741"/>
                  </a:cubicBezTo>
                  <a:cubicBezTo>
                    <a:pt x="1062651" y="110896"/>
                    <a:pt x="1068930" y="98338"/>
                    <a:pt x="1081487" y="88069"/>
                  </a:cubicBezTo>
                  <a:cubicBezTo>
                    <a:pt x="1094045" y="77800"/>
                    <a:pt x="1110090" y="72666"/>
                    <a:pt x="1129624" y="72666"/>
                  </a:cubicBezTo>
                  <a:close/>
                  <a:moveTo>
                    <a:pt x="942472" y="35831"/>
                  </a:moveTo>
                  <a:cubicBezTo>
                    <a:pt x="928855" y="35831"/>
                    <a:pt x="917916" y="41049"/>
                    <a:pt x="909656" y="51485"/>
                  </a:cubicBezTo>
                  <a:cubicBezTo>
                    <a:pt x="901396" y="61922"/>
                    <a:pt x="897266" y="75679"/>
                    <a:pt x="897266" y="92757"/>
                  </a:cubicBezTo>
                  <a:cubicBezTo>
                    <a:pt x="897266" y="109389"/>
                    <a:pt x="901256" y="123090"/>
                    <a:pt x="909237" y="133862"/>
                  </a:cubicBezTo>
                  <a:cubicBezTo>
                    <a:pt x="917218" y="144633"/>
                    <a:pt x="927906" y="150019"/>
                    <a:pt x="941300" y="150019"/>
                  </a:cubicBezTo>
                  <a:cubicBezTo>
                    <a:pt x="951681" y="150019"/>
                    <a:pt x="961253" y="146838"/>
                    <a:pt x="970015" y="140475"/>
                  </a:cubicBezTo>
                  <a:cubicBezTo>
                    <a:pt x="978777" y="134113"/>
                    <a:pt x="985168" y="126243"/>
                    <a:pt x="989186" y="116867"/>
                  </a:cubicBezTo>
                  <a:lnTo>
                    <a:pt x="989186" y="104477"/>
                  </a:lnTo>
                  <a:cubicBezTo>
                    <a:pt x="989186" y="84163"/>
                    <a:pt x="984777" y="67643"/>
                    <a:pt x="975959" y="54918"/>
                  </a:cubicBezTo>
                  <a:cubicBezTo>
                    <a:pt x="967141" y="42193"/>
                    <a:pt x="955979" y="35831"/>
                    <a:pt x="942472" y="35831"/>
                  </a:cubicBezTo>
                  <a:close/>
                  <a:moveTo>
                    <a:pt x="1349108" y="10046"/>
                  </a:moveTo>
                  <a:cubicBezTo>
                    <a:pt x="1355136" y="10046"/>
                    <a:pt x="1359712" y="11776"/>
                    <a:pt x="1362837" y="15237"/>
                  </a:cubicBezTo>
                  <a:cubicBezTo>
                    <a:pt x="1365963" y="18697"/>
                    <a:pt x="1367526" y="22938"/>
                    <a:pt x="1367526" y="27961"/>
                  </a:cubicBezTo>
                  <a:cubicBezTo>
                    <a:pt x="1367526" y="32984"/>
                    <a:pt x="1365963" y="37170"/>
                    <a:pt x="1362837" y="40519"/>
                  </a:cubicBezTo>
                  <a:cubicBezTo>
                    <a:pt x="1359712" y="43867"/>
                    <a:pt x="1355136" y="45542"/>
                    <a:pt x="1349108" y="45542"/>
                  </a:cubicBezTo>
                  <a:cubicBezTo>
                    <a:pt x="1343081" y="45542"/>
                    <a:pt x="1338532" y="43867"/>
                    <a:pt x="1335462" y="40519"/>
                  </a:cubicBezTo>
                  <a:cubicBezTo>
                    <a:pt x="1332393" y="37170"/>
                    <a:pt x="1330858" y="32984"/>
                    <a:pt x="1330858" y="27961"/>
                  </a:cubicBezTo>
                  <a:cubicBezTo>
                    <a:pt x="1330858" y="22938"/>
                    <a:pt x="1332393" y="18697"/>
                    <a:pt x="1335462" y="15237"/>
                  </a:cubicBezTo>
                  <a:cubicBezTo>
                    <a:pt x="1338532" y="11776"/>
                    <a:pt x="1343081" y="10046"/>
                    <a:pt x="1349108" y="10046"/>
                  </a:cubicBezTo>
                  <a:close/>
                  <a:moveTo>
                    <a:pt x="942305" y="10046"/>
                  </a:moveTo>
                  <a:cubicBezTo>
                    <a:pt x="966415" y="10046"/>
                    <a:pt x="985419" y="19060"/>
                    <a:pt x="999316" y="37086"/>
                  </a:cubicBezTo>
                  <a:cubicBezTo>
                    <a:pt x="1013212" y="55113"/>
                    <a:pt x="1020161" y="79698"/>
                    <a:pt x="1020161" y="110840"/>
                  </a:cubicBezTo>
                  <a:lnTo>
                    <a:pt x="1020161" y="119881"/>
                  </a:lnTo>
                  <a:cubicBezTo>
                    <a:pt x="1020161" y="167320"/>
                    <a:pt x="1010785" y="201950"/>
                    <a:pt x="992032" y="223772"/>
                  </a:cubicBezTo>
                  <a:cubicBezTo>
                    <a:pt x="973280" y="245594"/>
                    <a:pt x="944984" y="256784"/>
                    <a:pt x="907144" y="257342"/>
                  </a:cubicBezTo>
                  <a:lnTo>
                    <a:pt x="901117" y="257342"/>
                  </a:lnTo>
                  <a:lnTo>
                    <a:pt x="901117" y="231056"/>
                  </a:lnTo>
                  <a:lnTo>
                    <a:pt x="907647" y="231056"/>
                  </a:lnTo>
                  <a:cubicBezTo>
                    <a:pt x="933208" y="230611"/>
                    <a:pt x="952853" y="223956"/>
                    <a:pt x="966583" y="211089"/>
                  </a:cubicBezTo>
                  <a:cubicBezTo>
                    <a:pt x="980312" y="198223"/>
                    <a:pt x="987791" y="177866"/>
                    <a:pt x="989018" y="150019"/>
                  </a:cubicBezTo>
                  <a:cubicBezTo>
                    <a:pt x="982545" y="157721"/>
                    <a:pt x="974815" y="163916"/>
                    <a:pt x="965829" y="168604"/>
                  </a:cubicBezTo>
                  <a:cubicBezTo>
                    <a:pt x="956844" y="173292"/>
                    <a:pt x="946993" y="175636"/>
                    <a:pt x="936278" y="175636"/>
                  </a:cubicBezTo>
                  <a:cubicBezTo>
                    <a:pt x="922213" y="175636"/>
                    <a:pt x="909963" y="172176"/>
                    <a:pt x="899526" y="165255"/>
                  </a:cubicBezTo>
                  <a:cubicBezTo>
                    <a:pt x="889090" y="158335"/>
                    <a:pt x="881025" y="148596"/>
                    <a:pt x="875332" y="136038"/>
                  </a:cubicBezTo>
                  <a:cubicBezTo>
                    <a:pt x="869640" y="123481"/>
                    <a:pt x="866793" y="109612"/>
                    <a:pt x="866793" y="94431"/>
                  </a:cubicBezTo>
                  <a:cubicBezTo>
                    <a:pt x="866793" y="78135"/>
                    <a:pt x="869891" y="63457"/>
                    <a:pt x="876086" y="50397"/>
                  </a:cubicBezTo>
                  <a:cubicBezTo>
                    <a:pt x="882281" y="37338"/>
                    <a:pt x="891071" y="27347"/>
                    <a:pt x="902456" y="20427"/>
                  </a:cubicBezTo>
                  <a:cubicBezTo>
                    <a:pt x="913842" y="13506"/>
                    <a:pt x="927125" y="10046"/>
                    <a:pt x="942305" y="10046"/>
                  </a:cubicBezTo>
                  <a:close/>
                  <a:moveTo>
                    <a:pt x="1530771" y="0"/>
                  </a:moveTo>
                  <a:lnTo>
                    <a:pt x="1561746" y="0"/>
                  </a:lnTo>
                  <a:lnTo>
                    <a:pt x="1561746" y="257175"/>
                  </a:lnTo>
                  <a:lnTo>
                    <a:pt x="1533283" y="257175"/>
                  </a:lnTo>
                  <a:lnTo>
                    <a:pt x="1531776" y="237753"/>
                  </a:lnTo>
                  <a:cubicBezTo>
                    <a:pt x="1519386" y="252933"/>
                    <a:pt x="1502141" y="260524"/>
                    <a:pt x="1480040" y="260524"/>
                  </a:cubicBezTo>
                  <a:cubicBezTo>
                    <a:pt x="1459055" y="260524"/>
                    <a:pt x="1441949" y="251929"/>
                    <a:pt x="1428722" y="234739"/>
                  </a:cubicBezTo>
                  <a:cubicBezTo>
                    <a:pt x="1415495" y="217549"/>
                    <a:pt x="1408881" y="195114"/>
                    <a:pt x="1408881" y="167432"/>
                  </a:cubicBezTo>
                  <a:lnTo>
                    <a:pt x="1408881" y="165088"/>
                  </a:lnTo>
                  <a:cubicBezTo>
                    <a:pt x="1408881" y="137294"/>
                    <a:pt x="1415467" y="114942"/>
                    <a:pt x="1428638" y="98031"/>
                  </a:cubicBezTo>
                  <a:cubicBezTo>
                    <a:pt x="1441809" y="81121"/>
                    <a:pt x="1459055" y="72666"/>
                    <a:pt x="1480375" y="72666"/>
                  </a:cubicBezTo>
                  <a:cubicBezTo>
                    <a:pt x="1501583" y="72666"/>
                    <a:pt x="1518381" y="79921"/>
                    <a:pt x="1530771" y="94431"/>
                  </a:cubicBezTo>
                  <a:close/>
                  <a:moveTo>
                    <a:pt x="1247645" y="0"/>
                  </a:moveTo>
                  <a:lnTo>
                    <a:pt x="1278619" y="0"/>
                  </a:lnTo>
                  <a:lnTo>
                    <a:pt x="1278619" y="257175"/>
                  </a:lnTo>
                  <a:lnTo>
                    <a:pt x="1247645" y="2571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700">
                <a:solidFill>
                  <a:schemeClr val="bg1">
                    <a:lumMod val="75000"/>
                  </a:schemeClr>
                </a:solidFill>
                <a:latin typeface="#9Slide02 Noi dung dai" panose="02000000000000000000" pitchFamily="2" charset="0"/>
                <a:ea typeface="#9Slide02 Noi dung dai" panose="02000000000000000000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465F73-4B27-4C0F-9B02-510C8E083EB6}"/>
                </a:ext>
              </a:extLst>
            </p:cNvPr>
            <p:cNvSpPr/>
            <p:nvPr/>
          </p:nvSpPr>
          <p:spPr>
            <a:xfrm>
              <a:off x="-2202100" y="-2224223"/>
              <a:ext cx="16596200" cy="112843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9Slide.vn">
            <a:extLst>
              <a:ext uri="{FF2B5EF4-FFF2-40B4-BE49-F238E27FC236}">
                <a16:creationId xmlns:a16="http://schemas.microsoft.com/office/drawing/2014/main" id="{0F30810D-0BA7-48B5-9100-E09C5C296021}"/>
              </a:ext>
            </a:extLst>
          </p:cNvPr>
          <p:cNvSpPr>
            <a:spLocks noSelect="1"/>
          </p:cNvSpPr>
          <p:nvPr userDrawn="1">
            <p:custDataLst>
              <p:tags r:id="rId8"/>
            </p:custDataLst>
          </p:nvPr>
        </p:nvSpPr>
        <p:spPr>
          <a:xfrm>
            <a:off x="6091428" y="-8915400"/>
            <a:ext cx="9144" cy="914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9Slide.vn">
            <a:extLst>
              <a:ext uri="{FF2B5EF4-FFF2-40B4-BE49-F238E27FC236}">
                <a16:creationId xmlns:a16="http://schemas.microsoft.com/office/drawing/2014/main" id="{5703AF2A-1D5F-4BD2-8904-9B6C863CB9B3}"/>
              </a:ext>
            </a:extLst>
          </p:cNvPr>
          <p:cNvSpPr>
            <a:spLocks noSelect="1"/>
          </p:cNvSpPr>
          <p:nvPr userDrawn="1">
            <p:custDataLst>
              <p:tags r:id="rId9"/>
            </p:custDataLst>
          </p:nvPr>
        </p:nvSpPr>
        <p:spPr>
          <a:xfrm>
            <a:off x="6091428" y="15764256"/>
            <a:ext cx="9144" cy="914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4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4" r:id="rId2"/>
    <p:sldLayoutId id="2147483649" r:id="rId3"/>
    <p:sldLayoutId id="2147483657" r:id="rId4"/>
    <p:sldLayoutId id="214748365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Freeform: Shape 161">
            <a:extLst>
              <a:ext uri="{FF2B5EF4-FFF2-40B4-BE49-F238E27FC236}">
                <a16:creationId xmlns:a16="http://schemas.microsoft.com/office/drawing/2014/main" id="{5D214D15-A3B4-41D3-BB2A-6405B195609F}"/>
              </a:ext>
            </a:extLst>
          </p:cNvPr>
          <p:cNvSpPr/>
          <p:nvPr/>
        </p:nvSpPr>
        <p:spPr>
          <a:xfrm>
            <a:off x="747114" y="-12322"/>
            <a:ext cx="10675241" cy="3009490"/>
          </a:xfrm>
          <a:custGeom>
            <a:avLst/>
            <a:gdLst>
              <a:gd name="connsiteX0" fmla="*/ 0 w 10675241"/>
              <a:gd name="connsiteY0" fmla="*/ 30077 h 3009490"/>
              <a:gd name="connsiteX1" fmla="*/ 123669 w 10675241"/>
              <a:gd name="connsiteY1" fmla="*/ 7168 h 3009490"/>
              <a:gd name="connsiteX2" fmla="*/ 393048 w 10675241"/>
              <a:gd name="connsiteY2" fmla="*/ 9409 h 3009490"/>
              <a:gd name="connsiteX3" fmla="*/ 586022 w 10675241"/>
              <a:gd name="connsiteY3" fmla="*/ 24350 h 3009490"/>
              <a:gd name="connsiteX4" fmla="*/ 690345 w 10675241"/>
              <a:gd name="connsiteY4" fmla="*/ 20864 h 3009490"/>
              <a:gd name="connsiteX5" fmla="*/ 882828 w 10675241"/>
              <a:gd name="connsiteY5" fmla="*/ 26840 h 3009490"/>
              <a:gd name="connsiteX6" fmla="*/ 1006987 w 10675241"/>
              <a:gd name="connsiteY6" fmla="*/ 16381 h 3009490"/>
              <a:gd name="connsiteX7" fmla="*/ 1313590 w 10675241"/>
              <a:gd name="connsiteY7" fmla="*/ 6172 h 3009490"/>
              <a:gd name="connsiteX8" fmla="*/ 1529093 w 10675241"/>
              <a:gd name="connsiteY8" fmla="*/ 11152 h 3009490"/>
              <a:gd name="connsiteX9" fmla="*/ 1805818 w 10675241"/>
              <a:gd name="connsiteY9" fmla="*/ 9658 h 3009490"/>
              <a:gd name="connsiteX10" fmla="*/ 2112910 w 10675241"/>
              <a:gd name="connsiteY10" fmla="*/ 8164 h 3009490"/>
              <a:gd name="connsiteX11" fmla="*/ 2393554 w 10675241"/>
              <a:gd name="connsiteY11" fmla="*/ 10405 h 3009490"/>
              <a:gd name="connsiteX12" fmla="*/ 2599507 w 10675241"/>
              <a:gd name="connsiteY12" fmla="*/ 12646 h 3009490"/>
              <a:gd name="connsiteX13" fmla="*/ 2703585 w 10675241"/>
              <a:gd name="connsiteY13" fmla="*/ 22358 h 3009490"/>
              <a:gd name="connsiteX14" fmla="*/ 2781705 w 10675241"/>
              <a:gd name="connsiteY14" fmla="*/ 21860 h 3009490"/>
              <a:gd name="connsiteX15" fmla="*/ 2946271 w 10675241"/>
              <a:gd name="connsiteY15" fmla="*/ 17626 h 3009490"/>
              <a:gd name="connsiteX16" fmla="*/ 3065287 w 10675241"/>
              <a:gd name="connsiteY16" fmla="*/ 37049 h 3009490"/>
              <a:gd name="connsiteX17" fmla="*/ 3102755 w 10675241"/>
              <a:gd name="connsiteY17" fmla="*/ 41531 h 3009490"/>
              <a:gd name="connsiteX18" fmla="*/ 3292790 w 10675241"/>
              <a:gd name="connsiteY18" fmla="*/ 34310 h 3009490"/>
              <a:gd name="connsiteX19" fmla="*/ 3589352 w 10675241"/>
              <a:gd name="connsiteY19" fmla="*/ 30824 h 3009490"/>
              <a:gd name="connsiteX20" fmla="*/ 3688042 w 10675241"/>
              <a:gd name="connsiteY20" fmla="*/ 35057 h 3009490"/>
              <a:gd name="connsiteX21" fmla="*/ 3935381 w 10675241"/>
              <a:gd name="connsiteY21" fmla="*/ 33563 h 3009490"/>
              <a:gd name="connsiteX22" fmla="*/ 4339450 w 10675241"/>
              <a:gd name="connsiteY22" fmla="*/ 40784 h 3009490"/>
              <a:gd name="connsiteX23" fmla="*/ 4546137 w 10675241"/>
              <a:gd name="connsiteY23" fmla="*/ 37298 h 3009490"/>
              <a:gd name="connsiteX24" fmla="*/ 4695519 w 10675241"/>
              <a:gd name="connsiteY24" fmla="*/ 39788 h 3009490"/>
              <a:gd name="connsiteX25" fmla="*/ 4918859 w 10675241"/>
              <a:gd name="connsiteY25" fmla="*/ 40535 h 3009490"/>
              <a:gd name="connsiteX26" fmla="*/ 5111832 w 10675241"/>
              <a:gd name="connsiteY26" fmla="*/ 46014 h 3009490"/>
              <a:gd name="connsiteX27" fmla="*/ 5319009 w 10675241"/>
              <a:gd name="connsiteY27" fmla="*/ 42278 h 3009490"/>
              <a:gd name="connsiteX28" fmla="*/ 5518105 w 10675241"/>
              <a:gd name="connsiteY28" fmla="*/ 41780 h 3009490"/>
              <a:gd name="connsiteX29" fmla="*/ 5733853 w 10675241"/>
              <a:gd name="connsiteY29" fmla="*/ 39290 h 3009490"/>
              <a:gd name="connsiteX30" fmla="*/ 5971886 w 10675241"/>
              <a:gd name="connsiteY30" fmla="*/ 36800 h 3009490"/>
              <a:gd name="connsiteX31" fmla="*/ 6361261 w 10675241"/>
              <a:gd name="connsiteY31" fmla="*/ 36800 h 3009490"/>
              <a:gd name="connsiteX32" fmla="*/ 6588029 w 10675241"/>
              <a:gd name="connsiteY32" fmla="*/ 42278 h 3009490"/>
              <a:gd name="connsiteX33" fmla="*/ 6686474 w 10675241"/>
              <a:gd name="connsiteY33" fmla="*/ 39539 h 3009490"/>
              <a:gd name="connsiteX34" fmla="*/ 6956343 w 10675241"/>
              <a:gd name="connsiteY34" fmla="*/ 37298 h 3009490"/>
              <a:gd name="connsiteX35" fmla="*/ 7209070 w 10675241"/>
              <a:gd name="connsiteY35" fmla="*/ 34310 h 3009490"/>
              <a:gd name="connsiteX36" fmla="*/ 7456898 w 10675241"/>
              <a:gd name="connsiteY36" fmla="*/ 30326 h 3009490"/>
              <a:gd name="connsiteX37" fmla="*/ 7577139 w 10675241"/>
              <a:gd name="connsiteY37" fmla="*/ 41282 h 3009490"/>
              <a:gd name="connsiteX38" fmla="*/ 7617791 w 10675241"/>
              <a:gd name="connsiteY38" fmla="*/ 32816 h 3009490"/>
              <a:gd name="connsiteX39" fmla="*/ 7702768 w 10675241"/>
              <a:gd name="connsiteY39" fmla="*/ 20615 h 3009490"/>
              <a:gd name="connsiteX40" fmla="*/ 7903822 w 10675241"/>
              <a:gd name="connsiteY40" fmla="*/ 18373 h 3009490"/>
              <a:gd name="connsiteX41" fmla="*/ 8211649 w 10675241"/>
              <a:gd name="connsiteY41" fmla="*/ 10156 h 3009490"/>
              <a:gd name="connsiteX42" fmla="*/ 8429111 w 10675241"/>
              <a:gd name="connsiteY42" fmla="*/ 9409 h 3009490"/>
              <a:gd name="connsiteX43" fmla="*/ 8638247 w 10675241"/>
              <a:gd name="connsiteY43" fmla="*/ 2188 h 3009490"/>
              <a:gd name="connsiteX44" fmla="*/ 8844444 w 10675241"/>
              <a:gd name="connsiteY44" fmla="*/ 9160 h 3009490"/>
              <a:gd name="connsiteX45" fmla="*/ 9046968 w 10675241"/>
              <a:gd name="connsiteY45" fmla="*/ 4429 h 3009490"/>
              <a:gd name="connsiteX46" fmla="*/ 9075865 w 10675241"/>
              <a:gd name="connsiteY46" fmla="*/ 1690 h 3009490"/>
              <a:gd name="connsiteX47" fmla="*/ 9218636 w 10675241"/>
              <a:gd name="connsiteY47" fmla="*/ 694 h 3009490"/>
              <a:gd name="connsiteX48" fmla="*/ 9425568 w 10675241"/>
              <a:gd name="connsiteY48" fmla="*/ 9409 h 3009490"/>
              <a:gd name="connsiteX49" fmla="*/ 9616337 w 10675241"/>
              <a:gd name="connsiteY49" fmla="*/ 16630 h 3009490"/>
              <a:gd name="connsiteX50" fmla="*/ 9691273 w 10675241"/>
              <a:gd name="connsiteY50" fmla="*/ 19868 h 3009490"/>
              <a:gd name="connsiteX51" fmla="*/ 9922205 w 10675241"/>
              <a:gd name="connsiteY51" fmla="*/ 28832 h 3009490"/>
              <a:gd name="connsiteX52" fmla="*/ 10088485 w 10675241"/>
              <a:gd name="connsiteY52" fmla="*/ 22358 h 3009490"/>
              <a:gd name="connsiteX53" fmla="*/ 10229052 w 10675241"/>
              <a:gd name="connsiteY53" fmla="*/ 27836 h 3009490"/>
              <a:gd name="connsiteX54" fmla="*/ 10410760 w 10675241"/>
              <a:gd name="connsiteY54" fmla="*/ 12148 h 3009490"/>
              <a:gd name="connsiteX55" fmla="*/ 10528062 w 10675241"/>
              <a:gd name="connsiteY55" fmla="*/ 20366 h 3009490"/>
              <a:gd name="connsiteX56" fmla="*/ 10594427 w 10675241"/>
              <a:gd name="connsiteY56" fmla="*/ 20864 h 3009490"/>
              <a:gd name="connsiteX57" fmla="*/ 10675241 w 10675241"/>
              <a:gd name="connsiteY57" fmla="*/ 58962 h 3009490"/>
              <a:gd name="connsiteX58" fmla="*/ 10615978 w 10675241"/>
              <a:gd name="connsiteY58" fmla="*/ 117978 h 3009490"/>
              <a:gd name="connsiteX59" fmla="*/ 10519981 w 10675241"/>
              <a:gd name="connsiteY59" fmla="*/ 183717 h 3009490"/>
              <a:gd name="connsiteX60" fmla="*/ 10427413 w 10675241"/>
              <a:gd name="connsiteY60" fmla="*/ 262902 h 3009490"/>
              <a:gd name="connsiteX61" fmla="*/ 10216317 w 10675241"/>
              <a:gd name="connsiteY61" fmla="*/ 418285 h 3009490"/>
              <a:gd name="connsiteX62" fmla="*/ 10124729 w 10675241"/>
              <a:gd name="connsiteY62" fmla="*/ 504691 h 3009490"/>
              <a:gd name="connsiteX63" fmla="*/ 9852901 w 10675241"/>
              <a:gd name="connsiteY63" fmla="*/ 703402 h 3009490"/>
              <a:gd name="connsiteX64" fmla="*/ 9779924 w 10675241"/>
              <a:gd name="connsiteY64" fmla="*/ 766900 h 3009490"/>
              <a:gd name="connsiteX65" fmla="*/ 9759108 w 10675241"/>
              <a:gd name="connsiteY65" fmla="*/ 792299 h 3009490"/>
              <a:gd name="connsiteX66" fmla="*/ 9613398 w 10675241"/>
              <a:gd name="connsiteY66" fmla="*/ 894642 h 3009490"/>
              <a:gd name="connsiteX67" fmla="*/ 9400344 w 10675241"/>
              <a:gd name="connsiteY67" fmla="*/ 1060732 h 3009490"/>
              <a:gd name="connsiteX68" fmla="*/ 9271532 w 10675241"/>
              <a:gd name="connsiteY68" fmla="*/ 1175775 h 3009490"/>
              <a:gd name="connsiteX69" fmla="*/ 9100109 w 10675241"/>
              <a:gd name="connsiteY69" fmla="*/ 1314474 h 3009490"/>
              <a:gd name="connsiteX70" fmla="*/ 8950237 w 10675241"/>
              <a:gd name="connsiteY70" fmla="*/ 1437735 h 3009490"/>
              <a:gd name="connsiteX71" fmla="*/ 8765834 w 10675241"/>
              <a:gd name="connsiteY71" fmla="*/ 1587390 h 3009490"/>
              <a:gd name="connsiteX72" fmla="*/ 8668858 w 10675241"/>
              <a:gd name="connsiteY72" fmla="*/ 1674793 h 3009490"/>
              <a:gd name="connsiteX73" fmla="*/ 8593922 w 10675241"/>
              <a:gd name="connsiteY73" fmla="*/ 1737045 h 3009490"/>
              <a:gd name="connsiteX74" fmla="*/ 8583391 w 10675241"/>
              <a:gd name="connsiteY74" fmla="*/ 1749994 h 3009490"/>
              <a:gd name="connsiteX75" fmla="*/ 8446253 w 10675241"/>
              <a:gd name="connsiteY75" fmla="*/ 1862796 h 3009490"/>
              <a:gd name="connsiteX76" fmla="*/ 8349277 w 10675241"/>
              <a:gd name="connsiteY76" fmla="*/ 1955677 h 3009490"/>
              <a:gd name="connsiteX77" fmla="*/ 8191078 w 10675241"/>
              <a:gd name="connsiteY77" fmla="*/ 2069973 h 3009490"/>
              <a:gd name="connsiteX78" fmla="*/ 8105612 w 10675241"/>
              <a:gd name="connsiteY78" fmla="*/ 2129984 h 3009490"/>
              <a:gd name="connsiteX79" fmla="*/ 7831825 w 10675241"/>
              <a:gd name="connsiteY79" fmla="*/ 2364054 h 3009490"/>
              <a:gd name="connsiteX80" fmla="*/ 7671177 w 10675241"/>
              <a:gd name="connsiteY80" fmla="*/ 2503500 h 3009490"/>
              <a:gd name="connsiteX81" fmla="*/ 7571017 w 10675241"/>
              <a:gd name="connsiteY81" fmla="*/ 2591152 h 3009490"/>
              <a:gd name="connsiteX82" fmla="*/ 7402043 w 10675241"/>
              <a:gd name="connsiteY82" fmla="*/ 2724871 h 3009490"/>
              <a:gd name="connsiteX83" fmla="*/ 7315352 w 10675241"/>
              <a:gd name="connsiteY83" fmla="*/ 2801317 h 3009490"/>
              <a:gd name="connsiteX84" fmla="*/ 7220824 w 10675241"/>
              <a:gd name="connsiteY84" fmla="*/ 2874028 h 3009490"/>
              <a:gd name="connsiteX85" fmla="*/ 7162051 w 10675241"/>
              <a:gd name="connsiteY85" fmla="*/ 2930554 h 3009490"/>
              <a:gd name="connsiteX86" fmla="*/ 7074135 w 10675241"/>
              <a:gd name="connsiteY86" fmla="*/ 3009490 h 3009490"/>
              <a:gd name="connsiteX87" fmla="*/ 7030055 w 10675241"/>
              <a:gd name="connsiteY87" fmla="*/ 2827463 h 3009490"/>
              <a:gd name="connsiteX88" fmla="*/ 6912753 w 10675241"/>
              <a:gd name="connsiteY88" fmla="*/ 2654650 h 3009490"/>
              <a:gd name="connsiteX89" fmla="*/ 7025647 w 10675241"/>
              <a:gd name="connsiteY89" fmla="*/ 2561769 h 3009490"/>
              <a:gd name="connsiteX90" fmla="*/ 7076339 w 10675241"/>
              <a:gd name="connsiteY90" fmla="*/ 2502006 h 3009490"/>
              <a:gd name="connsiteX91" fmla="*/ 7159112 w 10675241"/>
              <a:gd name="connsiteY91" fmla="*/ 2397671 h 3009490"/>
              <a:gd name="connsiteX92" fmla="*/ 7155928 w 10675241"/>
              <a:gd name="connsiteY92" fmla="*/ 2353347 h 3009490"/>
              <a:gd name="connsiteX93" fmla="*/ 7112583 w 10675241"/>
              <a:gd name="connsiteY93" fmla="*/ 2350110 h 3009490"/>
              <a:gd name="connsiteX94" fmla="*/ 6999934 w 10675241"/>
              <a:gd name="connsiteY94" fmla="*/ 2415600 h 3009490"/>
              <a:gd name="connsiteX95" fmla="*/ 6847367 w 10675241"/>
              <a:gd name="connsiteY95" fmla="*/ 2559777 h 3009490"/>
              <a:gd name="connsiteX96" fmla="*/ 6834633 w 10675241"/>
              <a:gd name="connsiteY96" fmla="*/ 2576461 h 3009490"/>
              <a:gd name="connsiteX97" fmla="*/ 6659047 w 10675241"/>
              <a:gd name="connsiteY97" fmla="*/ 2467643 h 3009490"/>
              <a:gd name="connsiteX98" fmla="*/ 6360281 w 10675241"/>
              <a:gd name="connsiteY98" fmla="*/ 2387212 h 3009490"/>
              <a:gd name="connsiteX99" fmla="*/ 6278488 w 10675241"/>
              <a:gd name="connsiteY99" fmla="*/ 2386465 h 3009490"/>
              <a:gd name="connsiteX100" fmla="*/ 6111473 w 10675241"/>
              <a:gd name="connsiteY100" fmla="*/ 2390948 h 3009490"/>
              <a:gd name="connsiteX101" fmla="*/ 5858257 w 10675241"/>
              <a:gd name="connsiteY101" fmla="*/ 2446726 h 3009490"/>
              <a:gd name="connsiteX102" fmla="*/ 5681936 w 10675241"/>
              <a:gd name="connsiteY102" fmla="*/ 2525662 h 3009490"/>
              <a:gd name="connsiteX103" fmla="*/ 5359661 w 10675241"/>
              <a:gd name="connsiteY103" fmla="*/ 2775669 h 3009490"/>
              <a:gd name="connsiteX104" fmla="*/ 5320234 w 10675241"/>
              <a:gd name="connsiteY104" fmla="*/ 2775669 h 3009490"/>
              <a:gd name="connsiteX105" fmla="*/ 5120403 w 10675241"/>
              <a:gd name="connsiteY105" fmla="*/ 2635974 h 3009490"/>
              <a:gd name="connsiteX106" fmla="*/ 4811352 w 10675241"/>
              <a:gd name="connsiteY106" fmla="*/ 2490303 h 3009490"/>
              <a:gd name="connsiteX107" fmla="*/ 4674949 w 10675241"/>
              <a:gd name="connsiteY107" fmla="*/ 2455192 h 3009490"/>
              <a:gd name="connsiteX108" fmla="*/ 4531443 w 10675241"/>
              <a:gd name="connsiteY108" fmla="*/ 2423319 h 3009490"/>
              <a:gd name="connsiteX109" fmla="*/ 4407284 w 10675241"/>
              <a:gd name="connsiteY109" fmla="*/ 2428548 h 3009490"/>
              <a:gd name="connsiteX110" fmla="*/ 4172679 w 10675241"/>
              <a:gd name="connsiteY110" fmla="*/ 2453947 h 3009490"/>
              <a:gd name="connsiteX111" fmla="*/ 3949340 w 10675241"/>
              <a:gd name="connsiteY111" fmla="*/ 2515453 h 3009490"/>
              <a:gd name="connsiteX112" fmla="*/ 3853588 w 10675241"/>
              <a:gd name="connsiteY112" fmla="*/ 2575465 h 3009490"/>
              <a:gd name="connsiteX113" fmla="*/ 3811712 w 10675241"/>
              <a:gd name="connsiteY113" fmla="*/ 2611073 h 3009490"/>
              <a:gd name="connsiteX114" fmla="*/ 3700776 w 10675241"/>
              <a:gd name="connsiteY114" fmla="*/ 2496030 h 3009490"/>
              <a:gd name="connsiteX115" fmla="*/ 3572699 w 10675241"/>
              <a:gd name="connsiteY115" fmla="*/ 2387960 h 3009490"/>
              <a:gd name="connsiteX116" fmla="*/ 3519068 w 10675241"/>
              <a:gd name="connsiteY116" fmla="*/ 2397671 h 3009490"/>
              <a:gd name="connsiteX117" fmla="*/ 3519313 w 10675241"/>
              <a:gd name="connsiteY117" fmla="*/ 2443987 h 3009490"/>
              <a:gd name="connsiteX118" fmla="*/ 3572944 w 10675241"/>
              <a:gd name="connsiteY118" fmla="*/ 2519686 h 3009490"/>
              <a:gd name="connsiteX119" fmla="*/ 3632942 w 10675241"/>
              <a:gd name="connsiteY119" fmla="*/ 2572227 h 3009490"/>
              <a:gd name="connsiteX120" fmla="*/ 3742163 w 10675241"/>
              <a:gd name="connsiteY120" fmla="*/ 2681294 h 3009490"/>
              <a:gd name="connsiteX121" fmla="*/ 3699062 w 10675241"/>
              <a:gd name="connsiteY121" fmla="*/ 2754254 h 3009490"/>
              <a:gd name="connsiteX122" fmla="*/ 3584454 w 10675241"/>
              <a:gd name="connsiteY122" fmla="*/ 2942506 h 3009490"/>
              <a:gd name="connsiteX123" fmla="*/ 3429683 w 10675241"/>
              <a:gd name="connsiteY123" fmla="*/ 2812523 h 3009490"/>
              <a:gd name="connsiteX124" fmla="*/ 3254587 w 10675241"/>
              <a:gd name="connsiteY124" fmla="*/ 2668097 h 3009490"/>
              <a:gd name="connsiteX125" fmla="*/ 3107653 w 10675241"/>
              <a:gd name="connsiteY125" fmla="*/ 2547824 h 3009490"/>
              <a:gd name="connsiteX126" fmla="*/ 2959495 w 10675241"/>
              <a:gd name="connsiteY126" fmla="*/ 2419335 h 3009490"/>
              <a:gd name="connsiteX127" fmla="*/ 2808398 w 10675241"/>
              <a:gd name="connsiteY127" fmla="*/ 2290845 h 3009490"/>
              <a:gd name="connsiteX128" fmla="*/ 2523346 w 10675241"/>
              <a:gd name="connsiteY128" fmla="*/ 2059016 h 3009490"/>
              <a:gd name="connsiteX129" fmla="*/ 2482204 w 10675241"/>
              <a:gd name="connsiteY129" fmla="*/ 2016933 h 3009490"/>
              <a:gd name="connsiteX130" fmla="*/ 2348739 w 10675241"/>
              <a:gd name="connsiteY130" fmla="*/ 1925547 h 3009490"/>
              <a:gd name="connsiteX131" fmla="*/ 2301720 w 10675241"/>
              <a:gd name="connsiteY131" fmla="*/ 1877737 h 3009490"/>
              <a:gd name="connsiteX132" fmla="*/ 2139603 w 10675241"/>
              <a:gd name="connsiteY132" fmla="*/ 1741030 h 3009490"/>
              <a:gd name="connsiteX133" fmla="*/ 2052422 w 10675241"/>
              <a:gd name="connsiteY133" fmla="*/ 1669066 h 3009490"/>
              <a:gd name="connsiteX134" fmla="*/ 1985323 w 10675241"/>
              <a:gd name="connsiteY134" fmla="*/ 1604821 h 3009490"/>
              <a:gd name="connsiteX135" fmla="*/ 1865327 w 10675241"/>
              <a:gd name="connsiteY135" fmla="*/ 1509450 h 3009490"/>
              <a:gd name="connsiteX136" fmla="*/ 1756595 w 10675241"/>
              <a:gd name="connsiteY136" fmla="*/ 1422794 h 3009490"/>
              <a:gd name="connsiteX137" fmla="*/ 1623865 w 10675241"/>
              <a:gd name="connsiteY137" fmla="*/ 1311237 h 3009490"/>
              <a:gd name="connsiteX138" fmla="*/ 1472523 w 10675241"/>
              <a:gd name="connsiteY138" fmla="*/ 1188475 h 3009490"/>
              <a:gd name="connsiteX139" fmla="*/ 1324610 w 10675241"/>
              <a:gd name="connsiteY139" fmla="*/ 1055752 h 3009490"/>
              <a:gd name="connsiteX140" fmla="*/ 1250653 w 10675241"/>
              <a:gd name="connsiteY140" fmla="*/ 1012175 h 3009490"/>
              <a:gd name="connsiteX141" fmla="*/ 1200695 w 10675241"/>
              <a:gd name="connsiteY141" fmla="*/ 961377 h 3009490"/>
              <a:gd name="connsiteX142" fmla="*/ 960458 w 10675241"/>
              <a:gd name="connsiteY142" fmla="*/ 787817 h 3009490"/>
              <a:gd name="connsiteX143" fmla="*/ 955071 w 10675241"/>
              <a:gd name="connsiteY143" fmla="*/ 781093 h 3009490"/>
              <a:gd name="connsiteX144" fmla="*/ 711650 w 10675241"/>
              <a:gd name="connsiteY144" fmla="*/ 582632 h 3009490"/>
              <a:gd name="connsiteX145" fmla="*/ 580389 w 10675241"/>
              <a:gd name="connsiteY145" fmla="*/ 478047 h 3009490"/>
              <a:gd name="connsiteX146" fmla="*/ 450353 w 10675241"/>
              <a:gd name="connsiteY146" fmla="*/ 389150 h 3009490"/>
              <a:gd name="connsiteX147" fmla="*/ 428312 w 10675241"/>
              <a:gd name="connsiteY147" fmla="*/ 366988 h 3009490"/>
              <a:gd name="connsiteX148" fmla="*/ 397946 w 10675241"/>
              <a:gd name="connsiteY148" fmla="*/ 328143 h 3009490"/>
              <a:gd name="connsiteX149" fmla="*/ 240727 w 10675241"/>
              <a:gd name="connsiteY149" fmla="*/ 206875 h 3009490"/>
              <a:gd name="connsiteX150" fmla="*/ 184157 w 10675241"/>
              <a:gd name="connsiteY150" fmla="*/ 164543 h 3009490"/>
              <a:gd name="connsiteX151" fmla="*/ 0 w 10675241"/>
              <a:gd name="connsiteY151" fmla="*/ 30077 h 3009490"/>
              <a:gd name="connsiteX152" fmla="*/ 3316054 w 10675241"/>
              <a:gd name="connsiteY152" fmla="*/ 2233075 h 3009490"/>
              <a:gd name="connsiteX153" fmla="*/ 3292055 w 10675241"/>
              <a:gd name="connsiteY153" fmla="*/ 2137455 h 3009490"/>
              <a:gd name="connsiteX154" fmla="*/ 3139734 w 10675241"/>
              <a:gd name="connsiteY154" fmla="*/ 1999503 h 3009490"/>
              <a:gd name="connsiteX155" fmla="*/ 3007983 w 10675241"/>
              <a:gd name="connsiteY155" fmla="*/ 1896163 h 3009490"/>
              <a:gd name="connsiteX156" fmla="*/ 2990106 w 10675241"/>
              <a:gd name="connsiteY156" fmla="*/ 1872756 h 3009490"/>
              <a:gd name="connsiteX157" fmla="*/ 2925945 w 10675241"/>
              <a:gd name="connsiteY157" fmla="*/ 1818472 h 3009490"/>
              <a:gd name="connsiteX158" fmla="*/ 2878926 w 10675241"/>
              <a:gd name="connsiteY158" fmla="*/ 1786101 h 3009490"/>
              <a:gd name="connsiteX159" fmla="*/ 2815255 w 10675241"/>
              <a:gd name="connsiteY159" fmla="*/ 1784108 h 3009490"/>
              <a:gd name="connsiteX160" fmla="*/ 2813540 w 10675241"/>
              <a:gd name="connsiteY160" fmla="*/ 1833164 h 3009490"/>
              <a:gd name="connsiteX161" fmla="*/ 2948720 w 10675241"/>
              <a:gd name="connsiteY161" fmla="*/ 1994025 h 3009490"/>
              <a:gd name="connsiteX162" fmla="*/ 2952393 w 10675241"/>
              <a:gd name="connsiteY162" fmla="*/ 1996017 h 3009490"/>
              <a:gd name="connsiteX163" fmla="*/ 3054267 w 10675241"/>
              <a:gd name="connsiteY163" fmla="*/ 2057771 h 3009490"/>
              <a:gd name="connsiteX164" fmla="*/ 3089286 w 10675241"/>
              <a:gd name="connsiteY164" fmla="*/ 2099356 h 3009490"/>
              <a:gd name="connsiteX165" fmla="*/ 3316054 w 10675241"/>
              <a:gd name="connsiteY165" fmla="*/ 2233075 h 3009490"/>
              <a:gd name="connsiteX166" fmla="*/ 1290815 w 10675241"/>
              <a:gd name="connsiteY166" fmla="*/ 308720 h 3009490"/>
              <a:gd name="connsiteX167" fmla="*/ 1250163 w 10675241"/>
              <a:gd name="connsiteY167" fmla="*/ 355783 h 3009490"/>
              <a:gd name="connsiteX168" fmla="*/ 1332936 w 10675241"/>
              <a:gd name="connsiteY168" fmla="*/ 488506 h 3009490"/>
              <a:gd name="connsiteX169" fmla="*/ 1486237 w 10675241"/>
              <a:gd name="connsiteY169" fmla="*/ 628948 h 3009490"/>
              <a:gd name="connsiteX170" fmla="*/ 1645415 w 10675241"/>
              <a:gd name="connsiteY170" fmla="*/ 781342 h 3009490"/>
              <a:gd name="connsiteX171" fmla="*/ 1710801 w 10675241"/>
              <a:gd name="connsiteY171" fmla="*/ 782836 h 3009490"/>
              <a:gd name="connsiteX172" fmla="*/ 1695863 w 10675241"/>
              <a:gd name="connsiteY172" fmla="*/ 696679 h 3009490"/>
              <a:gd name="connsiteX173" fmla="*/ 1525664 w 10675241"/>
              <a:gd name="connsiteY173" fmla="*/ 531087 h 3009490"/>
              <a:gd name="connsiteX174" fmla="*/ 1365506 w 10675241"/>
              <a:gd name="connsiteY174" fmla="*/ 359767 h 3009490"/>
              <a:gd name="connsiteX175" fmla="*/ 1290815 w 10675241"/>
              <a:gd name="connsiteY175" fmla="*/ 308720 h 3009490"/>
              <a:gd name="connsiteX176" fmla="*/ 2517224 w 10675241"/>
              <a:gd name="connsiteY176" fmla="*/ 1472845 h 3009490"/>
              <a:gd name="connsiteX177" fmla="*/ 2499347 w 10675241"/>
              <a:gd name="connsiteY177" fmla="*/ 1414079 h 3009490"/>
              <a:gd name="connsiteX178" fmla="*/ 2264742 w 10675241"/>
              <a:gd name="connsiteY178" fmla="*/ 1191463 h 3009490"/>
              <a:gd name="connsiteX179" fmla="*/ 2192500 w 10675241"/>
              <a:gd name="connsiteY179" fmla="*/ 1129708 h 3009490"/>
              <a:gd name="connsiteX180" fmla="*/ 2125889 w 10675241"/>
              <a:gd name="connsiteY180" fmla="*/ 1062226 h 3009490"/>
              <a:gd name="connsiteX181" fmla="*/ 2049239 w 10675241"/>
              <a:gd name="connsiteY181" fmla="*/ 1057993 h 3009490"/>
              <a:gd name="connsiteX182" fmla="*/ 2065646 w 10675241"/>
              <a:gd name="connsiteY182" fmla="*/ 1123981 h 3009490"/>
              <a:gd name="connsiteX183" fmla="*/ 2138134 w 10675241"/>
              <a:gd name="connsiteY183" fmla="*/ 1213127 h 3009490"/>
              <a:gd name="connsiteX184" fmla="*/ 2218213 w 10675241"/>
              <a:gd name="connsiteY184" fmla="*/ 1280111 h 3009490"/>
              <a:gd name="connsiteX185" fmla="*/ 2283599 w 10675241"/>
              <a:gd name="connsiteY185" fmla="*/ 1349087 h 3009490"/>
              <a:gd name="connsiteX186" fmla="*/ 2336985 w 10675241"/>
              <a:gd name="connsiteY186" fmla="*/ 1397395 h 3009490"/>
              <a:gd name="connsiteX187" fmla="*/ 2461389 w 10675241"/>
              <a:gd name="connsiteY187" fmla="*/ 1504718 h 3009490"/>
              <a:gd name="connsiteX188" fmla="*/ 2516979 w 10675241"/>
              <a:gd name="connsiteY188" fmla="*/ 1518663 h 3009490"/>
              <a:gd name="connsiteX189" fmla="*/ 2517224 w 10675241"/>
              <a:gd name="connsiteY189" fmla="*/ 1472845 h 3009490"/>
              <a:gd name="connsiteX190" fmla="*/ 7551671 w 10675241"/>
              <a:gd name="connsiteY190" fmla="*/ 1949950 h 3009490"/>
              <a:gd name="connsiteX191" fmla="*/ 7567833 w 10675241"/>
              <a:gd name="connsiteY191" fmla="*/ 1991036 h 3009490"/>
              <a:gd name="connsiteX192" fmla="*/ 7623423 w 10675241"/>
              <a:gd name="connsiteY192" fmla="*/ 1988297 h 3009490"/>
              <a:gd name="connsiteX193" fmla="*/ 7792642 w 10675241"/>
              <a:gd name="connsiteY193" fmla="*/ 1862796 h 3009490"/>
              <a:gd name="connsiteX194" fmla="*/ 7985126 w 10675241"/>
              <a:gd name="connsiteY194" fmla="*/ 1706915 h 3009490"/>
              <a:gd name="connsiteX195" fmla="*/ 8000309 w 10675241"/>
              <a:gd name="connsiteY195" fmla="*/ 1637441 h 3009490"/>
              <a:gd name="connsiteX196" fmla="*/ 7954025 w 10675241"/>
              <a:gd name="connsiteY196" fmla="*/ 1619014 h 3009490"/>
              <a:gd name="connsiteX197" fmla="*/ 7846763 w 10675241"/>
              <a:gd name="connsiteY197" fmla="*/ 1677283 h 3009490"/>
              <a:gd name="connsiteX198" fmla="*/ 7646688 w 10675241"/>
              <a:gd name="connsiteY198" fmla="*/ 1839887 h 3009490"/>
              <a:gd name="connsiteX199" fmla="*/ 7569547 w 10675241"/>
              <a:gd name="connsiteY199" fmla="*/ 1906373 h 3009490"/>
              <a:gd name="connsiteX200" fmla="*/ 7551671 w 10675241"/>
              <a:gd name="connsiteY200" fmla="*/ 1949950 h 3009490"/>
              <a:gd name="connsiteX201" fmla="*/ 9330796 w 10675241"/>
              <a:gd name="connsiteY201" fmla="*/ 546276 h 3009490"/>
              <a:gd name="connsiteX202" fmla="*/ 9360672 w 10675241"/>
              <a:gd name="connsiteY202" fmla="*/ 533826 h 3009490"/>
              <a:gd name="connsiteX203" fmla="*/ 9440261 w 10675241"/>
              <a:gd name="connsiteY203" fmla="*/ 458624 h 3009490"/>
              <a:gd name="connsiteX204" fmla="*/ 9617806 w 10675241"/>
              <a:gd name="connsiteY204" fmla="*/ 294775 h 3009490"/>
              <a:gd name="connsiteX205" fmla="*/ 9714048 w 10675241"/>
              <a:gd name="connsiteY205" fmla="*/ 177491 h 3009490"/>
              <a:gd name="connsiteX206" fmla="*/ 9717232 w 10675241"/>
              <a:gd name="connsiteY206" fmla="*/ 136654 h 3009490"/>
              <a:gd name="connsiteX207" fmla="*/ 9674621 w 10675241"/>
              <a:gd name="connsiteY207" fmla="*/ 137152 h 3009490"/>
              <a:gd name="connsiteX208" fmla="*/ 9577155 w 10675241"/>
              <a:gd name="connsiteY208" fmla="*/ 197163 h 3009490"/>
              <a:gd name="connsiteX209" fmla="*/ 9464995 w 10675241"/>
              <a:gd name="connsiteY209" fmla="*/ 307475 h 3009490"/>
              <a:gd name="connsiteX210" fmla="*/ 9290878 w 10675241"/>
              <a:gd name="connsiteY210" fmla="*/ 467091 h 3009490"/>
              <a:gd name="connsiteX211" fmla="*/ 9279369 w 10675241"/>
              <a:gd name="connsiteY211" fmla="*/ 522371 h 3009490"/>
              <a:gd name="connsiteX212" fmla="*/ 9330796 w 10675241"/>
              <a:gd name="connsiteY212" fmla="*/ 546276 h 3009490"/>
              <a:gd name="connsiteX213" fmla="*/ 8410499 w 10675241"/>
              <a:gd name="connsiteY213" fmla="*/ 1315968 h 3009490"/>
              <a:gd name="connsiteX214" fmla="*/ 8465355 w 10675241"/>
              <a:gd name="connsiteY214" fmla="*/ 1282601 h 3009490"/>
              <a:gd name="connsiteX215" fmla="*/ 8627227 w 10675241"/>
              <a:gd name="connsiteY215" fmla="*/ 1141163 h 3009490"/>
              <a:gd name="connsiteX216" fmla="*/ 8688694 w 10675241"/>
              <a:gd name="connsiteY216" fmla="*/ 1079408 h 3009490"/>
              <a:gd name="connsiteX217" fmla="*/ 8828281 w 10675241"/>
              <a:gd name="connsiteY217" fmla="*/ 959634 h 3009490"/>
              <a:gd name="connsiteX218" fmla="*/ 8837342 w 10675241"/>
              <a:gd name="connsiteY218" fmla="*/ 897630 h 3009490"/>
              <a:gd name="connsiteX219" fmla="*/ 8769263 w 10675241"/>
              <a:gd name="connsiteY219" fmla="*/ 897132 h 3009490"/>
              <a:gd name="connsiteX220" fmla="*/ 8623798 w 10675241"/>
              <a:gd name="connsiteY220" fmla="*/ 1018400 h 3009490"/>
              <a:gd name="connsiteX221" fmla="*/ 8515312 w 10675241"/>
              <a:gd name="connsiteY221" fmla="*/ 1127467 h 3009490"/>
              <a:gd name="connsiteX222" fmla="*/ 8379643 w 10675241"/>
              <a:gd name="connsiteY222" fmla="*/ 1262680 h 3009490"/>
              <a:gd name="connsiteX223" fmla="*/ 8370582 w 10675241"/>
              <a:gd name="connsiteY223" fmla="*/ 1297293 h 3009490"/>
              <a:gd name="connsiteX224" fmla="*/ 8410499 w 10675241"/>
              <a:gd name="connsiteY224" fmla="*/ 1315968 h 3009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</a:cxnLst>
            <a:rect l="l" t="t" r="r" b="b"/>
            <a:pathLst>
              <a:path w="10675241" h="3009490">
                <a:moveTo>
                  <a:pt x="0" y="30077"/>
                </a:moveTo>
                <a:cubicBezTo>
                  <a:pt x="39182" y="10405"/>
                  <a:pt x="80569" y="9907"/>
                  <a:pt x="123669" y="7168"/>
                </a:cubicBezTo>
                <a:cubicBezTo>
                  <a:pt x="213544" y="1690"/>
                  <a:pt x="303664" y="3682"/>
                  <a:pt x="393048" y="9409"/>
                </a:cubicBezTo>
                <a:cubicBezTo>
                  <a:pt x="456965" y="13393"/>
                  <a:pt x="522105" y="11401"/>
                  <a:pt x="586022" y="24350"/>
                </a:cubicBezTo>
                <a:cubicBezTo>
                  <a:pt x="620061" y="31073"/>
                  <a:pt x="658754" y="16879"/>
                  <a:pt x="690345" y="20864"/>
                </a:cubicBezTo>
                <a:cubicBezTo>
                  <a:pt x="755240" y="29330"/>
                  <a:pt x="820136" y="13891"/>
                  <a:pt x="882828" y="26840"/>
                </a:cubicBezTo>
                <a:cubicBezTo>
                  <a:pt x="926908" y="36053"/>
                  <a:pt x="964866" y="15883"/>
                  <a:pt x="1006987" y="16381"/>
                </a:cubicBezTo>
                <a:cubicBezTo>
                  <a:pt x="1109106" y="18373"/>
                  <a:pt x="1212450" y="18124"/>
                  <a:pt x="1313590" y="6172"/>
                </a:cubicBezTo>
                <a:cubicBezTo>
                  <a:pt x="1387301" y="-2543"/>
                  <a:pt x="1458075" y="16879"/>
                  <a:pt x="1529093" y="11152"/>
                </a:cubicBezTo>
                <a:cubicBezTo>
                  <a:pt x="1622151" y="3931"/>
                  <a:pt x="1716189" y="25097"/>
                  <a:pt x="1805818" y="9658"/>
                </a:cubicBezTo>
                <a:cubicBezTo>
                  <a:pt x="1909652" y="-8271"/>
                  <a:pt x="2011771" y="4678"/>
                  <a:pt x="2112910" y="8164"/>
                </a:cubicBezTo>
                <a:cubicBezTo>
                  <a:pt x="2206213" y="11401"/>
                  <a:pt x="2299516" y="2686"/>
                  <a:pt x="2393554" y="10405"/>
                </a:cubicBezTo>
                <a:cubicBezTo>
                  <a:pt x="2460654" y="16132"/>
                  <a:pt x="2530692" y="16132"/>
                  <a:pt x="2599507" y="12646"/>
                </a:cubicBezTo>
                <a:cubicBezTo>
                  <a:pt x="2634281" y="10903"/>
                  <a:pt x="2669790" y="8164"/>
                  <a:pt x="2703585" y="22358"/>
                </a:cubicBezTo>
                <a:cubicBezTo>
                  <a:pt x="2729298" y="32816"/>
                  <a:pt x="2757705" y="25097"/>
                  <a:pt x="2781705" y="21860"/>
                </a:cubicBezTo>
                <a:cubicBezTo>
                  <a:pt x="2837050" y="14140"/>
                  <a:pt x="2891660" y="34310"/>
                  <a:pt x="2946271" y="17626"/>
                </a:cubicBezTo>
                <a:cubicBezTo>
                  <a:pt x="2987657" y="5176"/>
                  <a:pt x="3025125" y="32567"/>
                  <a:pt x="3065287" y="37049"/>
                </a:cubicBezTo>
                <a:cubicBezTo>
                  <a:pt x="3078021" y="38294"/>
                  <a:pt x="3092470" y="45516"/>
                  <a:pt x="3102755" y="41531"/>
                </a:cubicBezTo>
                <a:cubicBezTo>
                  <a:pt x="3165692" y="17626"/>
                  <a:pt x="3229608" y="37796"/>
                  <a:pt x="3292790" y="34310"/>
                </a:cubicBezTo>
                <a:cubicBezTo>
                  <a:pt x="3391481" y="28583"/>
                  <a:pt x="3490416" y="43275"/>
                  <a:pt x="3589352" y="30824"/>
                </a:cubicBezTo>
                <a:cubicBezTo>
                  <a:pt x="3621187" y="26840"/>
                  <a:pt x="3655717" y="32567"/>
                  <a:pt x="3688042" y="35057"/>
                </a:cubicBezTo>
                <a:cubicBezTo>
                  <a:pt x="3771060" y="41531"/>
                  <a:pt x="3853588" y="21113"/>
                  <a:pt x="3935381" y="33563"/>
                </a:cubicBezTo>
                <a:cubicBezTo>
                  <a:pt x="4069826" y="54231"/>
                  <a:pt x="4204515" y="24101"/>
                  <a:pt x="4339450" y="40784"/>
                </a:cubicBezTo>
                <a:cubicBezTo>
                  <a:pt x="4407039" y="49251"/>
                  <a:pt x="4477078" y="38792"/>
                  <a:pt x="4546137" y="37298"/>
                </a:cubicBezTo>
                <a:cubicBezTo>
                  <a:pt x="4596094" y="36302"/>
                  <a:pt x="4646541" y="41282"/>
                  <a:pt x="4695519" y="39788"/>
                </a:cubicBezTo>
                <a:cubicBezTo>
                  <a:pt x="4769966" y="37547"/>
                  <a:pt x="4844413" y="43773"/>
                  <a:pt x="4918859" y="40535"/>
                </a:cubicBezTo>
                <a:cubicBezTo>
                  <a:pt x="4983020" y="38294"/>
                  <a:pt x="5047426" y="47508"/>
                  <a:pt x="5111832" y="46014"/>
                </a:cubicBezTo>
                <a:cubicBezTo>
                  <a:pt x="5180891" y="44271"/>
                  <a:pt x="5249705" y="39539"/>
                  <a:pt x="5319009" y="42278"/>
                </a:cubicBezTo>
                <a:cubicBezTo>
                  <a:pt x="5385374" y="45018"/>
                  <a:pt x="5451740" y="44271"/>
                  <a:pt x="5518105" y="41780"/>
                </a:cubicBezTo>
                <a:cubicBezTo>
                  <a:pt x="5590102" y="38543"/>
                  <a:pt x="5662835" y="38543"/>
                  <a:pt x="5733853" y="39290"/>
                </a:cubicBezTo>
                <a:cubicBezTo>
                  <a:pt x="5812952" y="40037"/>
                  <a:pt x="5892541" y="35306"/>
                  <a:pt x="5971886" y="36800"/>
                </a:cubicBezTo>
                <a:cubicBezTo>
                  <a:pt x="6101188" y="39290"/>
                  <a:pt x="6231469" y="45267"/>
                  <a:pt x="6361261" y="36800"/>
                </a:cubicBezTo>
                <a:cubicBezTo>
                  <a:pt x="6436442" y="32069"/>
                  <a:pt x="6512113" y="32567"/>
                  <a:pt x="6588029" y="42278"/>
                </a:cubicBezTo>
                <a:cubicBezTo>
                  <a:pt x="6619130" y="46014"/>
                  <a:pt x="6654639" y="44520"/>
                  <a:pt x="6686474" y="39539"/>
                </a:cubicBezTo>
                <a:cubicBezTo>
                  <a:pt x="6776839" y="24848"/>
                  <a:pt x="6866469" y="41282"/>
                  <a:pt x="6956343" y="37298"/>
                </a:cubicBezTo>
                <a:cubicBezTo>
                  <a:pt x="7040340" y="33314"/>
                  <a:pt x="7124827" y="34808"/>
                  <a:pt x="7209070" y="34310"/>
                </a:cubicBezTo>
                <a:cubicBezTo>
                  <a:pt x="7291842" y="33563"/>
                  <a:pt x="7374615" y="37049"/>
                  <a:pt x="7456898" y="30326"/>
                </a:cubicBezTo>
                <a:cubicBezTo>
                  <a:pt x="7499019" y="27089"/>
                  <a:pt x="7537712" y="29330"/>
                  <a:pt x="7577139" y="41282"/>
                </a:cubicBezTo>
                <a:cubicBezTo>
                  <a:pt x="7592077" y="46014"/>
                  <a:pt x="7605546" y="38543"/>
                  <a:pt x="7617791" y="32816"/>
                </a:cubicBezTo>
                <a:cubicBezTo>
                  <a:pt x="7645708" y="20366"/>
                  <a:pt x="7671422" y="16879"/>
                  <a:pt x="7702768" y="20615"/>
                </a:cubicBezTo>
                <a:cubicBezTo>
                  <a:pt x="7769378" y="28832"/>
                  <a:pt x="7837457" y="13144"/>
                  <a:pt x="7903822" y="18373"/>
                </a:cubicBezTo>
                <a:cubicBezTo>
                  <a:pt x="8007656" y="26840"/>
                  <a:pt x="8109530" y="-2045"/>
                  <a:pt x="8211649" y="10156"/>
                </a:cubicBezTo>
                <a:cubicBezTo>
                  <a:pt x="8285361" y="18871"/>
                  <a:pt x="8357848" y="-5532"/>
                  <a:pt x="8429111" y="9409"/>
                </a:cubicBezTo>
                <a:cubicBezTo>
                  <a:pt x="8500619" y="24350"/>
                  <a:pt x="8568208" y="-8520"/>
                  <a:pt x="8638247" y="2188"/>
                </a:cubicBezTo>
                <a:cubicBezTo>
                  <a:pt x="8706571" y="12397"/>
                  <a:pt x="8775875" y="4678"/>
                  <a:pt x="8844444" y="9160"/>
                </a:cubicBezTo>
                <a:cubicBezTo>
                  <a:pt x="8910320" y="13393"/>
                  <a:pt x="8979868" y="22109"/>
                  <a:pt x="9046968" y="4429"/>
                </a:cubicBezTo>
                <a:cubicBezTo>
                  <a:pt x="9056274" y="2188"/>
                  <a:pt x="9068518" y="-2045"/>
                  <a:pt x="9075865" y="1690"/>
                </a:cubicBezTo>
                <a:cubicBezTo>
                  <a:pt x="9124108" y="25595"/>
                  <a:pt x="9171372" y="196"/>
                  <a:pt x="9218636" y="694"/>
                </a:cubicBezTo>
                <a:cubicBezTo>
                  <a:pt x="9287695" y="1192"/>
                  <a:pt x="9356754" y="11650"/>
                  <a:pt x="9425568" y="9409"/>
                </a:cubicBezTo>
                <a:cubicBezTo>
                  <a:pt x="9489484" y="7417"/>
                  <a:pt x="9551931" y="28334"/>
                  <a:pt x="9616337" y="16630"/>
                </a:cubicBezTo>
                <a:cubicBezTo>
                  <a:pt x="9640581" y="12148"/>
                  <a:pt x="9668009" y="12646"/>
                  <a:pt x="9691273" y="19868"/>
                </a:cubicBezTo>
                <a:cubicBezTo>
                  <a:pt x="9767434" y="43025"/>
                  <a:pt x="9844575" y="18871"/>
                  <a:pt x="9922205" y="28832"/>
                </a:cubicBezTo>
                <a:cubicBezTo>
                  <a:pt x="9972652" y="35555"/>
                  <a:pt x="10030936" y="45018"/>
                  <a:pt x="10088485" y="22358"/>
                </a:cubicBezTo>
                <a:cubicBezTo>
                  <a:pt x="10128892" y="6172"/>
                  <a:pt x="10181788" y="25844"/>
                  <a:pt x="10229052" y="27836"/>
                </a:cubicBezTo>
                <a:cubicBezTo>
                  <a:pt x="10290764" y="30575"/>
                  <a:pt x="10350517" y="32318"/>
                  <a:pt x="10410760" y="12148"/>
                </a:cubicBezTo>
                <a:cubicBezTo>
                  <a:pt x="10449208" y="-551"/>
                  <a:pt x="10489125" y="16381"/>
                  <a:pt x="10528062" y="20366"/>
                </a:cubicBezTo>
                <a:cubicBezTo>
                  <a:pt x="10550592" y="22358"/>
                  <a:pt x="10571163" y="24350"/>
                  <a:pt x="10594427" y="20864"/>
                </a:cubicBezTo>
                <a:cubicBezTo>
                  <a:pt x="10626263" y="16132"/>
                  <a:pt x="10660303" y="20117"/>
                  <a:pt x="10675241" y="58962"/>
                </a:cubicBezTo>
                <a:cubicBezTo>
                  <a:pt x="10650262" y="72658"/>
                  <a:pt x="10635079" y="98555"/>
                  <a:pt x="10615978" y="117978"/>
                </a:cubicBezTo>
                <a:cubicBezTo>
                  <a:pt x="10587326" y="146614"/>
                  <a:pt x="10550592" y="159812"/>
                  <a:pt x="10519981" y="183717"/>
                </a:cubicBezTo>
                <a:cubicBezTo>
                  <a:pt x="10487411" y="209116"/>
                  <a:pt x="10462432" y="248459"/>
                  <a:pt x="10427413" y="262902"/>
                </a:cubicBezTo>
                <a:cubicBezTo>
                  <a:pt x="10343660" y="298012"/>
                  <a:pt x="10301539" y="387158"/>
                  <a:pt x="10216317" y="418285"/>
                </a:cubicBezTo>
                <a:cubicBezTo>
                  <a:pt x="10174686" y="433225"/>
                  <a:pt x="10158034" y="480786"/>
                  <a:pt x="10124729" y="504691"/>
                </a:cubicBezTo>
                <a:cubicBezTo>
                  <a:pt x="10032895" y="569434"/>
                  <a:pt x="9943265" y="636916"/>
                  <a:pt x="9852901" y="703402"/>
                </a:cubicBezTo>
                <a:cubicBezTo>
                  <a:pt x="9826453" y="722825"/>
                  <a:pt x="9802209" y="743493"/>
                  <a:pt x="9779924" y="766900"/>
                </a:cubicBezTo>
                <a:cubicBezTo>
                  <a:pt x="9772577" y="774868"/>
                  <a:pt x="9772087" y="790556"/>
                  <a:pt x="9759108" y="792299"/>
                </a:cubicBezTo>
                <a:cubicBezTo>
                  <a:pt x="9692988" y="800516"/>
                  <a:pt x="9664825" y="864014"/>
                  <a:pt x="9613398" y="894642"/>
                </a:cubicBezTo>
                <a:cubicBezTo>
                  <a:pt x="9536258" y="940460"/>
                  <a:pt x="9483362" y="1019895"/>
                  <a:pt x="9400344" y="1060732"/>
                </a:cubicBezTo>
                <a:cubicBezTo>
                  <a:pt x="9347693" y="1086629"/>
                  <a:pt x="9318551" y="1142408"/>
                  <a:pt x="9271532" y="1175775"/>
                </a:cubicBezTo>
                <a:cubicBezTo>
                  <a:pt x="9211534" y="1218605"/>
                  <a:pt x="9150067" y="1262929"/>
                  <a:pt x="9100109" y="1314474"/>
                </a:cubicBezTo>
                <a:cubicBezTo>
                  <a:pt x="9054070" y="1362035"/>
                  <a:pt x="8999704" y="1398142"/>
                  <a:pt x="8950237" y="1437735"/>
                </a:cubicBezTo>
                <a:cubicBezTo>
                  <a:pt x="8888524" y="1487288"/>
                  <a:pt x="8836853" y="1550038"/>
                  <a:pt x="8765834" y="1587390"/>
                </a:cubicBezTo>
                <a:cubicBezTo>
                  <a:pt x="8726162" y="1608307"/>
                  <a:pt x="8714163" y="1664085"/>
                  <a:pt x="8668858" y="1674793"/>
                </a:cubicBezTo>
                <a:cubicBezTo>
                  <a:pt x="8631145" y="1683508"/>
                  <a:pt x="8614248" y="1710650"/>
                  <a:pt x="8593922" y="1737045"/>
                </a:cubicBezTo>
                <a:cubicBezTo>
                  <a:pt x="8590493" y="1741528"/>
                  <a:pt x="8587800" y="1748500"/>
                  <a:pt x="8583391" y="1749994"/>
                </a:cubicBezTo>
                <a:cubicBezTo>
                  <a:pt x="8523393" y="1770164"/>
                  <a:pt x="8496456" y="1831421"/>
                  <a:pt x="8446253" y="1862796"/>
                </a:cubicBezTo>
                <a:cubicBezTo>
                  <a:pt x="8407071" y="1887199"/>
                  <a:pt x="8385766" y="1932768"/>
                  <a:pt x="8349277" y="1955677"/>
                </a:cubicBezTo>
                <a:cubicBezTo>
                  <a:pt x="8293932" y="1990787"/>
                  <a:pt x="8237607" y="2023408"/>
                  <a:pt x="8191078" y="2069973"/>
                </a:cubicBezTo>
                <a:cubicBezTo>
                  <a:pt x="8165854" y="2095621"/>
                  <a:pt x="8128386" y="2101099"/>
                  <a:pt x="8105612" y="2129984"/>
                </a:cubicBezTo>
                <a:cubicBezTo>
                  <a:pt x="8029941" y="2226850"/>
                  <a:pt x="7916556" y="2278146"/>
                  <a:pt x="7831825" y="2364054"/>
                </a:cubicBezTo>
                <a:cubicBezTo>
                  <a:pt x="7781867" y="2414604"/>
                  <a:pt x="7719175" y="2449465"/>
                  <a:pt x="7671177" y="2503500"/>
                </a:cubicBezTo>
                <a:cubicBezTo>
                  <a:pt x="7642280" y="2536121"/>
                  <a:pt x="7607261" y="2566500"/>
                  <a:pt x="7571017" y="2591152"/>
                </a:cubicBezTo>
                <a:cubicBezTo>
                  <a:pt x="7511264" y="2631990"/>
                  <a:pt x="7456653" y="2678804"/>
                  <a:pt x="7402043" y="2724871"/>
                </a:cubicBezTo>
                <a:cubicBezTo>
                  <a:pt x="7372901" y="2749523"/>
                  <a:pt x="7341065" y="2772183"/>
                  <a:pt x="7315352" y="2801317"/>
                </a:cubicBezTo>
                <a:cubicBezTo>
                  <a:pt x="7288414" y="2831448"/>
                  <a:pt x="7236987" y="2828708"/>
                  <a:pt x="7220824" y="2874028"/>
                </a:cubicBezTo>
                <a:cubicBezTo>
                  <a:pt x="7210784" y="2902167"/>
                  <a:pt x="7185315" y="2916858"/>
                  <a:pt x="7162051" y="2930554"/>
                </a:cubicBezTo>
                <a:cubicBezTo>
                  <a:pt x="7127276" y="2951222"/>
                  <a:pt x="7099604" y="2978862"/>
                  <a:pt x="7074135" y="3009490"/>
                </a:cubicBezTo>
                <a:cubicBezTo>
                  <a:pt x="7066544" y="2946989"/>
                  <a:pt x="7052340" y="2886479"/>
                  <a:pt x="7030055" y="2827463"/>
                </a:cubicBezTo>
                <a:cubicBezTo>
                  <a:pt x="7004342" y="2759733"/>
                  <a:pt x="6950711" y="2713168"/>
                  <a:pt x="6912753" y="2654650"/>
                </a:cubicBezTo>
                <a:cubicBezTo>
                  <a:pt x="6945813" y="2618294"/>
                  <a:pt x="6996260" y="2605346"/>
                  <a:pt x="7025647" y="2561769"/>
                </a:cubicBezTo>
                <a:cubicBezTo>
                  <a:pt x="7039361" y="2541101"/>
                  <a:pt x="7047197" y="2512714"/>
                  <a:pt x="7076339" y="2502006"/>
                </a:cubicBezTo>
                <a:cubicBezTo>
                  <a:pt x="7123113" y="2484327"/>
                  <a:pt x="7137072" y="2437015"/>
                  <a:pt x="7159112" y="2397671"/>
                </a:cubicBezTo>
                <a:cubicBezTo>
                  <a:pt x="7166459" y="2383975"/>
                  <a:pt x="7167928" y="2366047"/>
                  <a:pt x="7155928" y="2353347"/>
                </a:cubicBezTo>
                <a:cubicBezTo>
                  <a:pt x="7143684" y="2340398"/>
                  <a:pt x="7127031" y="2341893"/>
                  <a:pt x="7112583" y="2350110"/>
                </a:cubicBezTo>
                <a:cubicBezTo>
                  <a:pt x="7074625" y="2371525"/>
                  <a:pt x="7035687" y="2391197"/>
                  <a:pt x="6999934" y="2415600"/>
                </a:cubicBezTo>
                <a:cubicBezTo>
                  <a:pt x="6941895" y="2455192"/>
                  <a:pt x="6915691" y="2530145"/>
                  <a:pt x="6847367" y="2559777"/>
                </a:cubicBezTo>
                <a:cubicBezTo>
                  <a:pt x="6841735" y="2562018"/>
                  <a:pt x="6839041" y="2570733"/>
                  <a:pt x="6834633" y="2576461"/>
                </a:cubicBezTo>
                <a:cubicBezTo>
                  <a:pt x="6776594" y="2539856"/>
                  <a:pt x="6724677" y="2495781"/>
                  <a:pt x="6659047" y="2467643"/>
                </a:cubicBezTo>
                <a:cubicBezTo>
                  <a:pt x="6562070" y="2426058"/>
                  <a:pt x="6465829" y="2393936"/>
                  <a:pt x="6360281" y="2387212"/>
                </a:cubicBezTo>
                <a:cubicBezTo>
                  <a:pt x="6332609" y="2385469"/>
                  <a:pt x="6305916" y="2392193"/>
                  <a:pt x="6278488" y="2386465"/>
                </a:cubicBezTo>
                <a:cubicBezTo>
                  <a:pt x="6222898" y="2375011"/>
                  <a:pt x="6164124" y="2380240"/>
                  <a:pt x="6111473" y="2390948"/>
                </a:cubicBezTo>
                <a:cubicBezTo>
                  <a:pt x="6026986" y="2408129"/>
                  <a:pt x="5939315" y="2412363"/>
                  <a:pt x="5858257" y="2446726"/>
                </a:cubicBezTo>
                <a:cubicBezTo>
                  <a:pt x="5798993" y="2472125"/>
                  <a:pt x="5734098" y="2488062"/>
                  <a:pt x="5681936" y="2525662"/>
                </a:cubicBezTo>
                <a:cubicBezTo>
                  <a:pt x="5571980" y="2605346"/>
                  <a:pt x="5465943" y="2690757"/>
                  <a:pt x="5359661" y="2775669"/>
                </a:cubicBezTo>
                <a:cubicBezTo>
                  <a:pt x="5343253" y="2788618"/>
                  <a:pt x="5332968" y="2787871"/>
                  <a:pt x="5320234" y="2775669"/>
                </a:cubicBezTo>
                <a:cubicBezTo>
                  <a:pt x="5260480" y="2718895"/>
                  <a:pt x="5191666" y="2676563"/>
                  <a:pt x="5120403" y="2635974"/>
                </a:cubicBezTo>
                <a:cubicBezTo>
                  <a:pt x="5020978" y="2578702"/>
                  <a:pt x="4914941" y="2537615"/>
                  <a:pt x="4811352" y="2490303"/>
                </a:cubicBezTo>
                <a:cubicBezTo>
                  <a:pt x="4766782" y="2470133"/>
                  <a:pt x="4720008" y="2467145"/>
                  <a:pt x="4674949" y="2455192"/>
                </a:cubicBezTo>
                <a:cubicBezTo>
                  <a:pt x="4627685" y="2442742"/>
                  <a:pt x="4580176" y="2426307"/>
                  <a:pt x="4531443" y="2423319"/>
                </a:cubicBezTo>
                <a:cubicBezTo>
                  <a:pt x="4490302" y="2420580"/>
                  <a:pt x="4448426" y="2430540"/>
                  <a:pt x="4407284" y="2428548"/>
                </a:cubicBezTo>
                <a:cubicBezTo>
                  <a:pt x="4327450" y="2424813"/>
                  <a:pt x="4250310" y="2440750"/>
                  <a:pt x="4172679" y="2453947"/>
                </a:cubicBezTo>
                <a:cubicBezTo>
                  <a:pt x="4096274" y="2467145"/>
                  <a:pt x="4023297" y="2493291"/>
                  <a:pt x="3949340" y="2515453"/>
                </a:cubicBezTo>
                <a:cubicBezTo>
                  <a:pt x="3911872" y="2526658"/>
                  <a:pt x="3879791" y="2546081"/>
                  <a:pt x="3853588" y="2575465"/>
                </a:cubicBezTo>
                <a:cubicBezTo>
                  <a:pt x="3841343" y="2589409"/>
                  <a:pt x="3828854" y="2603354"/>
                  <a:pt x="3811712" y="2611073"/>
                </a:cubicBezTo>
                <a:cubicBezTo>
                  <a:pt x="3790896" y="2557038"/>
                  <a:pt x="3734326" y="2538611"/>
                  <a:pt x="3700776" y="2496030"/>
                </a:cubicBezTo>
                <a:cubicBezTo>
                  <a:pt x="3666247" y="2452453"/>
                  <a:pt x="3619963" y="2418339"/>
                  <a:pt x="3572699" y="2387960"/>
                </a:cubicBezTo>
                <a:cubicBezTo>
                  <a:pt x="3552373" y="2374762"/>
                  <a:pt x="3533272" y="2382481"/>
                  <a:pt x="3519068" y="2397671"/>
                </a:cubicBezTo>
                <a:cubicBezTo>
                  <a:pt x="3505844" y="2411367"/>
                  <a:pt x="3508293" y="2427801"/>
                  <a:pt x="3519313" y="2443987"/>
                </a:cubicBezTo>
                <a:cubicBezTo>
                  <a:pt x="3536945" y="2469635"/>
                  <a:pt x="3551883" y="2496030"/>
                  <a:pt x="3572944" y="2519686"/>
                </a:cubicBezTo>
                <a:cubicBezTo>
                  <a:pt x="3591311" y="2540105"/>
                  <a:pt x="3621677" y="2550065"/>
                  <a:pt x="3632942" y="2572227"/>
                </a:cubicBezTo>
                <a:cubicBezTo>
                  <a:pt x="3658166" y="2621781"/>
                  <a:pt x="3707389" y="2643445"/>
                  <a:pt x="3742163" y="2681294"/>
                </a:cubicBezTo>
                <a:cubicBezTo>
                  <a:pt x="3727959" y="2705697"/>
                  <a:pt x="3716694" y="2732590"/>
                  <a:pt x="3699062" y="2754254"/>
                </a:cubicBezTo>
                <a:cubicBezTo>
                  <a:pt x="3651799" y="2811527"/>
                  <a:pt x="3617514" y="2876270"/>
                  <a:pt x="3584454" y="2942506"/>
                </a:cubicBezTo>
                <a:cubicBezTo>
                  <a:pt x="3514905" y="2922337"/>
                  <a:pt x="3498987" y="2840412"/>
                  <a:pt x="3429683" y="2812523"/>
                </a:cubicBezTo>
                <a:cubicBezTo>
                  <a:pt x="3360869" y="2784634"/>
                  <a:pt x="3317769" y="2712420"/>
                  <a:pt x="3254587" y="2668097"/>
                </a:cubicBezTo>
                <a:cubicBezTo>
                  <a:pt x="3204140" y="2632239"/>
                  <a:pt x="3155162" y="2589907"/>
                  <a:pt x="3107653" y="2547824"/>
                </a:cubicBezTo>
                <a:cubicBezTo>
                  <a:pt x="3058675" y="2504497"/>
                  <a:pt x="3012636" y="2458181"/>
                  <a:pt x="2959495" y="2419335"/>
                </a:cubicBezTo>
                <a:cubicBezTo>
                  <a:pt x="2906109" y="2380489"/>
                  <a:pt x="2863498" y="2325956"/>
                  <a:pt x="2808398" y="2290845"/>
                </a:cubicBezTo>
                <a:cubicBezTo>
                  <a:pt x="2703585" y="2224858"/>
                  <a:pt x="2629628" y="2121767"/>
                  <a:pt x="2523346" y="2059016"/>
                </a:cubicBezTo>
                <a:cubicBezTo>
                  <a:pt x="2506448" y="2049056"/>
                  <a:pt x="2502040" y="2023408"/>
                  <a:pt x="2482204" y="2016933"/>
                </a:cubicBezTo>
                <a:cubicBezTo>
                  <a:pt x="2429063" y="1999503"/>
                  <a:pt x="2390371" y="1959910"/>
                  <a:pt x="2348739" y="1925547"/>
                </a:cubicBezTo>
                <a:cubicBezTo>
                  <a:pt x="2332332" y="1911851"/>
                  <a:pt x="2321801" y="1890436"/>
                  <a:pt x="2301720" y="1877737"/>
                </a:cubicBezTo>
                <a:cubicBezTo>
                  <a:pt x="2241967" y="1839887"/>
                  <a:pt x="2200336" y="1779875"/>
                  <a:pt x="2139603" y="1741030"/>
                </a:cubicBezTo>
                <a:cubicBezTo>
                  <a:pt x="2109972" y="1721607"/>
                  <a:pt x="2091605" y="1682014"/>
                  <a:pt x="2052422" y="1669066"/>
                </a:cubicBezTo>
                <a:cubicBezTo>
                  <a:pt x="2020587" y="1658358"/>
                  <a:pt x="2008097" y="1624742"/>
                  <a:pt x="1985323" y="1604821"/>
                </a:cubicBezTo>
                <a:cubicBezTo>
                  <a:pt x="1947120" y="1571453"/>
                  <a:pt x="1899856" y="1548544"/>
                  <a:pt x="1865327" y="1509450"/>
                </a:cubicBezTo>
                <a:cubicBezTo>
                  <a:pt x="1833981" y="1473841"/>
                  <a:pt x="1785492" y="1458651"/>
                  <a:pt x="1756595" y="1422794"/>
                </a:cubicBezTo>
                <a:cubicBezTo>
                  <a:pt x="1719127" y="1376478"/>
                  <a:pt x="1664762" y="1354316"/>
                  <a:pt x="1623865" y="1311237"/>
                </a:cubicBezTo>
                <a:cubicBezTo>
                  <a:pt x="1580520" y="1265917"/>
                  <a:pt x="1527134" y="1224581"/>
                  <a:pt x="1472523" y="1188475"/>
                </a:cubicBezTo>
                <a:cubicBezTo>
                  <a:pt x="1417178" y="1151621"/>
                  <a:pt x="1381179" y="1092357"/>
                  <a:pt x="1324610" y="1055752"/>
                </a:cubicBezTo>
                <a:cubicBezTo>
                  <a:pt x="1300365" y="1040064"/>
                  <a:pt x="1263142" y="1045792"/>
                  <a:pt x="1250653" y="1012175"/>
                </a:cubicBezTo>
                <a:cubicBezTo>
                  <a:pt x="1241347" y="987025"/>
                  <a:pt x="1220531" y="973330"/>
                  <a:pt x="1200695" y="961377"/>
                </a:cubicBezTo>
                <a:cubicBezTo>
                  <a:pt x="1116453" y="909334"/>
                  <a:pt x="1057435" y="821682"/>
                  <a:pt x="960458" y="787817"/>
                </a:cubicBezTo>
                <a:cubicBezTo>
                  <a:pt x="958254" y="786821"/>
                  <a:pt x="957030" y="783334"/>
                  <a:pt x="955071" y="781093"/>
                </a:cubicBezTo>
                <a:cubicBezTo>
                  <a:pt x="887971" y="697426"/>
                  <a:pt x="796137" y="644884"/>
                  <a:pt x="711650" y="582632"/>
                </a:cubicBezTo>
                <a:cubicBezTo>
                  <a:pt x="666590" y="549264"/>
                  <a:pt x="617612" y="519383"/>
                  <a:pt x="580389" y="478047"/>
                </a:cubicBezTo>
                <a:cubicBezTo>
                  <a:pt x="543166" y="436711"/>
                  <a:pt x="504473" y="402348"/>
                  <a:pt x="450353" y="389150"/>
                </a:cubicBezTo>
                <a:cubicBezTo>
                  <a:pt x="436394" y="385913"/>
                  <a:pt x="430027" y="378194"/>
                  <a:pt x="428312" y="366988"/>
                </a:cubicBezTo>
                <a:cubicBezTo>
                  <a:pt x="425864" y="346819"/>
                  <a:pt x="411415" y="338352"/>
                  <a:pt x="397946" y="328143"/>
                </a:cubicBezTo>
                <a:cubicBezTo>
                  <a:pt x="345295" y="288052"/>
                  <a:pt x="285786" y="257673"/>
                  <a:pt x="240727" y="206875"/>
                </a:cubicBezTo>
                <a:cubicBezTo>
                  <a:pt x="225054" y="189693"/>
                  <a:pt x="203748" y="172511"/>
                  <a:pt x="184157" y="164543"/>
                </a:cubicBezTo>
                <a:cubicBezTo>
                  <a:pt x="109956" y="135907"/>
                  <a:pt x="70038" y="62199"/>
                  <a:pt x="0" y="30077"/>
                </a:cubicBezTo>
                <a:close/>
                <a:moveTo>
                  <a:pt x="3316054" y="2233075"/>
                </a:moveTo>
                <a:cubicBezTo>
                  <a:pt x="3301851" y="2203194"/>
                  <a:pt x="3317279" y="2167087"/>
                  <a:pt x="3292055" y="2137455"/>
                </a:cubicBezTo>
                <a:cubicBezTo>
                  <a:pt x="3247485" y="2084415"/>
                  <a:pt x="3189201" y="2047313"/>
                  <a:pt x="3139734" y="1999503"/>
                </a:cubicBezTo>
                <a:cubicBezTo>
                  <a:pt x="3100796" y="1961404"/>
                  <a:pt x="3064063" y="1914839"/>
                  <a:pt x="3007983" y="1896163"/>
                </a:cubicBezTo>
                <a:cubicBezTo>
                  <a:pt x="3000146" y="1893673"/>
                  <a:pt x="2995738" y="1880974"/>
                  <a:pt x="2990106" y="1872756"/>
                </a:cubicBezTo>
                <a:cubicBezTo>
                  <a:pt x="2973698" y="1848602"/>
                  <a:pt x="2951903" y="1827934"/>
                  <a:pt x="2925945" y="1818472"/>
                </a:cubicBezTo>
                <a:cubicBezTo>
                  <a:pt x="2906354" y="1811251"/>
                  <a:pt x="2890191" y="1803282"/>
                  <a:pt x="2878926" y="1786101"/>
                </a:cubicBezTo>
                <a:cubicBezTo>
                  <a:pt x="2858600" y="1755472"/>
                  <a:pt x="2834111" y="1774646"/>
                  <a:pt x="2815255" y="1784108"/>
                </a:cubicBezTo>
                <a:cubicBezTo>
                  <a:pt x="2794194" y="1795314"/>
                  <a:pt x="2804479" y="1818472"/>
                  <a:pt x="2813540" y="1833164"/>
                </a:cubicBezTo>
                <a:cubicBezTo>
                  <a:pt x="2850764" y="1893424"/>
                  <a:pt x="2910272" y="1934511"/>
                  <a:pt x="2948720" y="1994025"/>
                </a:cubicBezTo>
                <a:cubicBezTo>
                  <a:pt x="2949454" y="1995270"/>
                  <a:pt x="2951658" y="1995021"/>
                  <a:pt x="2952393" y="1996017"/>
                </a:cubicBezTo>
                <a:cubicBezTo>
                  <a:pt x="2977861" y="2030629"/>
                  <a:pt x="3025860" y="2025898"/>
                  <a:pt x="3054267" y="2057771"/>
                </a:cubicBezTo>
                <a:cubicBezTo>
                  <a:pt x="3066512" y="2071467"/>
                  <a:pt x="3072879" y="2092633"/>
                  <a:pt x="3089286" y="2099356"/>
                </a:cubicBezTo>
                <a:cubicBezTo>
                  <a:pt x="3170345" y="2132973"/>
                  <a:pt x="3211486" y="2231830"/>
                  <a:pt x="3316054" y="2233075"/>
                </a:cubicBezTo>
                <a:close/>
                <a:moveTo>
                  <a:pt x="1290815" y="308720"/>
                </a:moveTo>
                <a:cubicBezTo>
                  <a:pt x="1260938" y="311210"/>
                  <a:pt x="1246490" y="322416"/>
                  <a:pt x="1250163" y="355783"/>
                </a:cubicBezTo>
                <a:cubicBezTo>
                  <a:pt x="1256530" y="414549"/>
                  <a:pt x="1291794" y="456632"/>
                  <a:pt x="1332936" y="488506"/>
                </a:cubicBezTo>
                <a:cubicBezTo>
                  <a:pt x="1388526" y="531336"/>
                  <a:pt x="1441667" y="575908"/>
                  <a:pt x="1486237" y="628948"/>
                </a:cubicBezTo>
                <a:cubicBezTo>
                  <a:pt x="1534235" y="685722"/>
                  <a:pt x="1596437" y="726311"/>
                  <a:pt x="1645415" y="781342"/>
                </a:cubicBezTo>
                <a:cubicBezTo>
                  <a:pt x="1660843" y="798524"/>
                  <a:pt x="1692924" y="814710"/>
                  <a:pt x="1710801" y="782836"/>
                </a:cubicBezTo>
                <a:cubicBezTo>
                  <a:pt x="1726719" y="754449"/>
                  <a:pt x="1730882" y="725315"/>
                  <a:pt x="1695863" y="696679"/>
                </a:cubicBezTo>
                <a:cubicBezTo>
                  <a:pt x="1634885" y="646378"/>
                  <a:pt x="1574887" y="592592"/>
                  <a:pt x="1525664" y="531087"/>
                </a:cubicBezTo>
                <a:cubicBezTo>
                  <a:pt x="1476196" y="469581"/>
                  <a:pt x="1418647" y="417289"/>
                  <a:pt x="1365506" y="359767"/>
                </a:cubicBezTo>
                <a:cubicBezTo>
                  <a:pt x="1345180" y="337854"/>
                  <a:pt x="1323385" y="312704"/>
                  <a:pt x="1290815" y="308720"/>
                </a:cubicBezTo>
                <a:close/>
                <a:moveTo>
                  <a:pt x="2517224" y="1472845"/>
                </a:moveTo>
                <a:cubicBezTo>
                  <a:pt x="2523101" y="1448691"/>
                  <a:pt x="2517224" y="1430264"/>
                  <a:pt x="2499347" y="1414079"/>
                </a:cubicBezTo>
                <a:cubicBezTo>
                  <a:pt x="2418778" y="1342363"/>
                  <a:pt x="2340658" y="1268407"/>
                  <a:pt x="2264742" y="1191463"/>
                </a:cubicBezTo>
                <a:cubicBezTo>
                  <a:pt x="2242702" y="1169052"/>
                  <a:pt x="2204009" y="1162080"/>
                  <a:pt x="2192500" y="1129708"/>
                </a:cubicBezTo>
                <a:cubicBezTo>
                  <a:pt x="2180010" y="1095345"/>
                  <a:pt x="2149644" y="1081400"/>
                  <a:pt x="2125889" y="1062226"/>
                </a:cubicBezTo>
                <a:cubicBezTo>
                  <a:pt x="2107033" y="1046788"/>
                  <a:pt x="2073728" y="1029855"/>
                  <a:pt x="2049239" y="1057993"/>
                </a:cubicBezTo>
                <a:cubicBezTo>
                  <a:pt x="2026709" y="1084388"/>
                  <a:pt x="2048749" y="1104309"/>
                  <a:pt x="2065646" y="1123981"/>
                </a:cubicBezTo>
                <a:cubicBezTo>
                  <a:pt x="2090870" y="1153115"/>
                  <a:pt x="2116829" y="1181503"/>
                  <a:pt x="2138134" y="1213127"/>
                </a:cubicBezTo>
                <a:cubicBezTo>
                  <a:pt x="2159439" y="1244751"/>
                  <a:pt x="2205234" y="1247988"/>
                  <a:pt x="2218213" y="1280111"/>
                </a:cubicBezTo>
                <a:cubicBezTo>
                  <a:pt x="2232172" y="1314225"/>
                  <a:pt x="2257640" y="1331158"/>
                  <a:pt x="2283599" y="1349087"/>
                </a:cubicBezTo>
                <a:cubicBezTo>
                  <a:pt x="2303924" y="1363031"/>
                  <a:pt x="2319597" y="1380462"/>
                  <a:pt x="2336985" y="1397395"/>
                </a:cubicBezTo>
                <a:cubicBezTo>
                  <a:pt x="2376412" y="1435493"/>
                  <a:pt x="2406288" y="1486043"/>
                  <a:pt x="2461389" y="1504718"/>
                </a:cubicBezTo>
                <a:cubicBezTo>
                  <a:pt x="2479755" y="1510944"/>
                  <a:pt x="2498367" y="1529869"/>
                  <a:pt x="2516979" y="1518663"/>
                </a:cubicBezTo>
                <a:cubicBezTo>
                  <a:pt x="2533876" y="1508205"/>
                  <a:pt x="2506203" y="1487786"/>
                  <a:pt x="2517224" y="1472845"/>
                </a:cubicBezTo>
                <a:close/>
                <a:moveTo>
                  <a:pt x="7551671" y="1949950"/>
                </a:moveTo>
                <a:cubicBezTo>
                  <a:pt x="7545058" y="1969372"/>
                  <a:pt x="7554119" y="1981325"/>
                  <a:pt x="7567833" y="1991036"/>
                </a:cubicBezTo>
                <a:cubicBezTo>
                  <a:pt x="7586935" y="2004483"/>
                  <a:pt x="7606526" y="2000997"/>
                  <a:pt x="7623423" y="1988297"/>
                </a:cubicBezTo>
                <a:cubicBezTo>
                  <a:pt x="7679258" y="1945716"/>
                  <a:pt x="7736562" y="1904879"/>
                  <a:pt x="7792642" y="1862796"/>
                </a:cubicBezTo>
                <a:cubicBezTo>
                  <a:pt x="7859007" y="1813243"/>
                  <a:pt x="7908965" y="1744018"/>
                  <a:pt x="7985126" y="1706915"/>
                </a:cubicBezTo>
                <a:cubicBezTo>
                  <a:pt x="8008145" y="1695461"/>
                  <a:pt x="8009860" y="1662342"/>
                  <a:pt x="8000309" y="1637441"/>
                </a:cubicBezTo>
                <a:cubicBezTo>
                  <a:pt x="7992962" y="1617520"/>
                  <a:pt x="7969453" y="1608556"/>
                  <a:pt x="7954025" y="1619014"/>
                </a:cubicBezTo>
                <a:cubicBezTo>
                  <a:pt x="7919740" y="1642172"/>
                  <a:pt x="7876395" y="1650390"/>
                  <a:pt x="7846763" y="1677283"/>
                </a:cubicBezTo>
                <a:cubicBezTo>
                  <a:pt x="7782602" y="1735302"/>
                  <a:pt x="7716971" y="1790085"/>
                  <a:pt x="7646688" y="1839887"/>
                </a:cubicBezTo>
                <a:cubicBezTo>
                  <a:pt x="7619505" y="1859310"/>
                  <a:pt x="7598934" y="1888444"/>
                  <a:pt x="7569547" y="1906373"/>
                </a:cubicBezTo>
                <a:cubicBezTo>
                  <a:pt x="7552160" y="1917080"/>
                  <a:pt x="7549956" y="1932768"/>
                  <a:pt x="7551671" y="1949950"/>
                </a:cubicBezTo>
                <a:close/>
                <a:moveTo>
                  <a:pt x="9330796" y="546276"/>
                </a:moveTo>
                <a:cubicBezTo>
                  <a:pt x="9343775" y="549762"/>
                  <a:pt x="9351366" y="540798"/>
                  <a:pt x="9360672" y="533826"/>
                </a:cubicBezTo>
                <a:cubicBezTo>
                  <a:pt x="9389569" y="511166"/>
                  <a:pt x="9412344" y="479541"/>
                  <a:pt x="9440261" y="458624"/>
                </a:cubicBezTo>
                <a:cubicBezTo>
                  <a:pt x="9505892" y="410316"/>
                  <a:pt x="9558543" y="349309"/>
                  <a:pt x="9617806" y="294775"/>
                </a:cubicBezTo>
                <a:cubicBezTo>
                  <a:pt x="9654785" y="260661"/>
                  <a:pt x="9696171" y="228538"/>
                  <a:pt x="9714048" y="177491"/>
                </a:cubicBezTo>
                <a:cubicBezTo>
                  <a:pt x="9718946" y="163796"/>
                  <a:pt x="9727027" y="148357"/>
                  <a:pt x="9717232" y="136654"/>
                </a:cubicBezTo>
                <a:cubicBezTo>
                  <a:pt x="9705477" y="122211"/>
                  <a:pt x="9687600" y="128685"/>
                  <a:pt x="9674621" y="137152"/>
                </a:cubicBezTo>
                <a:cubicBezTo>
                  <a:pt x="9642540" y="157819"/>
                  <a:pt x="9608501" y="175001"/>
                  <a:pt x="9577155" y="197163"/>
                </a:cubicBezTo>
                <a:cubicBezTo>
                  <a:pt x="9533564" y="228289"/>
                  <a:pt x="9510545" y="279586"/>
                  <a:pt x="9464995" y="307475"/>
                </a:cubicBezTo>
                <a:cubicBezTo>
                  <a:pt x="9396671" y="349309"/>
                  <a:pt x="9345734" y="410565"/>
                  <a:pt x="9290878" y="467091"/>
                </a:cubicBezTo>
                <a:cubicBezTo>
                  <a:pt x="9276675" y="481782"/>
                  <a:pt x="9268593" y="500707"/>
                  <a:pt x="9279369" y="522371"/>
                </a:cubicBezTo>
                <a:cubicBezTo>
                  <a:pt x="9290634" y="544035"/>
                  <a:pt x="9310959" y="544284"/>
                  <a:pt x="9330796" y="546276"/>
                </a:cubicBezTo>
                <a:close/>
                <a:moveTo>
                  <a:pt x="8410499" y="1315968"/>
                </a:moveTo>
                <a:cubicBezTo>
                  <a:pt x="8424948" y="1307502"/>
                  <a:pt x="8448457" y="1298787"/>
                  <a:pt x="8465355" y="1282601"/>
                </a:cubicBezTo>
                <a:cubicBezTo>
                  <a:pt x="8517026" y="1233048"/>
                  <a:pt x="8578249" y="1194949"/>
                  <a:pt x="8627227" y="1141163"/>
                </a:cubicBezTo>
                <a:cubicBezTo>
                  <a:pt x="8646573" y="1120495"/>
                  <a:pt x="8667144" y="1098333"/>
                  <a:pt x="8688694" y="1079408"/>
                </a:cubicBezTo>
                <a:cubicBezTo>
                  <a:pt x="8734978" y="1039068"/>
                  <a:pt x="8787385" y="1006946"/>
                  <a:pt x="8828281" y="959634"/>
                </a:cubicBezTo>
                <a:cubicBezTo>
                  <a:pt x="8846403" y="938717"/>
                  <a:pt x="8859627" y="921286"/>
                  <a:pt x="8837342" y="897630"/>
                </a:cubicBezTo>
                <a:cubicBezTo>
                  <a:pt x="8815792" y="874970"/>
                  <a:pt x="8792038" y="877958"/>
                  <a:pt x="8769263" y="897132"/>
                </a:cubicBezTo>
                <a:cubicBezTo>
                  <a:pt x="8721020" y="938219"/>
                  <a:pt x="8676450" y="985033"/>
                  <a:pt x="8623798" y="1018400"/>
                </a:cubicBezTo>
                <a:cubicBezTo>
                  <a:pt x="8578494" y="1047037"/>
                  <a:pt x="8557188" y="1095345"/>
                  <a:pt x="8515312" y="1127467"/>
                </a:cubicBezTo>
                <a:cubicBezTo>
                  <a:pt x="8465355" y="1165566"/>
                  <a:pt x="8418581" y="1211135"/>
                  <a:pt x="8379643" y="1262680"/>
                </a:cubicBezTo>
                <a:cubicBezTo>
                  <a:pt x="8371807" y="1273138"/>
                  <a:pt x="8362991" y="1283099"/>
                  <a:pt x="8370582" y="1297293"/>
                </a:cubicBezTo>
                <a:cubicBezTo>
                  <a:pt x="8377439" y="1310241"/>
                  <a:pt x="8388459" y="1315470"/>
                  <a:pt x="8410499" y="1315968"/>
                </a:cubicBezTo>
                <a:close/>
              </a:path>
            </a:pathLst>
          </a:custGeom>
          <a:solidFill>
            <a:srgbClr val="FECDBC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77047706-B5E9-4417-848F-B3B5F7BA036B}"/>
              </a:ext>
            </a:extLst>
          </p:cNvPr>
          <p:cNvGrpSpPr/>
          <p:nvPr/>
        </p:nvGrpSpPr>
        <p:grpSpPr>
          <a:xfrm>
            <a:off x="2742634" y="1405670"/>
            <a:ext cx="6706733" cy="5680918"/>
            <a:chOff x="1277971" y="107651"/>
            <a:chExt cx="6706733" cy="5680918"/>
          </a:xfrm>
        </p:grpSpPr>
        <p:sp>
          <p:nvSpPr>
            <p:cNvPr id="181" name="Isosceles Triangle 180">
              <a:extLst>
                <a:ext uri="{FF2B5EF4-FFF2-40B4-BE49-F238E27FC236}">
                  <a16:creationId xmlns:a16="http://schemas.microsoft.com/office/drawing/2014/main" id="{F1B8B68F-80A6-4A1B-8937-8B01D2B8C30B}"/>
                </a:ext>
              </a:extLst>
            </p:cNvPr>
            <p:cNvSpPr/>
            <p:nvPr/>
          </p:nvSpPr>
          <p:spPr>
            <a:xfrm>
              <a:off x="1277971" y="107651"/>
              <a:ext cx="6706733" cy="1890820"/>
            </a:xfrm>
            <a:prstGeom prst="triangle">
              <a:avLst/>
            </a:prstGeom>
            <a:solidFill>
              <a:srgbClr val="FECDBC"/>
            </a:solidFill>
            <a:ln w="626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0C9954E0-3345-490A-B50A-48DF42072578}"/>
                </a:ext>
              </a:extLst>
            </p:cNvPr>
            <p:cNvSpPr/>
            <p:nvPr/>
          </p:nvSpPr>
          <p:spPr>
            <a:xfrm>
              <a:off x="1277971" y="1998471"/>
              <a:ext cx="6706733" cy="3790098"/>
            </a:xfrm>
            <a:prstGeom prst="rect">
              <a:avLst/>
            </a:prstGeom>
            <a:solidFill>
              <a:srgbClr val="FECD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47C470D8-7B83-4CDE-BA9F-8D211E0531D8}"/>
              </a:ext>
            </a:extLst>
          </p:cNvPr>
          <p:cNvSpPr/>
          <p:nvPr/>
        </p:nvSpPr>
        <p:spPr>
          <a:xfrm>
            <a:off x="601517" y="81003"/>
            <a:ext cx="10920955" cy="6847890"/>
          </a:xfrm>
          <a:custGeom>
            <a:avLst/>
            <a:gdLst>
              <a:gd name="connsiteX0" fmla="*/ 10909488 w 10920955"/>
              <a:gd name="connsiteY0" fmla="*/ 3220207 h 6847890"/>
              <a:gd name="connsiteX1" fmla="*/ 10909243 w 10920955"/>
              <a:gd name="connsiteY1" fmla="*/ 3141519 h 6847890"/>
              <a:gd name="connsiteX2" fmla="*/ 10918059 w 10920955"/>
              <a:gd name="connsiteY2" fmla="*/ 2912678 h 6847890"/>
              <a:gd name="connsiteX3" fmla="*/ 10903611 w 10920955"/>
              <a:gd name="connsiteY3" fmla="*/ 2694047 h 6847890"/>
              <a:gd name="connsiteX4" fmla="*/ 10895285 w 10920955"/>
              <a:gd name="connsiteY4" fmla="*/ 2526463 h 6847890"/>
              <a:gd name="connsiteX5" fmla="*/ 10908264 w 10920955"/>
              <a:gd name="connsiteY5" fmla="*/ 2401459 h 6847890"/>
              <a:gd name="connsiteX6" fmla="*/ 10904346 w 10920955"/>
              <a:gd name="connsiteY6" fmla="*/ 2103145 h 6847890"/>
              <a:gd name="connsiteX7" fmla="*/ 10904835 w 10920955"/>
              <a:gd name="connsiteY7" fmla="*/ 1696012 h 6847890"/>
              <a:gd name="connsiteX8" fmla="*/ 10894305 w 10920955"/>
              <a:gd name="connsiteY8" fmla="*/ 1530420 h 6847890"/>
              <a:gd name="connsiteX9" fmla="*/ 10891366 w 10920955"/>
              <a:gd name="connsiteY9" fmla="*/ 1367069 h 6847890"/>
              <a:gd name="connsiteX10" fmla="*/ 10880346 w 10920955"/>
              <a:gd name="connsiteY10" fmla="*/ 1151426 h 6847890"/>
              <a:gd name="connsiteX11" fmla="*/ 10892591 w 10920955"/>
              <a:gd name="connsiteY11" fmla="*/ 997039 h 6847890"/>
              <a:gd name="connsiteX12" fmla="*/ 10893326 w 10920955"/>
              <a:gd name="connsiteY12" fmla="*/ 884984 h 6847890"/>
              <a:gd name="connsiteX13" fmla="*/ 10895040 w 10920955"/>
              <a:gd name="connsiteY13" fmla="*/ 609329 h 6847890"/>
              <a:gd name="connsiteX14" fmla="*/ 10901407 w 10920955"/>
              <a:gd name="connsiteY14" fmla="*/ 373018 h 6847890"/>
              <a:gd name="connsiteX15" fmla="*/ 10897734 w 10920955"/>
              <a:gd name="connsiteY15" fmla="*/ 161110 h 6847890"/>
              <a:gd name="connsiteX16" fmla="*/ 10886469 w 10920955"/>
              <a:gd name="connsiteY16" fmla="*/ 51545 h 6847890"/>
              <a:gd name="connsiteX17" fmla="*/ 10828919 w 10920955"/>
              <a:gd name="connsiteY17" fmla="*/ 89146 h 6847890"/>
              <a:gd name="connsiteX18" fmla="*/ 10813491 w 10920955"/>
              <a:gd name="connsiteY18" fmla="*/ 105332 h 6847890"/>
              <a:gd name="connsiteX19" fmla="*/ 10622722 w 10920955"/>
              <a:gd name="connsiteY19" fmla="*/ 256481 h 6847890"/>
              <a:gd name="connsiteX20" fmla="*/ 10455707 w 10920955"/>
              <a:gd name="connsiteY20" fmla="*/ 391196 h 6847890"/>
              <a:gd name="connsiteX21" fmla="*/ 10255877 w 10920955"/>
              <a:gd name="connsiteY21" fmla="*/ 563013 h 6847890"/>
              <a:gd name="connsiteX22" fmla="*/ 10229429 w 10920955"/>
              <a:gd name="connsiteY22" fmla="*/ 583681 h 6847890"/>
              <a:gd name="connsiteX23" fmla="*/ 10045762 w 10920955"/>
              <a:gd name="connsiteY23" fmla="*/ 715408 h 6847890"/>
              <a:gd name="connsiteX24" fmla="*/ 9975478 w 10920955"/>
              <a:gd name="connsiteY24" fmla="*/ 791605 h 6847890"/>
              <a:gd name="connsiteX25" fmla="*/ 9953193 w 10920955"/>
              <a:gd name="connsiteY25" fmla="*/ 810530 h 6847890"/>
              <a:gd name="connsiteX26" fmla="*/ 9786178 w 10920955"/>
              <a:gd name="connsiteY26" fmla="*/ 941261 h 6847890"/>
              <a:gd name="connsiteX27" fmla="*/ 9640224 w 10920955"/>
              <a:gd name="connsiteY27" fmla="*/ 1048086 h 6847890"/>
              <a:gd name="connsiteX28" fmla="*/ 9605694 w 10920955"/>
              <a:gd name="connsiteY28" fmla="*/ 1071991 h 6847890"/>
              <a:gd name="connsiteX29" fmla="*/ 9454107 w 10920955"/>
              <a:gd name="connsiteY29" fmla="*/ 1205959 h 6847890"/>
              <a:gd name="connsiteX30" fmla="*/ 9280481 w 10920955"/>
              <a:gd name="connsiteY30" fmla="*/ 1349389 h 6847890"/>
              <a:gd name="connsiteX31" fmla="*/ 9132812 w 10920955"/>
              <a:gd name="connsiteY31" fmla="*/ 1473645 h 6847890"/>
              <a:gd name="connsiteX32" fmla="*/ 8937145 w 10920955"/>
              <a:gd name="connsiteY32" fmla="*/ 1638491 h 6847890"/>
              <a:gd name="connsiteX33" fmla="*/ 8809802 w 10920955"/>
              <a:gd name="connsiteY33" fmla="*/ 1728632 h 6847890"/>
              <a:gd name="connsiteX34" fmla="*/ 8774048 w 10920955"/>
              <a:gd name="connsiteY34" fmla="*/ 1764490 h 6847890"/>
              <a:gd name="connsiteX35" fmla="*/ 8692010 w 10920955"/>
              <a:gd name="connsiteY35" fmla="*/ 1841185 h 6847890"/>
              <a:gd name="connsiteX36" fmla="*/ 8593075 w 10920955"/>
              <a:gd name="connsiteY36" fmla="*/ 1926347 h 6847890"/>
              <a:gd name="connsiteX37" fmla="*/ 8464507 w 10920955"/>
              <a:gd name="connsiteY37" fmla="*/ 2020473 h 6847890"/>
              <a:gd name="connsiteX38" fmla="*/ 8461079 w 10920955"/>
              <a:gd name="connsiteY38" fmla="*/ 2022714 h 6847890"/>
              <a:gd name="connsiteX39" fmla="*/ 8353328 w 10920955"/>
              <a:gd name="connsiteY39" fmla="*/ 2122069 h 6847890"/>
              <a:gd name="connsiteX40" fmla="*/ 8209332 w 10920955"/>
              <a:gd name="connsiteY40" fmla="*/ 2232630 h 6847890"/>
              <a:gd name="connsiteX41" fmla="*/ 8187047 w 10920955"/>
              <a:gd name="connsiteY41" fmla="*/ 2251555 h 6847890"/>
              <a:gd name="connsiteX42" fmla="*/ 8005094 w 10920955"/>
              <a:gd name="connsiteY42" fmla="*/ 2410424 h 6847890"/>
              <a:gd name="connsiteX43" fmla="*/ 7815794 w 10920955"/>
              <a:gd name="connsiteY43" fmla="*/ 2570289 h 6847890"/>
              <a:gd name="connsiteX44" fmla="*/ 7625760 w 10920955"/>
              <a:gd name="connsiteY44" fmla="*/ 2722434 h 6847890"/>
              <a:gd name="connsiteX45" fmla="*/ 7502090 w 10920955"/>
              <a:gd name="connsiteY45" fmla="*/ 2818801 h 6847890"/>
              <a:gd name="connsiteX46" fmla="*/ 7496948 w 10920955"/>
              <a:gd name="connsiteY46" fmla="*/ 2825027 h 6847890"/>
              <a:gd name="connsiteX47" fmla="*/ 7422501 w 10920955"/>
              <a:gd name="connsiteY47" fmla="*/ 2885785 h 6847890"/>
              <a:gd name="connsiteX48" fmla="*/ 7380135 w 10920955"/>
              <a:gd name="connsiteY48" fmla="*/ 2928117 h 6847890"/>
              <a:gd name="connsiteX49" fmla="*/ 7238344 w 10920955"/>
              <a:gd name="connsiteY49" fmla="*/ 3032453 h 6847890"/>
              <a:gd name="connsiteX50" fmla="*/ 7248384 w 10920955"/>
              <a:gd name="connsiteY50" fmla="*/ 3148741 h 6847890"/>
              <a:gd name="connsiteX51" fmla="*/ 7248139 w 10920955"/>
              <a:gd name="connsiteY51" fmla="*/ 3172397 h 6847890"/>
              <a:gd name="connsiteX52" fmla="*/ 7248384 w 10920955"/>
              <a:gd name="connsiteY52" fmla="*/ 3219211 h 6847890"/>
              <a:gd name="connsiteX53" fmla="*/ 7241038 w 10920955"/>
              <a:gd name="connsiteY53" fmla="*/ 3326534 h 6847890"/>
              <a:gd name="connsiteX54" fmla="*/ 7220957 w 10920955"/>
              <a:gd name="connsiteY54" fmla="*/ 3465482 h 6847890"/>
              <a:gd name="connsiteX55" fmla="*/ 7194019 w 10920955"/>
              <a:gd name="connsiteY55" fmla="*/ 3550146 h 6847890"/>
              <a:gd name="connsiteX56" fmla="*/ 7135980 w 10920955"/>
              <a:gd name="connsiteY56" fmla="*/ 3750101 h 6847890"/>
              <a:gd name="connsiteX57" fmla="*/ 7110756 w 10920955"/>
              <a:gd name="connsiteY57" fmla="*/ 3831030 h 6847890"/>
              <a:gd name="connsiteX58" fmla="*/ 6982434 w 10920955"/>
              <a:gd name="connsiteY58" fmla="*/ 4059124 h 6847890"/>
              <a:gd name="connsiteX59" fmla="*/ 6932966 w 10920955"/>
              <a:gd name="connsiteY59" fmla="*/ 4152503 h 6847890"/>
              <a:gd name="connsiteX60" fmla="*/ 6913375 w 10920955"/>
              <a:gd name="connsiteY60" fmla="*/ 4179894 h 6847890"/>
              <a:gd name="connsiteX61" fmla="*/ 6819337 w 10920955"/>
              <a:gd name="connsiteY61" fmla="*/ 4288463 h 6847890"/>
              <a:gd name="connsiteX62" fmla="*/ 6732156 w 10920955"/>
              <a:gd name="connsiteY62" fmla="*/ 4389810 h 6847890"/>
              <a:gd name="connsiteX63" fmla="*/ 6537714 w 10920955"/>
              <a:gd name="connsiteY63" fmla="*/ 4556647 h 6847890"/>
              <a:gd name="connsiteX64" fmla="*/ 6357965 w 10920955"/>
              <a:gd name="connsiteY64" fmla="*/ 4715267 h 6847890"/>
              <a:gd name="connsiteX65" fmla="*/ 6138788 w 10920955"/>
              <a:gd name="connsiteY65" fmla="*/ 4904515 h 6847890"/>
              <a:gd name="connsiteX66" fmla="*/ 5828513 w 10920955"/>
              <a:gd name="connsiteY66" fmla="*/ 5148795 h 6847890"/>
              <a:gd name="connsiteX67" fmla="*/ 5679375 w 10920955"/>
              <a:gd name="connsiteY67" fmla="*/ 5268071 h 6847890"/>
              <a:gd name="connsiteX68" fmla="*/ 5502809 w 10920955"/>
              <a:gd name="connsiteY68" fmla="*/ 5399549 h 6847890"/>
              <a:gd name="connsiteX69" fmla="*/ 5443056 w 10920955"/>
              <a:gd name="connsiteY69" fmla="*/ 5397058 h 6847890"/>
              <a:gd name="connsiteX70" fmla="*/ 5310815 w 10920955"/>
              <a:gd name="connsiteY70" fmla="*/ 5305423 h 6847890"/>
              <a:gd name="connsiteX71" fmla="*/ 5060293 w 10920955"/>
              <a:gd name="connsiteY71" fmla="*/ 5110696 h 6847890"/>
              <a:gd name="connsiteX72" fmla="*/ 4703243 w 10920955"/>
              <a:gd name="connsiteY72" fmla="*/ 4812132 h 6847890"/>
              <a:gd name="connsiteX73" fmla="*/ 4428967 w 10920955"/>
              <a:gd name="connsiteY73" fmla="*/ 4578311 h 6847890"/>
              <a:gd name="connsiteX74" fmla="*/ 4193382 w 10920955"/>
              <a:gd name="connsiteY74" fmla="*/ 4372130 h 6847890"/>
              <a:gd name="connsiteX75" fmla="*/ 4075590 w 10920955"/>
              <a:gd name="connsiteY75" fmla="*/ 4225961 h 6847890"/>
              <a:gd name="connsiteX76" fmla="*/ 3934779 w 10920955"/>
              <a:gd name="connsiteY76" fmla="*/ 4031484 h 6847890"/>
              <a:gd name="connsiteX77" fmla="*/ 3883597 w 10920955"/>
              <a:gd name="connsiteY77" fmla="*/ 3933622 h 6847890"/>
              <a:gd name="connsiteX78" fmla="*/ 3784661 w 10920955"/>
              <a:gd name="connsiteY78" fmla="*/ 3705778 h 6847890"/>
              <a:gd name="connsiteX79" fmla="*/ 3741805 w 10920955"/>
              <a:gd name="connsiteY79" fmla="*/ 3555624 h 6847890"/>
              <a:gd name="connsiteX80" fmla="*/ 3688419 w 10920955"/>
              <a:gd name="connsiteY80" fmla="*/ 3327779 h 6847890"/>
              <a:gd name="connsiteX81" fmla="*/ 3678624 w 10920955"/>
              <a:gd name="connsiteY81" fmla="*/ 3132057 h 6847890"/>
              <a:gd name="connsiteX82" fmla="*/ 3699440 w 10920955"/>
              <a:gd name="connsiteY82" fmla="*/ 2972441 h 6847890"/>
              <a:gd name="connsiteX83" fmla="*/ 3629891 w 10920955"/>
              <a:gd name="connsiteY83" fmla="*/ 2922141 h 6847890"/>
              <a:gd name="connsiteX84" fmla="*/ 3559607 w 10920955"/>
              <a:gd name="connsiteY84" fmla="*/ 2839220 h 6847890"/>
              <a:gd name="connsiteX85" fmla="*/ 3500344 w 10920955"/>
              <a:gd name="connsiteY85" fmla="*/ 2804359 h 6847890"/>
              <a:gd name="connsiteX86" fmla="*/ 3303697 w 10920955"/>
              <a:gd name="connsiteY86" fmla="*/ 2657691 h 6847890"/>
              <a:gd name="connsiteX87" fmla="*/ 3162641 w 10920955"/>
              <a:gd name="connsiteY87" fmla="*/ 2536921 h 6847890"/>
              <a:gd name="connsiteX88" fmla="*/ 2980688 w 10920955"/>
              <a:gd name="connsiteY88" fmla="*/ 2387515 h 6847890"/>
              <a:gd name="connsiteX89" fmla="*/ 2833999 w 10920955"/>
              <a:gd name="connsiteY89" fmla="*/ 2258776 h 6847890"/>
              <a:gd name="connsiteX90" fmla="*/ 2786245 w 10920955"/>
              <a:gd name="connsiteY90" fmla="*/ 2226903 h 6847890"/>
              <a:gd name="connsiteX91" fmla="*/ 2745104 w 10920955"/>
              <a:gd name="connsiteY91" fmla="*/ 2199263 h 6847890"/>
              <a:gd name="connsiteX92" fmla="*/ 2590088 w 10920955"/>
              <a:gd name="connsiteY92" fmla="*/ 2075006 h 6847890"/>
              <a:gd name="connsiteX93" fmla="*/ 2525437 w 10920955"/>
              <a:gd name="connsiteY93" fmla="*/ 2004785 h 6847890"/>
              <a:gd name="connsiteX94" fmla="*/ 2401768 w 10920955"/>
              <a:gd name="connsiteY94" fmla="*/ 1913398 h 6847890"/>
              <a:gd name="connsiteX95" fmla="*/ 2385360 w 10920955"/>
              <a:gd name="connsiteY95" fmla="*/ 1902193 h 6847890"/>
              <a:gd name="connsiteX96" fmla="*/ 2226916 w 10920955"/>
              <a:gd name="connsiteY96" fmla="*/ 1748553 h 6847890"/>
              <a:gd name="connsiteX97" fmla="*/ 2136307 w 10920955"/>
              <a:gd name="connsiteY97" fmla="*/ 1689289 h 6847890"/>
              <a:gd name="connsiteX98" fmla="*/ 2078758 w 10920955"/>
              <a:gd name="connsiteY98" fmla="*/ 1638242 h 6847890"/>
              <a:gd name="connsiteX99" fmla="*/ 1918355 w 10920955"/>
              <a:gd name="connsiteY99" fmla="*/ 1508507 h 6847890"/>
              <a:gd name="connsiteX100" fmla="*/ 1713627 w 10920955"/>
              <a:gd name="connsiteY100" fmla="*/ 1328721 h 6847890"/>
              <a:gd name="connsiteX101" fmla="*/ 1571101 w 10920955"/>
              <a:gd name="connsiteY101" fmla="*/ 1213927 h 6847890"/>
              <a:gd name="connsiteX102" fmla="*/ 1461391 w 10920955"/>
              <a:gd name="connsiteY102" fmla="*/ 1122789 h 6847890"/>
              <a:gd name="connsiteX103" fmla="*/ 1244908 w 10920955"/>
              <a:gd name="connsiteY103" fmla="*/ 954707 h 6847890"/>
              <a:gd name="connsiteX104" fmla="*/ 1116096 w 10920955"/>
              <a:gd name="connsiteY104" fmla="*/ 833190 h 6847890"/>
              <a:gd name="connsiteX105" fmla="*/ 1078383 w 10920955"/>
              <a:gd name="connsiteY105" fmla="*/ 814265 h 6847890"/>
              <a:gd name="connsiteX106" fmla="*/ 1037731 w 10920955"/>
              <a:gd name="connsiteY106" fmla="*/ 787621 h 6847890"/>
              <a:gd name="connsiteX107" fmla="*/ 794310 w 10920955"/>
              <a:gd name="connsiteY107" fmla="*/ 586420 h 6847890"/>
              <a:gd name="connsiteX108" fmla="*/ 656927 w 10920955"/>
              <a:gd name="connsiteY108" fmla="*/ 469385 h 6847890"/>
              <a:gd name="connsiteX109" fmla="*/ 560685 w 10920955"/>
              <a:gd name="connsiteY109" fmla="*/ 389453 h 6847890"/>
              <a:gd name="connsiteX110" fmla="*/ 351549 w 10920955"/>
              <a:gd name="connsiteY110" fmla="*/ 214398 h 6847890"/>
              <a:gd name="connsiteX111" fmla="*/ 199963 w 10920955"/>
              <a:gd name="connsiteY111" fmla="*/ 100849 h 6847890"/>
              <a:gd name="connsiteX112" fmla="*/ 75803 w 10920955"/>
              <a:gd name="connsiteY112" fmla="*/ 0 h 6847890"/>
              <a:gd name="connsiteX113" fmla="*/ 62089 w 10920955"/>
              <a:gd name="connsiteY113" fmla="*/ 34363 h 6847890"/>
              <a:gd name="connsiteX114" fmla="*/ 52049 w 10920955"/>
              <a:gd name="connsiteY114" fmla="*/ 183521 h 6847890"/>
              <a:gd name="connsiteX115" fmla="*/ 47396 w 10920955"/>
              <a:gd name="connsiteY115" fmla="*/ 369532 h 6847890"/>
              <a:gd name="connsiteX116" fmla="*/ 48865 w 10920955"/>
              <a:gd name="connsiteY116" fmla="*/ 522923 h 6847890"/>
              <a:gd name="connsiteX117" fmla="*/ 34662 w 10920955"/>
              <a:gd name="connsiteY117" fmla="*/ 737570 h 6847890"/>
              <a:gd name="connsiteX118" fmla="*/ 26825 w 10920955"/>
              <a:gd name="connsiteY118" fmla="*/ 1048584 h 6847890"/>
              <a:gd name="connsiteX119" fmla="*/ 25111 w 10920955"/>
              <a:gd name="connsiteY119" fmla="*/ 1349140 h 6847890"/>
              <a:gd name="connsiteX120" fmla="*/ 17030 w 10920955"/>
              <a:gd name="connsiteY120" fmla="*/ 1577483 h 6847890"/>
              <a:gd name="connsiteX121" fmla="*/ 21438 w 10920955"/>
              <a:gd name="connsiteY121" fmla="*/ 1666878 h 6847890"/>
              <a:gd name="connsiteX122" fmla="*/ 15315 w 10920955"/>
              <a:gd name="connsiteY122" fmla="*/ 1891983 h 6847890"/>
              <a:gd name="connsiteX123" fmla="*/ 4295 w 10920955"/>
              <a:gd name="connsiteY123" fmla="*/ 2004287 h 6847890"/>
              <a:gd name="connsiteX124" fmla="*/ 2826 w 10920955"/>
              <a:gd name="connsiteY124" fmla="*/ 2196026 h 6847890"/>
              <a:gd name="connsiteX125" fmla="*/ 7234 w 10920955"/>
              <a:gd name="connsiteY125" fmla="*/ 2394736 h 6847890"/>
              <a:gd name="connsiteX126" fmla="*/ 5275 w 10920955"/>
              <a:gd name="connsiteY126" fmla="*/ 2541652 h 6847890"/>
              <a:gd name="connsiteX127" fmla="*/ 12622 w 10920955"/>
              <a:gd name="connsiteY127" fmla="*/ 2675869 h 6847890"/>
              <a:gd name="connsiteX128" fmla="*/ 28295 w 10920955"/>
              <a:gd name="connsiteY128" fmla="*/ 2929113 h 6847890"/>
              <a:gd name="connsiteX129" fmla="*/ 39805 w 10920955"/>
              <a:gd name="connsiteY129" fmla="*/ 3173393 h 6847890"/>
              <a:gd name="connsiteX130" fmla="*/ 35396 w 10920955"/>
              <a:gd name="connsiteY130" fmla="*/ 3347949 h 6847890"/>
              <a:gd name="connsiteX131" fmla="*/ 43478 w 10920955"/>
              <a:gd name="connsiteY131" fmla="*/ 3432613 h 6847890"/>
              <a:gd name="connsiteX132" fmla="*/ 40784 w 10920955"/>
              <a:gd name="connsiteY132" fmla="*/ 3749852 h 6847890"/>
              <a:gd name="connsiteX133" fmla="*/ 46417 w 10920955"/>
              <a:gd name="connsiteY133" fmla="*/ 4176408 h 6847890"/>
              <a:gd name="connsiteX134" fmla="*/ 50580 w 10920955"/>
              <a:gd name="connsiteY134" fmla="*/ 4365656 h 6847890"/>
              <a:gd name="connsiteX135" fmla="*/ 50090 w 10920955"/>
              <a:gd name="connsiteY135" fmla="*/ 4574078 h 6847890"/>
              <a:gd name="connsiteX136" fmla="*/ 52539 w 10920955"/>
              <a:gd name="connsiteY136" fmla="*/ 4590762 h 6847890"/>
              <a:gd name="connsiteX137" fmla="*/ 60130 w 10920955"/>
              <a:gd name="connsiteY137" fmla="*/ 4680157 h 6847890"/>
              <a:gd name="connsiteX138" fmla="*/ 61355 w 10920955"/>
              <a:gd name="connsiteY138" fmla="*/ 4816365 h 6847890"/>
              <a:gd name="connsiteX139" fmla="*/ 86823 w 10920955"/>
              <a:gd name="connsiteY139" fmla="*/ 5103475 h 6847890"/>
              <a:gd name="connsiteX140" fmla="*/ 80211 w 10920955"/>
              <a:gd name="connsiteY140" fmla="*/ 5165728 h 6847890"/>
              <a:gd name="connsiteX141" fmla="*/ 82905 w 10920955"/>
              <a:gd name="connsiteY141" fmla="*/ 5317126 h 6847890"/>
              <a:gd name="connsiteX142" fmla="*/ 73110 w 10920955"/>
              <a:gd name="connsiteY142" fmla="*/ 5699108 h 6847890"/>
              <a:gd name="connsiteX143" fmla="*/ 73844 w 10920955"/>
              <a:gd name="connsiteY143" fmla="*/ 5889602 h 6847890"/>
              <a:gd name="connsiteX144" fmla="*/ 69681 w 10920955"/>
              <a:gd name="connsiteY144" fmla="*/ 6113213 h 6847890"/>
              <a:gd name="connsiteX145" fmla="*/ 64783 w 10920955"/>
              <a:gd name="connsiteY145" fmla="*/ 6499678 h 6847890"/>
              <a:gd name="connsiteX146" fmla="*/ 68457 w 10920955"/>
              <a:gd name="connsiteY146" fmla="*/ 6645598 h 6847890"/>
              <a:gd name="connsiteX147" fmla="*/ 115720 w 10920955"/>
              <a:gd name="connsiteY147" fmla="*/ 6818412 h 6847890"/>
              <a:gd name="connsiteX148" fmla="*/ 170331 w 10920955"/>
              <a:gd name="connsiteY148" fmla="*/ 6839827 h 6847890"/>
              <a:gd name="connsiteX149" fmla="*/ 220044 w 10920955"/>
              <a:gd name="connsiteY149" fmla="*/ 6834348 h 6847890"/>
              <a:gd name="connsiteX150" fmla="*/ 465178 w 10920955"/>
              <a:gd name="connsiteY150" fmla="*/ 6824637 h 6847890"/>
              <a:gd name="connsiteX151" fmla="*/ 660111 w 10920955"/>
              <a:gd name="connsiteY151" fmla="*/ 6830613 h 6847890"/>
              <a:gd name="connsiteX152" fmla="*/ 845982 w 10920955"/>
              <a:gd name="connsiteY152" fmla="*/ 6826131 h 6847890"/>
              <a:gd name="connsiteX153" fmla="*/ 887369 w 10920955"/>
              <a:gd name="connsiteY153" fmla="*/ 6830613 h 6847890"/>
              <a:gd name="connsiteX154" fmla="*/ 1031854 w 10920955"/>
              <a:gd name="connsiteY154" fmla="*/ 6840076 h 6847890"/>
              <a:gd name="connsiteX155" fmla="*/ 1245398 w 10920955"/>
              <a:gd name="connsiteY155" fmla="*/ 6839578 h 6847890"/>
              <a:gd name="connsiteX156" fmla="*/ 1396495 w 10920955"/>
              <a:gd name="connsiteY156" fmla="*/ 6834348 h 6847890"/>
              <a:gd name="connsiteX157" fmla="*/ 1443024 w 10920955"/>
              <a:gd name="connsiteY157" fmla="*/ 6834348 h 6847890"/>
              <a:gd name="connsiteX158" fmla="*/ 1631589 w 10920955"/>
              <a:gd name="connsiteY158" fmla="*/ 6835842 h 6847890"/>
              <a:gd name="connsiteX159" fmla="*/ 1664159 w 10920955"/>
              <a:gd name="connsiteY159" fmla="*/ 6838581 h 6847890"/>
              <a:gd name="connsiteX160" fmla="*/ 1716811 w 10920955"/>
              <a:gd name="connsiteY160" fmla="*/ 6844060 h 6847890"/>
              <a:gd name="connsiteX161" fmla="*/ 1846602 w 10920955"/>
              <a:gd name="connsiteY161" fmla="*/ 6839329 h 6847890"/>
              <a:gd name="connsiteX162" fmla="*/ 2222753 w 10920955"/>
              <a:gd name="connsiteY162" fmla="*/ 6826131 h 6847890"/>
              <a:gd name="connsiteX163" fmla="*/ 2243324 w 10920955"/>
              <a:gd name="connsiteY163" fmla="*/ 6828372 h 6847890"/>
              <a:gd name="connsiteX164" fmla="*/ 2419890 w 10920955"/>
              <a:gd name="connsiteY164" fmla="*/ 6821649 h 6847890"/>
              <a:gd name="connsiteX165" fmla="*/ 2456868 w 10920955"/>
              <a:gd name="connsiteY165" fmla="*/ 6815174 h 6847890"/>
              <a:gd name="connsiteX166" fmla="*/ 2610659 w 10920955"/>
              <a:gd name="connsiteY166" fmla="*/ 6817914 h 6847890"/>
              <a:gd name="connsiteX167" fmla="*/ 2872936 w 10920955"/>
              <a:gd name="connsiteY167" fmla="*/ 6823392 h 6847890"/>
              <a:gd name="connsiteX168" fmla="*/ 3116602 w 10920955"/>
              <a:gd name="connsiteY168" fmla="*/ 6834099 h 6847890"/>
              <a:gd name="connsiteX169" fmla="*/ 3393082 w 10920955"/>
              <a:gd name="connsiteY169" fmla="*/ 6835593 h 6847890"/>
              <a:gd name="connsiteX170" fmla="*/ 3554954 w 10920955"/>
              <a:gd name="connsiteY170" fmla="*/ 6842068 h 6847890"/>
              <a:gd name="connsiteX171" fmla="*/ 3773151 w 10920955"/>
              <a:gd name="connsiteY171" fmla="*/ 6836091 h 6847890"/>
              <a:gd name="connsiteX172" fmla="*/ 3976900 w 10920955"/>
              <a:gd name="connsiteY172" fmla="*/ 6836091 h 6847890"/>
              <a:gd name="connsiteX173" fmla="*/ 4046693 w 10920955"/>
              <a:gd name="connsiteY173" fmla="*/ 6826380 h 6847890"/>
              <a:gd name="connsiteX174" fmla="*/ 4266360 w 10920955"/>
              <a:gd name="connsiteY174" fmla="*/ 6833601 h 6847890"/>
              <a:gd name="connsiteX175" fmla="*/ 4453456 w 10920955"/>
              <a:gd name="connsiteY175" fmla="*/ 6832356 h 6847890"/>
              <a:gd name="connsiteX176" fmla="*/ 4538432 w 10920955"/>
              <a:gd name="connsiteY176" fmla="*/ 6830115 h 6847890"/>
              <a:gd name="connsiteX177" fmla="*/ 4637613 w 10920955"/>
              <a:gd name="connsiteY177" fmla="*/ 6819159 h 6847890"/>
              <a:gd name="connsiteX178" fmla="*/ 4863401 w 10920955"/>
              <a:gd name="connsiteY178" fmla="*/ 6822147 h 6847890"/>
              <a:gd name="connsiteX179" fmla="*/ 5121515 w 10920955"/>
              <a:gd name="connsiteY179" fmla="*/ 6825135 h 6847890"/>
              <a:gd name="connsiteX180" fmla="*/ 5163147 w 10920955"/>
              <a:gd name="connsiteY180" fmla="*/ 6821898 h 6847890"/>
              <a:gd name="connsiteX181" fmla="*/ 5335794 w 10920955"/>
              <a:gd name="connsiteY181" fmla="*/ 6817914 h 6847890"/>
              <a:gd name="connsiteX182" fmla="*/ 5514319 w 10920955"/>
              <a:gd name="connsiteY182" fmla="*/ 6820902 h 6847890"/>
              <a:gd name="connsiteX183" fmla="*/ 5843696 w 10920955"/>
              <a:gd name="connsiteY183" fmla="*/ 6808700 h 6847890"/>
              <a:gd name="connsiteX184" fmla="*/ 5893408 w 10920955"/>
              <a:gd name="connsiteY184" fmla="*/ 6813929 h 6847890"/>
              <a:gd name="connsiteX185" fmla="*/ 6215194 w 10920955"/>
              <a:gd name="connsiteY185" fmla="*/ 6803720 h 6847890"/>
              <a:gd name="connsiteX186" fmla="*/ 6653792 w 10920955"/>
              <a:gd name="connsiteY186" fmla="*/ 6799487 h 6847890"/>
              <a:gd name="connsiteX187" fmla="*/ 6927089 w 10920955"/>
              <a:gd name="connsiteY187" fmla="*/ 6795005 h 6847890"/>
              <a:gd name="connsiteX188" fmla="*/ 7081369 w 10920955"/>
              <a:gd name="connsiteY188" fmla="*/ 6799985 h 6847890"/>
              <a:gd name="connsiteX189" fmla="*/ 7323076 w 10920955"/>
              <a:gd name="connsiteY189" fmla="*/ 6794009 h 6847890"/>
              <a:gd name="connsiteX190" fmla="*/ 7626005 w 10920955"/>
              <a:gd name="connsiteY190" fmla="*/ 6791767 h 6847890"/>
              <a:gd name="connsiteX191" fmla="*/ 7738164 w 10920955"/>
              <a:gd name="connsiteY191" fmla="*/ 6800483 h 6847890"/>
              <a:gd name="connsiteX192" fmla="*/ 8041093 w 10920955"/>
              <a:gd name="connsiteY192" fmla="*/ 6797495 h 6847890"/>
              <a:gd name="connsiteX193" fmla="*/ 8336185 w 10920955"/>
              <a:gd name="connsiteY193" fmla="*/ 6798989 h 6847890"/>
              <a:gd name="connsiteX194" fmla="*/ 8509567 w 10920955"/>
              <a:gd name="connsiteY194" fmla="*/ 6792016 h 6847890"/>
              <a:gd name="connsiteX195" fmla="*/ 8705969 w 10920955"/>
              <a:gd name="connsiteY195" fmla="*/ 6808949 h 6847890"/>
              <a:gd name="connsiteX196" fmla="*/ 8734131 w 10920955"/>
              <a:gd name="connsiteY196" fmla="*/ 6802226 h 6847890"/>
              <a:gd name="connsiteX197" fmla="*/ 8782130 w 10920955"/>
              <a:gd name="connsiteY197" fmla="*/ 6798740 h 6847890"/>
              <a:gd name="connsiteX198" fmla="*/ 8912166 w 10920955"/>
              <a:gd name="connsiteY198" fmla="*/ 6809945 h 6847890"/>
              <a:gd name="connsiteX199" fmla="*/ 9211911 w 10920955"/>
              <a:gd name="connsiteY199" fmla="*/ 6811688 h 6847890"/>
              <a:gd name="connsiteX200" fmla="*/ 9295174 w 10920955"/>
              <a:gd name="connsiteY200" fmla="*/ 6805961 h 6847890"/>
              <a:gd name="connsiteX201" fmla="*/ 9506759 w 10920955"/>
              <a:gd name="connsiteY201" fmla="*/ 6812186 h 6847890"/>
              <a:gd name="connsiteX202" fmla="*/ 9649285 w 10920955"/>
              <a:gd name="connsiteY202" fmla="*/ 6804467 h 6847890"/>
              <a:gd name="connsiteX203" fmla="*/ 9832218 w 10920955"/>
              <a:gd name="connsiteY203" fmla="*/ 6812933 h 6847890"/>
              <a:gd name="connsiteX204" fmla="*/ 10090821 w 10920955"/>
              <a:gd name="connsiteY204" fmla="*/ 6806459 h 6847890"/>
              <a:gd name="connsiteX205" fmla="*/ 10339629 w 10920955"/>
              <a:gd name="connsiteY205" fmla="*/ 6793013 h 6847890"/>
              <a:gd name="connsiteX206" fmla="*/ 10444442 w 10920955"/>
              <a:gd name="connsiteY206" fmla="*/ 6796748 h 6847890"/>
              <a:gd name="connsiteX207" fmla="*/ 10626151 w 10920955"/>
              <a:gd name="connsiteY207" fmla="*/ 6777823 h 6847890"/>
              <a:gd name="connsiteX208" fmla="*/ 10809328 w 10920955"/>
              <a:gd name="connsiteY208" fmla="*/ 6775333 h 6847890"/>
              <a:gd name="connsiteX209" fmla="*/ 10852184 w 10920955"/>
              <a:gd name="connsiteY209" fmla="*/ 6758898 h 6847890"/>
              <a:gd name="connsiteX210" fmla="*/ 10879367 w 10920955"/>
              <a:gd name="connsiteY210" fmla="*/ 6639871 h 6847890"/>
              <a:gd name="connsiteX211" fmla="*/ 10881816 w 10920955"/>
              <a:gd name="connsiteY211" fmla="*/ 6509140 h 6847890"/>
              <a:gd name="connsiteX212" fmla="*/ 10880591 w 10920955"/>
              <a:gd name="connsiteY212" fmla="*/ 6276564 h 6847890"/>
              <a:gd name="connsiteX213" fmla="*/ 10877163 w 10920955"/>
              <a:gd name="connsiteY213" fmla="*/ 6082834 h 6847890"/>
              <a:gd name="connsiteX214" fmla="*/ 10865163 w 10920955"/>
              <a:gd name="connsiteY214" fmla="*/ 5911266 h 6847890"/>
              <a:gd name="connsiteX215" fmla="*/ 10867122 w 10920955"/>
              <a:gd name="connsiteY215" fmla="*/ 5890847 h 6847890"/>
              <a:gd name="connsiteX216" fmla="*/ 10873489 w 10920955"/>
              <a:gd name="connsiteY216" fmla="*/ 5769080 h 6847890"/>
              <a:gd name="connsiteX217" fmla="*/ 10870796 w 10920955"/>
              <a:gd name="connsiteY217" fmla="*/ 5564394 h 6847890"/>
              <a:gd name="connsiteX218" fmla="*/ 10866633 w 10920955"/>
              <a:gd name="connsiteY218" fmla="*/ 5347256 h 6847890"/>
              <a:gd name="connsiteX219" fmla="*/ 10861000 w 10920955"/>
              <a:gd name="connsiteY219" fmla="*/ 5129870 h 6847890"/>
              <a:gd name="connsiteX220" fmla="*/ 10877897 w 10920955"/>
              <a:gd name="connsiteY220" fmla="*/ 4872144 h 6847890"/>
              <a:gd name="connsiteX221" fmla="*/ 10881571 w 10920955"/>
              <a:gd name="connsiteY221" fmla="*/ 4750378 h 6847890"/>
              <a:gd name="connsiteX222" fmla="*/ 10895774 w 10920955"/>
              <a:gd name="connsiteY222" fmla="*/ 4460778 h 6847890"/>
              <a:gd name="connsiteX223" fmla="*/ 10895530 w 10920955"/>
              <a:gd name="connsiteY223" fmla="*/ 4261321 h 6847890"/>
              <a:gd name="connsiteX224" fmla="*/ 10903366 w 10920955"/>
              <a:gd name="connsiteY224" fmla="*/ 4129594 h 6847890"/>
              <a:gd name="connsiteX225" fmla="*/ 10902631 w 10920955"/>
              <a:gd name="connsiteY225" fmla="*/ 3827544 h 6847890"/>
              <a:gd name="connsiteX226" fmla="*/ 10904101 w 10920955"/>
              <a:gd name="connsiteY226" fmla="*/ 3511300 h 6847890"/>
              <a:gd name="connsiteX227" fmla="*/ 10909488 w 10920955"/>
              <a:gd name="connsiteY227" fmla="*/ 3220207 h 6847890"/>
              <a:gd name="connsiteX228" fmla="*/ 528360 w 10920955"/>
              <a:gd name="connsiteY228" fmla="*/ 777411 h 6847890"/>
              <a:gd name="connsiteX229" fmla="*/ 559216 w 10920955"/>
              <a:gd name="connsiteY229" fmla="*/ 746285 h 6847890"/>
              <a:gd name="connsiteX230" fmla="*/ 592521 w 10920955"/>
              <a:gd name="connsiteY230" fmla="*/ 779653 h 6847890"/>
              <a:gd name="connsiteX231" fmla="*/ 606725 w 10920955"/>
              <a:gd name="connsiteY231" fmla="*/ 859336 h 6847890"/>
              <a:gd name="connsiteX232" fmla="*/ 620683 w 10920955"/>
              <a:gd name="connsiteY232" fmla="*/ 1113825 h 6847890"/>
              <a:gd name="connsiteX233" fmla="*/ 625091 w 10920955"/>
              <a:gd name="connsiteY233" fmla="*/ 1263231 h 6847890"/>
              <a:gd name="connsiteX234" fmla="*/ 589582 w 10920955"/>
              <a:gd name="connsiteY234" fmla="*/ 1308551 h 6847890"/>
              <a:gd name="connsiteX235" fmla="*/ 541584 w 10920955"/>
              <a:gd name="connsiteY235" fmla="*/ 1277923 h 6847890"/>
              <a:gd name="connsiteX236" fmla="*/ 526401 w 10920955"/>
              <a:gd name="connsiteY236" fmla="*/ 1183050 h 6847890"/>
              <a:gd name="connsiteX237" fmla="*/ 519544 w 10920955"/>
              <a:gd name="connsiteY237" fmla="*/ 983343 h 6847890"/>
              <a:gd name="connsiteX238" fmla="*/ 528360 w 10920955"/>
              <a:gd name="connsiteY238" fmla="*/ 777411 h 6847890"/>
              <a:gd name="connsiteX239" fmla="*/ 536686 w 10920955"/>
              <a:gd name="connsiteY239" fmla="*/ 1941786 h 6847890"/>
              <a:gd name="connsiteX240" fmla="*/ 550400 w 10920955"/>
              <a:gd name="connsiteY240" fmla="*/ 1852391 h 6847890"/>
              <a:gd name="connsiteX241" fmla="*/ 579052 w 10920955"/>
              <a:gd name="connsiteY241" fmla="*/ 1825996 h 6847890"/>
              <a:gd name="connsiteX242" fmla="*/ 613827 w 10920955"/>
              <a:gd name="connsiteY242" fmla="*/ 1853138 h 6847890"/>
              <a:gd name="connsiteX243" fmla="*/ 623867 w 10920955"/>
              <a:gd name="connsiteY243" fmla="*/ 1947264 h 6847890"/>
              <a:gd name="connsiteX244" fmla="*/ 615051 w 10920955"/>
              <a:gd name="connsiteY244" fmla="*/ 2124062 h 6847890"/>
              <a:gd name="connsiteX245" fmla="*/ 621908 w 10920955"/>
              <a:gd name="connsiteY245" fmla="*/ 2217690 h 6847890"/>
              <a:gd name="connsiteX246" fmla="*/ 632193 w 10920955"/>
              <a:gd name="connsiteY246" fmla="*/ 2425613 h 6847890"/>
              <a:gd name="connsiteX247" fmla="*/ 623867 w 10920955"/>
              <a:gd name="connsiteY247" fmla="*/ 2480396 h 6847890"/>
              <a:gd name="connsiteX248" fmla="*/ 584929 w 10920955"/>
              <a:gd name="connsiteY248" fmla="*/ 2517747 h 6847890"/>
              <a:gd name="connsiteX249" fmla="*/ 548441 w 10920955"/>
              <a:gd name="connsiteY249" fmla="*/ 2471680 h 6847890"/>
              <a:gd name="connsiteX250" fmla="*/ 527380 w 10920955"/>
              <a:gd name="connsiteY250" fmla="*/ 2321776 h 6847890"/>
              <a:gd name="connsiteX251" fmla="*/ 520768 w 10920955"/>
              <a:gd name="connsiteY251" fmla="*/ 2134520 h 6847890"/>
              <a:gd name="connsiteX252" fmla="*/ 536686 w 10920955"/>
              <a:gd name="connsiteY252" fmla="*/ 1941786 h 6847890"/>
              <a:gd name="connsiteX253" fmla="*/ 536686 w 10920955"/>
              <a:gd name="connsiteY253" fmla="*/ 3321056 h 6847890"/>
              <a:gd name="connsiteX254" fmla="*/ 534972 w 10920955"/>
              <a:gd name="connsiteY254" fmla="*/ 3210495 h 6847890"/>
              <a:gd name="connsiteX255" fmla="*/ 580277 w 10920955"/>
              <a:gd name="connsiteY255" fmla="*/ 3091219 h 6847890"/>
              <a:gd name="connsiteX256" fmla="*/ 611622 w 10920955"/>
              <a:gd name="connsiteY256" fmla="*/ 3125334 h 6847890"/>
              <a:gd name="connsiteX257" fmla="*/ 632438 w 10920955"/>
              <a:gd name="connsiteY257" fmla="*/ 3217966 h 6847890"/>
              <a:gd name="connsiteX258" fmla="*/ 623132 w 10920955"/>
              <a:gd name="connsiteY258" fmla="*/ 3346953 h 6847890"/>
              <a:gd name="connsiteX259" fmla="*/ 620194 w 10920955"/>
              <a:gd name="connsiteY259" fmla="*/ 3524249 h 6847890"/>
              <a:gd name="connsiteX260" fmla="*/ 618969 w 10920955"/>
              <a:gd name="connsiteY260" fmla="*/ 3661205 h 6847890"/>
              <a:gd name="connsiteX261" fmla="*/ 604521 w 10920955"/>
              <a:gd name="connsiteY261" fmla="*/ 3741137 h 6847890"/>
              <a:gd name="connsiteX262" fmla="*/ 563624 w 10920955"/>
              <a:gd name="connsiteY262" fmla="*/ 3760311 h 6847890"/>
              <a:gd name="connsiteX263" fmla="*/ 523952 w 10920955"/>
              <a:gd name="connsiteY263" fmla="*/ 3710260 h 6847890"/>
              <a:gd name="connsiteX264" fmla="*/ 536686 w 10920955"/>
              <a:gd name="connsiteY264" fmla="*/ 3321056 h 6847890"/>
              <a:gd name="connsiteX265" fmla="*/ 538890 w 10920955"/>
              <a:gd name="connsiteY265" fmla="*/ 4452810 h 6847890"/>
              <a:gd name="connsiteX266" fmla="*/ 570726 w 10920955"/>
              <a:gd name="connsiteY266" fmla="*/ 4360427 h 6847890"/>
              <a:gd name="connsiteX267" fmla="*/ 599868 w 10920955"/>
              <a:gd name="connsiteY267" fmla="*/ 4362170 h 6847890"/>
              <a:gd name="connsiteX268" fmla="*/ 623132 w 10920955"/>
              <a:gd name="connsiteY268" fmla="*/ 4478458 h 6847890"/>
              <a:gd name="connsiteX269" fmla="*/ 623622 w 10920955"/>
              <a:gd name="connsiteY269" fmla="*/ 4808646 h 6847890"/>
              <a:gd name="connsiteX270" fmla="*/ 630479 w 10920955"/>
              <a:gd name="connsiteY270" fmla="*/ 4907005 h 6847890"/>
              <a:gd name="connsiteX271" fmla="*/ 612602 w 10920955"/>
              <a:gd name="connsiteY271" fmla="*/ 4946598 h 6847890"/>
              <a:gd name="connsiteX272" fmla="*/ 563134 w 10920955"/>
              <a:gd name="connsiteY272" fmla="*/ 4931657 h 6847890"/>
              <a:gd name="connsiteX273" fmla="*/ 541339 w 10920955"/>
              <a:gd name="connsiteY273" fmla="*/ 4872642 h 6847890"/>
              <a:gd name="connsiteX274" fmla="*/ 528850 w 10920955"/>
              <a:gd name="connsiteY274" fmla="*/ 4715267 h 6847890"/>
              <a:gd name="connsiteX275" fmla="*/ 538890 w 10920955"/>
              <a:gd name="connsiteY275" fmla="*/ 4452810 h 6847890"/>
              <a:gd name="connsiteX276" fmla="*/ 563624 w 10920955"/>
              <a:gd name="connsiteY276" fmla="*/ 6013360 h 6847890"/>
              <a:gd name="connsiteX277" fmla="*/ 535462 w 10920955"/>
              <a:gd name="connsiteY277" fmla="*/ 5860716 h 6847890"/>
              <a:gd name="connsiteX278" fmla="*/ 530809 w 10920955"/>
              <a:gd name="connsiteY278" fmla="*/ 5758622 h 6847890"/>
              <a:gd name="connsiteX279" fmla="*/ 545502 w 10920955"/>
              <a:gd name="connsiteY279" fmla="*/ 5587054 h 6847890"/>
              <a:gd name="connsiteX280" fmla="*/ 542808 w 10920955"/>
              <a:gd name="connsiteY280" fmla="*/ 5561655 h 6847890"/>
              <a:gd name="connsiteX281" fmla="*/ 572440 w 10920955"/>
              <a:gd name="connsiteY281" fmla="*/ 5407019 h 6847890"/>
              <a:gd name="connsiteX282" fmla="*/ 596684 w 10920955"/>
              <a:gd name="connsiteY282" fmla="*/ 5406521 h 6847890"/>
              <a:gd name="connsiteX283" fmla="*/ 602072 w 10920955"/>
              <a:gd name="connsiteY283" fmla="*/ 5418224 h 6847890"/>
              <a:gd name="connsiteX284" fmla="*/ 642724 w 10920955"/>
              <a:gd name="connsiteY284" fmla="*/ 5591785 h 6847890"/>
              <a:gd name="connsiteX285" fmla="*/ 642968 w 10920955"/>
              <a:gd name="connsiteY285" fmla="*/ 5857230 h 6847890"/>
              <a:gd name="connsiteX286" fmla="*/ 645172 w 10920955"/>
              <a:gd name="connsiteY286" fmla="*/ 5983728 h 6847890"/>
              <a:gd name="connsiteX287" fmla="*/ 617990 w 10920955"/>
              <a:gd name="connsiteY287" fmla="*/ 6039506 h 6847890"/>
              <a:gd name="connsiteX288" fmla="*/ 563624 w 10920955"/>
              <a:gd name="connsiteY288" fmla="*/ 6013360 h 6847890"/>
              <a:gd name="connsiteX289" fmla="*/ 1158951 w 10920955"/>
              <a:gd name="connsiteY289" fmla="*/ 6355999 h 6847890"/>
              <a:gd name="connsiteX290" fmla="*/ 1000018 w 10920955"/>
              <a:gd name="connsiteY290" fmla="*/ 6373429 h 6847890"/>
              <a:gd name="connsiteX291" fmla="*/ 789413 w 10920955"/>
              <a:gd name="connsiteY291" fmla="*/ 6378410 h 6847890"/>
              <a:gd name="connsiteX292" fmla="*/ 636846 w 10920955"/>
              <a:gd name="connsiteY292" fmla="*/ 6368698 h 6847890"/>
              <a:gd name="connsiteX293" fmla="*/ 604766 w 10920955"/>
              <a:gd name="connsiteY293" fmla="*/ 6336078 h 6847890"/>
              <a:gd name="connsiteX294" fmla="*/ 643703 w 10920955"/>
              <a:gd name="connsiteY294" fmla="*/ 6299722 h 6847890"/>
              <a:gd name="connsiteX295" fmla="*/ 803861 w 10920955"/>
              <a:gd name="connsiteY295" fmla="*/ 6289513 h 6847890"/>
              <a:gd name="connsiteX296" fmla="*/ 1027690 w 10920955"/>
              <a:gd name="connsiteY296" fmla="*/ 6287521 h 6847890"/>
              <a:gd name="connsiteX297" fmla="*/ 1135932 w 10920955"/>
              <a:gd name="connsiteY297" fmla="*/ 6288766 h 6847890"/>
              <a:gd name="connsiteX298" fmla="*/ 1156992 w 10920955"/>
              <a:gd name="connsiteY298" fmla="*/ 6291256 h 6847890"/>
              <a:gd name="connsiteX299" fmla="*/ 1214297 w 10920955"/>
              <a:gd name="connsiteY299" fmla="*/ 6326864 h 6847890"/>
              <a:gd name="connsiteX300" fmla="*/ 1158951 w 10920955"/>
              <a:gd name="connsiteY300" fmla="*/ 6355999 h 6847890"/>
              <a:gd name="connsiteX301" fmla="*/ 2192632 w 10920955"/>
              <a:gd name="connsiteY301" fmla="*/ 6320888 h 6847890"/>
              <a:gd name="connsiteX302" fmla="*/ 2123328 w 10920955"/>
              <a:gd name="connsiteY302" fmla="*/ 6349773 h 6847890"/>
              <a:gd name="connsiteX303" fmla="*/ 1804481 w 10920955"/>
              <a:gd name="connsiteY303" fmla="*/ 6368947 h 6847890"/>
              <a:gd name="connsiteX304" fmla="*/ 1724402 w 10920955"/>
              <a:gd name="connsiteY304" fmla="*/ 6374675 h 6847890"/>
              <a:gd name="connsiteX305" fmla="*/ 1570611 w 10920955"/>
              <a:gd name="connsiteY305" fmla="*/ 6366706 h 6847890"/>
              <a:gd name="connsiteX306" fmla="*/ 1535592 w 10920955"/>
              <a:gd name="connsiteY306" fmla="*/ 6323378 h 6847890"/>
              <a:gd name="connsiteX307" fmla="*/ 1569142 w 10920955"/>
              <a:gd name="connsiteY307" fmla="*/ 6294991 h 6847890"/>
              <a:gd name="connsiteX308" fmla="*/ 1790767 w 10920955"/>
              <a:gd name="connsiteY308" fmla="*/ 6277560 h 6847890"/>
              <a:gd name="connsiteX309" fmla="*/ 1957782 w 10920955"/>
              <a:gd name="connsiteY309" fmla="*/ 6265359 h 6847890"/>
              <a:gd name="connsiteX310" fmla="*/ 2181612 w 10920955"/>
              <a:gd name="connsiteY310" fmla="*/ 6276066 h 6847890"/>
              <a:gd name="connsiteX311" fmla="*/ 2192632 w 10920955"/>
              <a:gd name="connsiteY311" fmla="*/ 6320888 h 6847890"/>
              <a:gd name="connsiteX312" fmla="*/ 3486385 w 10920955"/>
              <a:gd name="connsiteY312" fmla="*/ 6345291 h 6847890"/>
              <a:gd name="connsiteX313" fmla="*/ 3361002 w 10920955"/>
              <a:gd name="connsiteY313" fmla="*/ 6377165 h 6847890"/>
              <a:gd name="connsiteX314" fmla="*/ 3238312 w 10920955"/>
              <a:gd name="connsiteY314" fmla="*/ 6392603 h 6847890"/>
              <a:gd name="connsiteX315" fmla="*/ 3096521 w 10920955"/>
              <a:gd name="connsiteY315" fmla="*/ 6393599 h 6847890"/>
              <a:gd name="connsiteX316" fmla="*/ 2949587 w 10920955"/>
              <a:gd name="connsiteY316" fmla="*/ 6398331 h 6847890"/>
              <a:gd name="connsiteX317" fmla="*/ 2908445 w 10920955"/>
              <a:gd name="connsiteY317" fmla="*/ 6351766 h 6847890"/>
              <a:gd name="connsiteX318" fmla="*/ 2954974 w 10920955"/>
              <a:gd name="connsiteY318" fmla="*/ 6299473 h 6847890"/>
              <a:gd name="connsiteX319" fmla="*/ 3055379 w 10920955"/>
              <a:gd name="connsiteY319" fmla="*/ 6296983 h 6847890"/>
              <a:gd name="connsiteX320" fmla="*/ 3376430 w 10920955"/>
              <a:gd name="connsiteY320" fmla="*/ 6278307 h 6847890"/>
              <a:gd name="connsiteX321" fmla="*/ 3492018 w 10920955"/>
              <a:gd name="connsiteY321" fmla="*/ 6311177 h 6847890"/>
              <a:gd name="connsiteX322" fmla="*/ 3486385 w 10920955"/>
              <a:gd name="connsiteY322" fmla="*/ 6345291 h 6847890"/>
              <a:gd name="connsiteX323" fmla="*/ 4853116 w 10920955"/>
              <a:gd name="connsiteY323" fmla="*/ 6393848 h 6847890"/>
              <a:gd name="connsiteX324" fmla="*/ 4734834 w 10920955"/>
              <a:gd name="connsiteY324" fmla="*/ 6421240 h 6847890"/>
              <a:gd name="connsiteX325" fmla="*/ 4687326 w 10920955"/>
              <a:gd name="connsiteY325" fmla="*/ 6416508 h 6847890"/>
              <a:gd name="connsiteX326" fmla="*/ 4494107 w 10920955"/>
              <a:gd name="connsiteY326" fmla="*/ 6418500 h 6847890"/>
              <a:gd name="connsiteX327" fmla="*/ 4282033 w 10920955"/>
              <a:gd name="connsiteY327" fmla="*/ 6418749 h 6847890"/>
              <a:gd name="connsiteX328" fmla="*/ 4227667 w 10920955"/>
              <a:gd name="connsiteY328" fmla="*/ 6365710 h 6847890"/>
              <a:gd name="connsiteX329" fmla="*/ 4290359 w 10920955"/>
              <a:gd name="connsiteY329" fmla="*/ 6314165 h 6847890"/>
              <a:gd name="connsiteX330" fmla="*/ 4331990 w 10920955"/>
              <a:gd name="connsiteY330" fmla="*/ 6315908 h 6847890"/>
              <a:gd name="connsiteX331" fmla="*/ 4531820 w 10920955"/>
              <a:gd name="connsiteY331" fmla="*/ 6292252 h 6847890"/>
              <a:gd name="connsiteX332" fmla="*/ 4583982 w 10920955"/>
              <a:gd name="connsiteY332" fmla="*/ 6303208 h 6847890"/>
              <a:gd name="connsiteX333" fmla="*/ 4790669 w 10920955"/>
              <a:gd name="connsiteY333" fmla="*/ 6306695 h 6847890"/>
              <a:gd name="connsiteX334" fmla="*/ 4863646 w 10920955"/>
              <a:gd name="connsiteY334" fmla="*/ 6350271 h 6847890"/>
              <a:gd name="connsiteX335" fmla="*/ 4853116 w 10920955"/>
              <a:gd name="connsiteY335" fmla="*/ 6393848 h 6847890"/>
              <a:gd name="connsiteX336" fmla="*/ 6331027 w 10920955"/>
              <a:gd name="connsiteY336" fmla="*/ 6425224 h 6847890"/>
              <a:gd name="connsiteX337" fmla="*/ 6094708 w 10920955"/>
              <a:gd name="connsiteY337" fmla="*/ 6465812 h 6847890"/>
              <a:gd name="connsiteX338" fmla="*/ 5855695 w 10920955"/>
              <a:gd name="connsiteY338" fmla="*/ 6465812 h 6847890"/>
              <a:gd name="connsiteX339" fmla="*/ 5750882 w 10920955"/>
              <a:gd name="connsiteY339" fmla="*/ 6465812 h 6847890"/>
              <a:gd name="connsiteX340" fmla="*/ 5713414 w 10920955"/>
              <a:gd name="connsiteY340" fmla="*/ 6417006 h 6847890"/>
              <a:gd name="connsiteX341" fmla="*/ 5745985 w 10920955"/>
              <a:gd name="connsiteY341" fmla="*/ 6374675 h 6847890"/>
              <a:gd name="connsiteX342" fmla="*/ 5824105 w 10920955"/>
              <a:gd name="connsiteY342" fmla="*/ 6358738 h 6847890"/>
              <a:gd name="connsiteX343" fmla="*/ 6049403 w 10920955"/>
              <a:gd name="connsiteY343" fmla="*/ 6352513 h 6847890"/>
              <a:gd name="connsiteX344" fmla="*/ 6284987 w 10920955"/>
              <a:gd name="connsiteY344" fmla="*/ 6324623 h 6847890"/>
              <a:gd name="connsiteX345" fmla="*/ 6327353 w 10920955"/>
              <a:gd name="connsiteY345" fmla="*/ 6325370 h 6847890"/>
              <a:gd name="connsiteX346" fmla="*/ 6375842 w 10920955"/>
              <a:gd name="connsiteY346" fmla="*/ 6365710 h 6847890"/>
              <a:gd name="connsiteX347" fmla="*/ 6331027 w 10920955"/>
              <a:gd name="connsiteY347" fmla="*/ 6425224 h 6847890"/>
              <a:gd name="connsiteX348" fmla="*/ 7657350 w 10920955"/>
              <a:gd name="connsiteY348" fmla="*/ 6355750 h 6847890"/>
              <a:gd name="connsiteX349" fmla="*/ 7619882 w 10920955"/>
              <a:gd name="connsiteY349" fmla="*/ 6385382 h 6847890"/>
              <a:gd name="connsiteX350" fmla="*/ 7351728 w 10920955"/>
              <a:gd name="connsiteY350" fmla="*/ 6424477 h 6847890"/>
              <a:gd name="connsiteX351" fmla="*/ 7177366 w 10920955"/>
              <a:gd name="connsiteY351" fmla="*/ 6447884 h 6847890"/>
              <a:gd name="connsiteX352" fmla="*/ 7034595 w 10920955"/>
              <a:gd name="connsiteY352" fmla="*/ 6425971 h 6847890"/>
              <a:gd name="connsiteX353" fmla="*/ 6972883 w 10920955"/>
              <a:gd name="connsiteY353" fmla="*/ 6368200 h 6847890"/>
              <a:gd name="connsiteX354" fmla="*/ 7057125 w 10920955"/>
              <a:gd name="connsiteY354" fmla="*/ 6334086 h 6847890"/>
              <a:gd name="connsiteX355" fmla="*/ 7237609 w 10920955"/>
              <a:gd name="connsiteY355" fmla="*/ 6327612 h 6847890"/>
              <a:gd name="connsiteX356" fmla="*/ 7464377 w 10920955"/>
              <a:gd name="connsiteY356" fmla="*/ 6321884 h 6847890"/>
              <a:gd name="connsiteX357" fmla="*/ 7587312 w 10920955"/>
              <a:gd name="connsiteY357" fmla="*/ 6299473 h 6847890"/>
              <a:gd name="connsiteX358" fmla="*/ 7635555 w 10920955"/>
              <a:gd name="connsiteY358" fmla="*/ 6302959 h 6847890"/>
              <a:gd name="connsiteX359" fmla="*/ 7657350 w 10920955"/>
              <a:gd name="connsiteY359" fmla="*/ 6355750 h 6847890"/>
              <a:gd name="connsiteX360" fmla="*/ 8850699 w 10920955"/>
              <a:gd name="connsiteY360" fmla="*/ 6362722 h 6847890"/>
              <a:gd name="connsiteX361" fmla="*/ 8712336 w 10920955"/>
              <a:gd name="connsiteY361" fmla="*/ 6395591 h 6847890"/>
              <a:gd name="connsiteX362" fmla="*/ 8507608 w 10920955"/>
              <a:gd name="connsiteY362" fmla="*/ 6413271 h 6847890"/>
              <a:gd name="connsiteX363" fmla="*/ 8429733 w 10920955"/>
              <a:gd name="connsiteY363" fmla="*/ 6401817 h 6847890"/>
              <a:gd name="connsiteX364" fmla="*/ 8277412 w 10920955"/>
              <a:gd name="connsiteY364" fmla="*/ 6404805 h 6847890"/>
              <a:gd name="connsiteX365" fmla="*/ 8227454 w 10920955"/>
              <a:gd name="connsiteY365" fmla="*/ 6355003 h 6847890"/>
              <a:gd name="connsiteX366" fmla="*/ 8290881 w 10920955"/>
              <a:gd name="connsiteY366" fmla="*/ 6317651 h 6847890"/>
              <a:gd name="connsiteX367" fmla="*/ 8706459 w 10920955"/>
              <a:gd name="connsiteY367" fmla="*/ 6305450 h 6847890"/>
              <a:gd name="connsiteX368" fmla="*/ 8812006 w 10920955"/>
              <a:gd name="connsiteY368" fmla="*/ 6297730 h 6847890"/>
              <a:gd name="connsiteX369" fmla="*/ 8864168 w 10920955"/>
              <a:gd name="connsiteY369" fmla="*/ 6350770 h 6847890"/>
              <a:gd name="connsiteX370" fmla="*/ 8850699 w 10920955"/>
              <a:gd name="connsiteY370" fmla="*/ 6362722 h 6847890"/>
              <a:gd name="connsiteX371" fmla="*/ 9977437 w 10920955"/>
              <a:gd name="connsiteY371" fmla="*/ 6363718 h 6847890"/>
              <a:gd name="connsiteX372" fmla="*/ 9918174 w 10920955"/>
              <a:gd name="connsiteY372" fmla="*/ 6366208 h 6847890"/>
              <a:gd name="connsiteX373" fmla="*/ 9811157 w 10920955"/>
              <a:gd name="connsiteY373" fmla="*/ 6378161 h 6847890"/>
              <a:gd name="connsiteX374" fmla="*/ 9775648 w 10920955"/>
              <a:gd name="connsiteY374" fmla="*/ 6381896 h 6847890"/>
              <a:gd name="connsiteX375" fmla="*/ 9553043 w 10920955"/>
              <a:gd name="connsiteY375" fmla="*/ 6384137 h 6847890"/>
              <a:gd name="connsiteX376" fmla="*/ 9508228 w 10920955"/>
              <a:gd name="connsiteY376" fmla="*/ 6328857 h 6847890"/>
              <a:gd name="connsiteX377" fmla="*/ 9535411 w 10920955"/>
              <a:gd name="connsiteY377" fmla="*/ 6295738 h 6847890"/>
              <a:gd name="connsiteX378" fmla="*/ 9617939 w 10920955"/>
              <a:gd name="connsiteY378" fmla="*/ 6286774 h 6847890"/>
              <a:gd name="connsiteX379" fmla="*/ 9869441 w 10920955"/>
              <a:gd name="connsiteY379" fmla="*/ 6266604 h 6847890"/>
              <a:gd name="connsiteX380" fmla="*/ 9966907 w 10920955"/>
              <a:gd name="connsiteY380" fmla="*/ 6262620 h 6847890"/>
              <a:gd name="connsiteX381" fmla="*/ 10025191 w 10920955"/>
              <a:gd name="connsiteY381" fmla="*/ 6308687 h 6847890"/>
              <a:gd name="connsiteX382" fmla="*/ 9977437 w 10920955"/>
              <a:gd name="connsiteY382" fmla="*/ 6363718 h 6847890"/>
              <a:gd name="connsiteX383" fmla="*/ 10297753 w 10920955"/>
              <a:gd name="connsiteY383" fmla="*/ 2296626 h 6847890"/>
              <a:gd name="connsiteX384" fmla="*/ 10281835 w 10920955"/>
              <a:gd name="connsiteY384" fmla="*/ 2070524 h 6847890"/>
              <a:gd name="connsiteX385" fmla="*/ 10298733 w 10920955"/>
              <a:gd name="connsiteY385" fmla="*/ 1995821 h 6847890"/>
              <a:gd name="connsiteX386" fmla="*/ 10351139 w 10920955"/>
              <a:gd name="connsiteY386" fmla="*/ 1970920 h 6847890"/>
              <a:gd name="connsiteX387" fmla="*/ 10385424 w 10920955"/>
              <a:gd name="connsiteY387" fmla="*/ 2012505 h 6847890"/>
              <a:gd name="connsiteX388" fmla="*/ 10405995 w 10920955"/>
              <a:gd name="connsiteY388" fmla="*/ 2394736 h 6847890"/>
              <a:gd name="connsiteX389" fmla="*/ 10369016 w 10920955"/>
              <a:gd name="connsiteY389" fmla="*/ 2637024 h 6847890"/>
              <a:gd name="connsiteX390" fmla="*/ 10358486 w 10920955"/>
              <a:gd name="connsiteY390" fmla="*/ 2661925 h 6847890"/>
              <a:gd name="connsiteX391" fmla="*/ 10335466 w 10920955"/>
              <a:gd name="connsiteY391" fmla="*/ 2640012 h 6847890"/>
              <a:gd name="connsiteX392" fmla="*/ 10300937 w 10920955"/>
              <a:gd name="connsiteY392" fmla="*/ 2472926 h 6847890"/>
              <a:gd name="connsiteX393" fmla="*/ 10297753 w 10920955"/>
              <a:gd name="connsiteY393" fmla="*/ 2296626 h 6847890"/>
              <a:gd name="connsiteX394" fmla="*/ 10326895 w 10920955"/>
              <a:gd name="connsiteY394" fmla="*/ 763716 h 6847890"/>
              <a:gd name="connsiteX395" fmla="*/ 10365098 w 10920955"/>
              <a:gd name="connsiteY395" fmla="*/ 829953 h 6847890"/>
              <a:gd name="connsiteX396" fmla="*/ 10388118 w 10920955"/>
              <a:gd name="connsiteY396" fmla="*/ 1078465 h 6847890"/>
              <a:gd name="connsiteX397" fmla="*/ 10396444 w 10920955"/>
              <a:gd name="connsiteY397" fmla="*/ 1260741 h 6847890"/>
              <a:gd name="connsiteX398" fmla="*/ 10397668 w 10920955"/>
              <a:gd name="connsiteY398" fmla="*/ 1311539 h 6847890"/>
              <a:gd name="connsiteX399" fmla="*/ 10372445 w 10920955"/>
              <a:gd name="connsiteY399" fmla="*/ 1416373 h 6847890"/>
              <a:gd name="connsiteX400" fmla="*/ 10336936 w 10920955"/>
              <a:gd name="connsiteY400" fmla="*/ 1413385 h 6847890"/>
              <a:gd name="connsiteX401" fmla="*/ 10293100 w 10920955"/>
              <a:gd name="connsiteY401" fmla="*/ 1246050 h 6847890"/>
              <a:gd name="connsiteX402" fmla="*/ 10277182 w 10920955"/>
              <a:gd name="connsiteY402" fmla="*/ 1041114 h 6847890"/>
              <a:gd name="connsiteX403" fmla="*/ 10269101 w 10920955"/>
              <a:gd name="connsiteY403" fmla="*/ 819992 h 6847890"/>
              <a:gd name="connsiteX404" fmla="*/ 10326895 w 10920955"/>
              <a:gd name="connsiteY404" fmla="*/ 763716 h 6847890"/>
              <a:gd name="connsiteX405" fmla="*/ 10265673 w 10920955"/>
              <a:gd name="connsiteY405" fmla="*/ 4600473 h 6847890"/>
              <a:gd name="connsiteX406" fmla="*/ 10298243 w 10920955"/>
              <a:gd name="connsiteY406" fmla="*/ 4554406 h 6847890"/>
              <a:gd name="connsiteX407" fmla="*/ 10346976 w 10920955"/>
              <a:gd name="connsiteY407" fmla="*/ 4591509 h 6847890"/>
              <a:gd name="connsiteX408" fmla="*/ 10349425 w 10920955"/>
              <a:gd name="connsiteY408" fmla="*/ 4601469 h 6847890"/>
              <a:gd name="connsiteX409" fmla="*/ 10354078 w 10920955"/>
              <a:gd name="connsiteY409" fmla="*/ 4618900 h 6847890"/>
              <a:gd name="connsiteX410" fmla="*/ 10355302 w 10920955"/>
              <a:gd name="connsiteY410" fmla="*/ 4623382 h 6847890"/>
              <a:gd name="connsiteX411" fmla="*/ 10355057 w 10920955"/>
              <a:gd name="connsiteY411" fmla="*/ 4671939 h 6847890"/>
              <a:gd name="connsiteX412" fmla="*/ 10371220 w 10920955"/>
              <a:gd name="connsiteY412" fmla="*/ 4769053 h 6847890"/>
              <a:gd name="connsiteX413" fmla="*/ 10388363 w 10920955"/>
              <a:gd name="connsiteY413" fmla="*/ 4878867 h 6847890"/>
              <a:gd name="connsiteX414" fmla="*/ 10360200 w 10920955"/>
              <a:gd name="connsiteY414" fmla="*/ 5113933 h 6847890"/>
              <a:gd name="connsiteX415" fmla="*/ 10349180 w 10920955"/>
              <a:gd name="connsiteY415" fmla="*/ 5129870 h 6847890"/>
              <a:gd name="connsiteX416" fmla="*/ 10334487 w 10920955"/>
              <a:gd name="connsiteY416" fmla="*/ 5116672 h 6847890"/>
              <a:gd name="connsiteX417" fmla="*/ 10295059 w 10920955"/>
              <a:gd name="connsiteY417" fmla="*/ 4942863 h 6847890"/>
              <a:gd name="connsiteX418" fmla="*/ 10278652 w 10920955"/>
              <a:gd name="connsiteY418" fmla="*/ 4796196 h 6847890"/>
              <a:gd name="connsiteX419" fmla="*/ 10265673 w 10920955"/>
              <a:gd name="connsiteY419" fmla="*/ 4600473 h 6847890"/>
              <a:gd name="connsiteX420" fmla="*/ 10385669 w 10920955"/>
              <a:gd name="connsiteY420" fmla="*/ 6147826 h 6847890"/>
              <a:gd name="connsiteX421" fmla="*/ 10365588 w 10920955"/>
              <a:gd name="connsiteY421" fmla="*/ 6190158 h 6847890"/>
              <a:gd name="connsiteX422" fmla="*/ 10326895 w 10920955"/>
              <a:gd name="connsiteY422" fmla="*/ 6210576 h 6847890"/>
              <a:gd name="connsiteX423" fmla="*/ 10291876 w 10920955"/>
              <a:gd name="connsiteY423" fmla="*/ 6171980 h 6847890"/>
              <a:gd name="connsiteX424" fmla="*/ 10287713 w 10920955"/>
              <a:gd name="connsiteY424" fmla="*/ 6069387 h 6847890"/>
              <a:gd name="connsiteX425" fmla="*/ 10273264 w 10920955"/>
              <a:gd name="connsiteY425" fmla="*/ 5986218 h 6847890"/>
              <a:gd name="connsiteX426" fmla="*/ 10256122 w 10920955"/>
              <a:gd name="connsiteY426" fmla="*/ 5825108 h 6847890"/>
              <a:gd name="connsiteX427" fmla="*/ 10259061 w 10920955"/>
              <a:gd name="connsiteY427" fmla="*/ 5791242 h 6847890"/>
              <a:gd name="connsiteX428" fmla="*/ 10270815 w 10920955"/>
              <a:gd name="connsiteY428" fmla="*/ 5638350 h 6847890"/>
              <a:gd name="connsiteX429" fmla="*/ 10290896 w 10920955"/>
              <a:gd name="connsiteY429" fmla="*/ 5605231 h 6847890"/>
              <a:gd name="connsiteX430" fmla="*/ 10353588 w 10920955"/>
              <a:gd name="connsiteY430" fmla="*/ 5611706 h 6847890"/>
              <a:gd name="connsiteX431" fmla="*/ 10375383 w 10920955"/>
              <a:gd name="connsiteY431" fmla="*/ 5671219 h 6847890"/>
              <a:gd name="connsiteX432" fmla="*/ 10375628 w 10920955"/>
              <a:gd name="connsiteY432" fmla="*/ 5770326 h 6847890"/>
              <a:gd name="connsiteX433" fmla="*/ 10389832 w 10920955"/>
              <a:gd name="connsiteY433" fmla="*/ 5935918 h 6847890"/>
              <a:gd name="connsiteX434" fmla="*/ 10385669 w 10920955"/>
              <a:gd name="connsiteY434" fmla="*/ 6147826 h 6847890"/>
              <a:gd name="connsiteX435" fmla="*/ 10393505 w 10920955"/>
              <a:gd name="connsiteY435" fmla="*/ 3834267 h 6847890"/>
              <a:gd name="connsiteX436" fmla="*/ 10365833 w 10920955"/>
              <a:gd name="connsiteY436" fmla="*/ 3837753 h 6847890"/>
              <a:gd name="connsiteX437" fmla="*/ 10333507 w 10920955"/>
              <a:gd name="connsiteY437" fmla="*/ 3699801 h 6847890"/>
              <a:gd name="connsiteX438" fmla="*/ 10308528 w 10920955"/>
              <a:gd name="connsiteY438" fmla="*/ 3500593 h 6847890"/>
              <a:gd name="connsiteX439" fmla="*/ 10317344 w 10920955"/>
              <a:gd name="connsiteY439" fmla="*/ 3429127 h 6847890"/>
              <a:gd name="connsiteX440" fmla="*/ 10307059 w 10920955"/>
              <a:gd name="connsiteY440" fmla="*/ 3283455 h 6847890"/>
              <a:gd name="connsiteX441" fmla="*/ 10316365 w 10920955"/>
              <a:gd name="connsiteY441" fmla="*/ 3216472 h 6847890"/>
              <a:gd name="connsiteX442" fmla="*/ 10357017 w 10920955"/>
              <a:gd name="connsiteY442" fmla="*/ 3186839 h 6847890"/>
              <a:gd name="connsiteX443" fmla="*/ 10397668 w 10920955"/>
              <a:gd name="connsiteY443" fmla="*/ 3225436 h 6847890"/>
              <a:gd name="connsiteX444" fmla="*/ 10412117 w 10920955"/>
              <a:gd name="connsiteY444" fmla="*/ 3355669 h 6847890"/>
              <a:gd name="connsiteX445" fmla="*/ 10429014 w 10920955"/>
              <a:gd name="connsiteY445" fmla="*/ 3693825 h 6847890"/>
              <a:gd name="connsiteX446" fmla="*/ 10393505 w 10920955"/>
              <a:gd name="connsiteY446" fmla="*/ 3834267 h 6847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</a:cxnLst>
            <a:rect l="l" t="t" r="r" b="b"/>
            <a:pathLst>
              <a:path w="10920955" h="6847890">
                <a:moveTo>
                  <a:pt x="10909488" y="3220207"/>
                </a:moveTo>
                <a:cubicBezTo>
                  <a:pt x="10904590" y="3197547"/>
                  <a:pt x="10904346" y="3167914"/>
                  <a:pt x="10909243" y="3141519"/>
                </a:cubicBezTo>
                <a:cubicBezTo>
                  <a:pt x="10923447" y="3065820"/>
                  <a:pt x="10922467" y="2987880"/>
                  <a:pt x="10918059" y="2912678"/>
                </a:cubicBezTo>
                <a:cubicBezTo>
                  <a:pt x="10913406" y="2839967"/>
                  <a:pt x="10908509" y="2767007"/>
                  <a:pt x="10903611" y="2694047"/>
                </a:cubicBezTo>
                <a:cubicBezTo>
                  <a:pt x="10899938" y="2638269"/>
                  <a:pt x="10916590" y="2580996"/>
                  <a:pt x="10895285" y="2526463"/>
                </a:cubicBezTo>
                <a:cubicBezTo>
                  <a:pt x="10878387" y="2482637"/>
                  <a:pt x="10909733" y="2444289"/>
                  <a:pt x="10908264" y="2401459"/>
                </a:cubicBezTo>
                <a:cubicBezTo>
                  <a:pt x="10904835" y="2302104"/>
                  <a:pt x="10903856" y="2202500"/>
                  <a:pt x="10904346" y="2103145"/>
                </a:cubicBezTo>
                <a:cubicBezTo>
                  <a:pt x="10905080" y="1967434"/>
                  <a:pt x="10910713" y="1831972"/>
                  <a:pt x="10904835" y="1696012"/>
                </a:cubicBezTo>
                <a:cubicBezTo>
                  <a:pt x="10902386" y="1640234"/>
                  <a:pt x="10883285" y="1582712"/>
                  <a:pt x="10894305" y="1530420"/>
                </a:cubicBezTo>
                <a:cubicBezTo>
                  <a:pt x="10906305" y="1473645"/>
                  <a:pt x="10897734" y="1420357"/>
                  <a:pt x="10891366" y="1367069"/>
                </a:cubicBezTo>
                <a:cubicBezTo>
                  <a:pt x="10882795" y="1295105"/>
                  <a:pt x="10909488" y="1221896"/>
                  <a:pt x="10880346" y="1151426"/>
                </a:cubicBezTo>
                <a:cubicBezTo>
                  <a:pt x="10913651" y="1103118"/>
                  <a:pt x="10880346" y="1049082"/>
                  <a:pt x="10892591" y="997039"/>
                </a:cubicBezTo>
                <a:cubicBezTo>
                  <a:pt x="10900427" y="963671"/>
                  <a:pt x="10895774" y="921589"/>
                  <a:pt x="10893326" y="884984"/>
                </a:cubicBezTo>
                <a:cubicBezTo>
                  <a:pt x="10887448" y="792850"/>
                  <a:pt x="10875449" y="700467"/>
                  <a:pt x="10895040" y="609329"/>
                </a:cubicBezTo>
                <a:cubicBezTo>
                  <a:pt x="10912427" y="530144"/>
                  <a:pt x="10898713" y="451456"/>
                  <a:pt x="10901407" y="373018"/>
                </a:cubicBezTo>
                <a:cubicBezTo>
                  <a:pt x="10903856" y="302548"/>
                  <a:pt x="10890632" y="231580"/>
                  <a:pt x="10897734" y="161110"/>
                </a:cubicBezTo>
                <a:cubicBezTo>
                  <a:pt x="10901407" y="123011"/>
                  <a:pt x="10897244" y="87154"/>
                  <a:pt x="10886469" y="51545"/>
                </a:cubicBezTo>
                <a:cubicBezTo>
                  <a:pt x="10860510" y="54035"/>
                  <a:pt x="10844348" y="71964"/>
                  <a:pt x="10828919" y="89146"/>
                </a:cubicBezTo>
                <a:cubicBezTo>
                  <a:pt x="10823777" y="95122"/>
                  <a:pt x="10818634" y="100600"/>
                  <a:pt x="10813491" y="105332"/>
                </a:cubicBezTo>
                <a:cubicBezTo>
                  <a:pt x="10753493" y="160861"/>
                  <a:pt x="10682965" y="200703"/>
                  <a:pt x="10622722" y="256481"/>
                </a:cubicBezTo>
                <a:cubicBezTo>
                  <a:pt x="10571785" y="303544"/>
                  <a:pt x="10514726" y="349860"/>
                  <a:pt x="10455707" y="391196"/>
                </a:cubicBezTo>
                <a:cubicBezTo>
                  <a:pt x="10384689" y="440998"/>
                  <a:pt x="10315385" y="497274"/>
                  <a:pt x="10255877" y="563013"/>
                </a:cubicBezTo>
                <a:cubicBezTo>
                  <a:pt x="10248530" y="571231"/>
                  <a:pt x="10239469" y="579697"/>
                  <a:pt x="10229429" y="583681"/>
                </a:cubicBezTo>
                <a:cubicBezTo>
                  <a:pt x="10157676" y="612815"/>
                  <a:pt x="10105515" y="669590"/>
                  <a:pt x="10045762" y="715408"/>
                </a:cubicBezTo>
                <a:cubicBezTo>
                  <a:pt x="10017599" y="737072"/>
                  <a:pt x="9995314" y="762720"/>
                  <a:pt x="9975478" y="791605"/>
                </a:cubicBezTo>
                <a:cubicBezTo>
                  <a:pt x="9970335" y="799573"/>
                  <a:pt x="9961764" y="807542"/>
                  <a:pt x="9953193" y="810530"/>
                </a:cubicBezTo>
                <a:cubicBezTo>
                  <a:pt x="9883155" y="835680"/>
                  <a:pt x="9835891" y="887723"/>
                  <a:pt x="9786178" y="941261"/>
                </a:cubicBezTo>
                <a:cubicBezTo>
                  <a:pt x="9745771" y="984837"/>
                  <a:pt x="9690181" y="1014221"/>
                  <a:pt x="9640224" y="1048086"/>
                </a:cubicBezTo>
                <a:cubicBezTo>
                  <a:pt x="9628714" y="1055805"/>
                  <a:pt x="9613286" y="1060039"/>
                  <a:pt x="9605694" y="1071991"/>
                </a:cubicBezTo>
                <a:cubicBezTo>
                  <a:pt x="9567736" y="1131256"/>
                  <a:pt x="9503330" y="1159892"/>
                  <a:pt x="9454107" y="1205959"/>
                </a:cubicBezTo>
                <a:cubicBezTo>
                  <a:pt x="9399987" y="1257006"/>
                  <a:pt x="9335336" y="1297844"/>
                  <a:pt x="9280481" y="1349389"/>
                </a:cubicBezTo>
                <a:cubicBezTo>
                  <a:pt x="9233217" y="1393713"/>
                  <a:pt x="9176402" y="1428077"/>
                  <a:pt x="9132812" y="1473645"/>
                </a:cubicBezTo>
                <a:cubicBezTo>
                  <a:pt x="9072569" y="1536147"/>
                  <a:pt x="8995918" y="1575242"/>
                  <a:pt x="8937145" y="1638491"/>
                </a:cubicBezTo>
                <a:cubicBezTo>
                  <a:pt x="8902615" y="1675593"/>
                  <a:pt x="8858290" y="1706969"/>
                  <a:pt x="8809802" y="1728632"/>
                </a:cubicBezTo>
                <a:cubicBezTo>
                  <a:pt x="8794374" y="1735605"/>
                  <a:pt x="8783844" y="1750047"/>
                  <a:pt x="8774048" y="1764490"/>
                </a:cubicBezTo>
                <a:cubicBezTo>
                  <a:pt x="8752498" y="1796363"/>
                  <a:pt x="8727029" y="1824502"/>
                  <a:pt x="8692010" y="1841185"/>
                </a:cubicBezTo>
                <a:cubicBezTo>
                  <a:pt x="8651113" y="1860359"/>
                  <a:pt x="8639359" y="1913896"/>
                  <a:pt x="8593075" y="1926347"/>
                </a:cubicBezTo>
                <a:cubicBezTo>
                  <a:pt x="8538219" y="1941039"/>
                  <a:pt x="8513240" y="1997066"/>
                  <a:pt x="8464507" y="2020473"/>
                </a:cubicBezTo>
                <a:cubicBezTo>
                  <a:pt x="8463038" y="2020971"/>
                  <a:pt x="8461324" y="2021967"/>
                  <a:pt x="8461079" y="2022714"/>
                </a:cubicBezTo>
                <a:cubicBezTo>
                  <a:pt x="8444916" y="2077247"/>
                  <a:pt x="8392755" y="2097168"/>
                  <a:pt x="8353328" y="2122069"/>
                </a:cubicBezTo>
                <a:cubicBezTo>
                  <a:pt x="8301411" y="2154690"/>
                  <a:pt x="8275942" y="2221425"/>
                  <a:pt x="8209332" y="2232630"/>
                </a:cubicBezTo>
                <a:cubicBezTo>
                  <a:pt x="8201006" y="2234124"/>
                  <a:pt x="8193659" y="2244583"/>
                  <a:pt x="8187047" y="2251555"/>
                </a:cubicBezTo>
                <a:cubicBezTo>
                  <a:pt x="8131457" y="2310571"/>
                  <a:pt x="8066317" y="2358132"/>
                  <a:pt x="8005094" y="2410424"/>
                </a:cubicBezTo>
                <a:cubicBezTo>
                  <a:pt x="7942402" y="2463961"/>
                  <a:pt x="7878486" y="2517249"/>
                  <a:pt x="7815794" y="2570289"/>
                </a:cubicBezTo>
                <a:cubicBezTo>
                  <a:pt x="7754817" y="2621834"/>
                  <a:pt x="7702900" y="2687324"/>
                  <a:pt x="7625760" y="2722434"/>
                </a:cubicBezTo>
                <a:cubicBezTo>
                  <a:pt x="7579720" y="2743351"/>
                  <a:pt x="7542987" y="2785932"/>
                  <a:pt x="7502090" y="2818801"/>
                </a:cubicBezTo>
                <a:cubicBezTo>
                  <a:pt x="7499886" y="2820544"/>
                  <a:pt x="7498172" y="2825027"/>
                  <a:pt x="7496948" y="2825027"/>
                </a:cubicBezTo>
                <a:cubicBezTo>
                  <a:pt x="7451643" y="2819050"/>
                  <a:pt x="7441602" y="2863125"/>
                  <a:pt x="7422501" y="2885785"/>
                </a:cubicBezTo>
                <a:cubicBezTo>
                  <a:pt x="7409277" y="2901224"/>
                  <a:pt x="7395073" y="2915169"/>
                  <a:pt x="7380135" y="2928117"/>
                </a:cubicBezTo>
                <a:cubicBezTo>
                  <a:pt x="7335565" y="2966963"/>
                  <a:pt x="7285118" y="2997093"/>
                  <a:pt x="7238344" y="3032453"/>
                </a:cubicBezTo>
                <a:cubicBezTo>
                  <a:pt x="7249119" y="3070551"/>
                  <a:pt x="7249119" y="3109646"/>
                  <a:pt x="7248384" y="3148741"/>
                </a:cubicBezTo>
                <a:cubicBezTo>
                  <a:pt x="7248384" y="3156709"/>
                  <a:pt x="7248139" y="3164677"/>
                  <a:pt x="7248139" y="3172397"/>
                </a:cubicBezTo>
                <a:cubicBezTo>
                  <a:pt x="7247895" y="3188084"/>
                  <a:pt x="7247895" y="3203523"/>
                  <a:pt x="7248384" y="3219211"/>
                </a:cubicBezTo>
                <a:cubicBezTo>
                  <a:pt x="7250343" y="3251831"/>
                  <a:pt x="7252792" y="3290926"/>
                  <a:pt x="7241038" y="3326534"/>
                </a:cubicBezTo>
                <a:cubicBezTo>
                  <a:pt x="7226344" y="3371356"/>
                  <a:pt x="7218263" y="3417672"/>
                  <a:pt x="7220957" y="3465482"/>
                </a:cubicBezTo>
                <a:cubicBezTo>
                  <a:pt x="7222916" y="3497107"/>
                  <a:pt x="7202835" y="3522008"/>
                  <a:pt x="7194019" y="3550146"/>
                </a:cubicBezTo>
                <a:cubicBezTo>
                  <a:pt x="7173203" y="3616383"/>
                  <a:pt x="7170509" y="3687600"/>
                  <a:pt x="7135980" y="3750101"/>
                </a:cubicBezTo>
                <a:cubicBezTo>
                  <a:pt x="7122756" y="3774256"/>
                  <a:pt x="7125694" y="3808370"/>
                  <a:pt x="7110756" y="3831030"/>
                </a:cubicBezTo>
                <a:cubicBezTo>
                  <a:pt x="7062758" y="3903990"/>
                  <a:pt x="7037534" y="3989899"/>
                  <a:pt x="6982434" y="4059124"/>
                </a:cubicBezTo>
                <a:cubicBezTo>
                  <a:pt x="6960884" y="4086017"/>
                  <a:pt x="6947904" y="4120380"/>
                  <a:pt x="6932966" y="4152503"/>
                </a:cubicBezTo>
                <a:cubicBezTo>
                  <a:pt x="6928068" y="4163459"/>
                  <a:pt x="6922681" y="4174416"/>
                  <a:pt x="6913375" y="4179894"/>
                </a:cubicBezTo>
                <a:cubicBezTo>
                  <a:pt x="6869050" y="4205044"/>
                  <a:pt x="6854356" y="4256091"/>
                  <a:pt x="6819337" y="4288463"/>
                </a:cubicBezTo>
                <a:cubicBezTo>
                  <a:pt x="6786522" y="4318842"/>
                  <a:pt x="6763257" y="4357190"/>
                  <a:pt x="6732156" y="4389810"/>
                </a:cubicBezTo>
                <a:cubicBezTo>
                  <a:pt x="6672893" y="4452312"/>
                  <a:pt x="6603099" y="4502363"/>
                  <a:pt x="6537714" y="4556647"/>
                </a:cubicBezTo>
                <a:cubicBezTo>
                  <a:pt x="6476001" y="4607695"/>
                  <a:pt x="6417228" y="4661979"/>
                  <a:pt x="6357965" y="4715267"/>
                </a:cubicBezTo>
                <a:cubicBezTo>
                  <a:pt x="6286457" y="4780010"/>
                  <a:pt x="6208827" y="4837282"/>
                  <a:pt x="6138788" y="4904515"/>
                </a:cubicBezTo>
                <a:cubicBezTo>
                  <a:pt x="6043771" y="4995902"/>
                  <a:pt x="5937733" y="5075337"/>
                  <a:pt x="5828513" y="5148795"/>
                </a:cubicBezTo>
                <a:cubicBezTo>
                  <a:pt x="5775371" y="5184652"/>
                  <a:pt x="5723210" y="5221506"/>
                  <a:pt x="5679375" y="5268071"/>
                </a:cubicBezTo>
                <a:cubicBezTo>
                  <a:pt x="5627703" y="5322853"/>
                  <a:pt x="5563787" y="5358711"/>
                  <a:pt x="5502809" y="5399549"/>
                </a:cubicBezTo>
                <a:cubicBezTo>
                  <a:pt x="5483218" y="5412995"/>
                  <a:pt x="5461912" y="5411003"/>
                  <a:pt x="5443056" y="5397058"/>
                </a:cubicBezTo>
                <a:cubicBezTo>
                  <a:pt x="5399955" y="5364936"/>
                  <a:pt x="5350243" y="5343023"/>
                  <a:pt x="5310815" y="5305423"/>
                </a:cubicBezTo>
                <a:cubicBezTo>
                  <a:pt x="5233675" y="5232213"/>
                  <a:pt x="5145515" y="5173945"/>
                  <a:pt x="5060293" y="5110696"/>
                </a:cubicBezTo>
                <a:cubicBezTo>
                  <a:pt x="4936134" y="5018562"/>
                  <a:pt x="4818097" y="4916966"/>
                  <a:pt x="4703243" y="4812132"/>
                </a:cubicBezTo>
                <a:cubicBezTo>
                  <a:pt x="4614593" y="4730706"/>
                  <a:pt x="4520556" y="4656252"/>
                  <a:pt x="4428967" y="4578311"/>
                </a:cubicBezTo>
                <a:cubicBezTo>
                  <a:pt x="4349622" y="4510331"/>
                  <a:pt x="4265380" y="4447332"/>
                  <a:pt x="4193382" y="4372130"/>
                </a:cubicBezTo>
                <a:cubicBezTo>
                  <a:pt x="4150772" y="4328055"/>
                  <a:pt x="4117222" y="4270783"/>
                  <a:pt x="4075590" y="4225961"/>
                </a:cubicBezTo>
                <a:cubicBezTo>
                  <a:pt x="4020490" y="4166198"/>
                  <a:pt x="3998450" y="4084025"/>
                  <a:pt x="3934779" y="4031484"/>
                </a:cubicBezTo>
                <a:cubicBezTo>
                  <a:pt x="3906371" y="4008077"/>
                  <a:pt x="3903433" y="3964998"/>
                  <a:pt x="3883597" y="3933622"/>
                </a:cubicBezTo>
                <a:cubicBezTo>
                  <a:pt x="3839027" y="3863152"/>
                  <a:pt x="3810130" y="3782971"/>
                  <a:pt x="3784661" y="3705778"/>
                </a:cubicBezTo>
                <a:cubicBezTo>
                  <a:pt x="3768988" y="3658466"/>
                  <a:pt x="3723929" y="3614142"/>
                  <a:pt x="3741805" y="3555624"/>
                </a:cubicBezTo>
                <a:cubicBezTo>
                  <a:pt x="3697480" y="3486648"/>
                  <a:pt x="3704337" y="3403479"/>
                  <a:pt x="3688419" y="3327779"/>
                </a:cubicBezTo>
                <a:cubicBezTo>
                  <a:pt x="3675440" y="3267519"/>
                  <a:pt x="3662461" y="3201033"/>
                  <a:pt x="3678624" y="3132057"/>
                </a:cubicBezTo>
                <a:cubicBezTo>
                  <a:pt x="3690868" y="3081508"/>
                  <a:pt x="3687930" y="3025231"/>
                  <a:pt x="3699440" y="2972441"/>
                </a:cubicBezTo>
                <a:cubicBezTo>
                  <a:pt x="3667849" y="2967959"/>
                  <a:pt x="3648502" y="2942560"/>
                  <a:pt x="3629891" y="2922141"/>
                </a:cubicBezTo>
                <a:cubicBezTo>
                  <a:pt x="3605892" y="2895995"/>
                  <a:pt x="3574056" y="2877070"/>
                  <a:pt x="3559607" y="2839220"/>
                </a:cubicBezTo>
                <a:cubicBezTo>
                  <a:pt x="3552995" y="2822537"/>
                  <a:pt x="3520425" y="2819299"/>
                  <a:pt x="3500344" y="2804359"/>
                </a:cubicBezTo>
                <a:cubicBezTo>
                  <a:pt x="3435203" y="2755055"/>
                  <a:pt x="3361491" y="2715462"/>
                  <a:pt x="3303697" y="2657691"/>
                </a:cubicBezTo>
                <a:cubicBezTo>
                  <a:pt x="3259617" y="2613617"/>
                  <a:pt x="3208190" y="2579253"/>
                  <a:pt x="3162641" y="2536921"/>
                </a:cubicBezTo>
                <a:cubicBezTo>
                  <a:pt x="3105581" y="2484131"/>
                  <a:pt x="3044359" y="2434080"/>
                  <a:pt x="2980688" y="2387515"/>
                </a:cubicBezTo>
                <a:cubicBezTo>
                  <a:pt x="2928526" y="2349416"/>
                  <a:pt x="2877589" y="2307831"/>
                  <a:pt x="2833999" y="2258776"/>
                </a:cubicBezTo>
                <a:cubicBezTo>
                  <a:pt x="2820774" y="2243587"/>
                  <a:pt x="2808285" y="2228646"/>
                  <a:pt x="2786245" y="2226903"/>
                </a:cubicBezTo>
                <a:cubicBezTo>
                  <a:pt x="2768123" y="2225409"/>
                  <a:pt x="2754654" y="2210717"/>
                  <a:pt x="2745104" y="2199263"/>
                </a:cubicBezTo>
                <a:cubicBezTo>
                  <a:pt x="2701513" y="2146472"/>
                  <a:pt x="2646168" y="2111362"/>
                  <a:pt x="2590088" y="2075006"/>
                </a:cubicBezTo>
                <a:cubicBezTo>
                  <a:pt x="2564865" y="2058572"/>
                  <a:pt x="2544784" y="2028441"/>
                  <a:pt x="2525437" y="2004785"/>
                </a:cubicBezTo>
                <a:cubicBezTo>
                  <a:pt x="2490173" y="1962204"/>
                  <a:pt x="2443889" y="1942035"/>
                  <a:pt x="2401768" y="1913398"/>
                </a:cubicBezTo>
                <a:cubicBezTo>
                  <a:pt x="2396380" y="1909663"/>
                  <a:pt x="2389523" y="1908667"/>
                  <a:pt x="2385360" y="1902193"/>
                </a:cubicBezTo>
                <a:cubicBezTo>
                  <a:pt x="2345443" y="1837948"/>
                  <a:pt x="2268303" y="1814541"/>
                  <a:pt x="2226916" y="1748553"/>
                </a:cubicBezTo>
                <a:cubicBezTo>
                  <a:pt x="2210509" y="1722158"/>
                  <a:pt x="2172796" y="1701988"/>
                  <a:pt x="2136307" y="1689289"/>
                </a:cubicBezTo>
                <a:cubicBezTo>
                  <a:pt x="2115736" y="1682316"/>
                  <a:pt x="2097125" y="1655921"/>
                  <a:pt x="2078758" y="1638242"/>
                </a:cubicBezTo>
                <a:cubicBezTo>
                  <a:pt x="2028556" y="1589684"/>
                  <a:pt x="1965619" y="1556815"/>
                  <a:pt x="1918355" y="1508507"/>
                </a:cubicBezTo>
                <a:cubicBezTo>
                  <a:pt x="1854194" y="1443515"/>
                  <a:pt x="1777299" y="1394709"/>
                  <a:pt x="1713627" y="1328721"/>
                </a:cubicBezTo>
                <a:cubicBezTo>
                  <a:pt x="1672486" y="1286140"/>
                  <a:pt x="1621549" y="1248789"/>
                  <a:pt x="1571101" y="1213927"/>
                </a:cubicBezTo>
                <a:cubicBezTo>
                  <a:pt x="1532653" y="1187034"/>
                  <a:pt x="1493471" y="1155908"/>
                  <a:pt x="1461391" y="1122789"/>
                </a:cubicBezTo>
                <a:cubicBezTo>
                  <a:pt x="1396250" y="1055556"/>
                  <a:pt x="1313722" y="1014470"/>
                  <a:pt x="1244908" y="954707"/>
                </a:cubicBezTo>
                <a:cubicBezTo>
                  <a:pt x="1200583" y="916359"/>
                  <a:pt x="1164829" y="867802"/>
                  <a:pt x="1116096" y="833190"/>
                </a:cubicBezTo>
                <a:cubicBezTo>
                  <a:pt x="1103606" y="824225"/>
                  <a:pt x="1096015" y="813518"/>
                  <a:pt x="1078383" y="814265"/>
                </a:cubicBezTo>
                <a:cubicBezTo>
                  <a:pt x="1060016" y="815012"/>
                  <a:pt x="1048996" y="801067"/>
                  <a:pt x="1037731" y="787621"/>
                </a:cubicBezTo>
                <a:cubicBezTo>
                  <a:pt x="968917" y="705198"/>
                  <a:pt x="886879" y="640705"/>
                  <a:pt x="794310" y="586420"/>
                </a:cubicBezTo>
                <a:cubicBezTo>
                  <a:pt x="743128" y="556539"/>
                  <a:pt x="697579" y="513460"/>
                  <a:pt x="656927" y="469385"/>
                </a:cubicBezTo>
                <a:cubicBezTo>
                  <a:pt x="628030" y="437761"/>
                  <a:pt x="593011" y="414354"/>
                  <a:pt x="560685" y="389453"/>
                </a:cubicBezTo>
                <a:cubicBezTo>
                  <a:pt x="488443" y="333923"/>
                  <a:pt x="418894" y="276402"/>
                  <a:pt x="351549" y="214398"/>
                </a:cubicBezTo>
                <a:cubicBezTo>
                  <a:pt x="305755" y="172066"/>
                  <a:pt x="247716" y="143181"/>
                  <a:pt x="199963" y="100849"/>
                </a:cubicBezTo>
                <a:cubicBezTo>
                  <a:pt x="160290" y="65241"/>
                  <a:pt x="117435" y="33367"/>
                  <a:pt x="75803" y="0"/>
                </a:cubicBezTo>
                <a:cubicBezTo>
                  <a:pt x="64783" y="8715"/>
                  <a:pt x="64049" y="21415"/>
                  <a:pt x="62089" y="34363"/>
                </a:cubicBezTo>
                <a:cubicBezTo>
                  <a:pt x="54743" y="83668"/>
                  <a:pt x="47641" y="132723"/>
                  <a:pt x="52049" y="183521"/>
                </a:cubicBezTo>
                <a:cubicBezTo>
                  <a:pt x="57437" y="245276"/>
                  <a:pt x="48131" y="307528"/>
                  <a:pt x="47396" y="369532"/>
                </a:cubicBezTo>
                <a:cubicBezTo>
                  <a:pt x="46661" y="421077"/>
                  <a:pt x="49600" y="471875"/>
                  <a:pt x="48865" y="522923"/>
                </a:cubicBezTo>
                <a:cubicBezTo>
                  <a:pt x="48131" y="594389"/>
                  <a:pt x="34662" y="665357"/>
                  <a:pt x="34662" y="737570"/>
                </a:cubicBezTo>
                <a:cubicBezTo>
                  <a:pt x="34417" y="841407"/>
                  <a:pt x="34172" y="945245"/>
                  <a:pt x="26825" y="1048584"/>
                </a:cubicBezTo>
                <a:cubicBezTo>
                  <a:pt x="19968" y="1149185"/>
                  <a:pt x="34662" y="1249536"/>
                  <a:pt x="25111" y="1349140"/>
                </a:cubicBezTo>
                <a:cubicBezTo>
                  <a:pt x="17520" y="1425337"/>
                  <a:pt x="26336" y="1501535"/>
                  <a:pt x="17030" y="1577483"/>
                </a:cubicBezTo>
                <a:cubicBezTo>
                  <a:pt x="13601" y="1606119"/>
                  <a:pt x="18254" y="1636996"/>
                  <a:pt x="21438" y="1666878"/>
                </a:cubicBezTo>
                <a:cubicBezTo>
                  <a:pt x="29274" y="1741581"/>
                  <a:pt x="13111" y="1816284"/>
                  <a:pt x="15315" y="1891983"/>
                </a:cubicBezTo>
                <a:cubicBezTo>
                  <a:pt x="16295" y="1927094"/>
                  <a:pt x="-1582" y="1969426"/>
                  <a:pt x="4295" y="2004287"/>
                </a:cubicBezTo>
                <a:cubicBezTo>
                  <a:pt x="14581" y="2069279"/>
                  <a:pt x="10663" y="2132279"/>
                  <a:pt x="2826" y="2196026"/>
                </a:cubicBezTo>
                <a:cubicBezTo>
                  <a:pt x="-5255" y="2262262"/>
                  <a:pt x="17764" y="2326756"/>
                  <a:pt x="7234" y="2394736"/>
                </a:cubicBezTo>
                <a:cubicBezTo>
                  <a:pt x="132" y="2441301"/>
                  <a:pt x="-3786" y="2493842"/>
                  <a:pt x="5275" y="2541652"/>
                </a:cubicBezTo>
                <a:cubicBezTo>
                  <a:pt x="13846" y="2586972"/>
                  <a:pt x="18989" y="2637771"/>
                  <a:pt x="12622" y="2675869"/>
                </a:cubicBezTo>
                <a:cubicBezTo>
                  <a:pt x="-2317" y="2763521"/>
                  <a:pt x="20703" y="2846691"/>
                  <a:pt x="28295" y="2929113"/>
                </a:cubicBezTo>
                <a:cubicBezTo>
                  <a:pt x="35396" y="3010540"/>
                  <a:pt x="20213" y="3092215"/>
                  <a:pt x="39805" y="3173393"/>
                </a:cubicBezTo>
                <a:cubicBezTo>
                  <a:pt x="53518" y="3229669"/>
                  <a:pt x="29274" y="3288685"/>
                  <a:pt x="35396" y="3347949"/>
                </a:cubicBezTo>
                <a:cubicBezTo>
                  <a:pt x="38335" y="3375589"/>
                  <a:pt x="44457" y="3403479"/>
                  <a:pt x="43478" y="3432613"/>
                </a:cubicBezTo>
                <a:cubicBezTo>
                  <a:pt x="39560" y="3538193"/>
                  <a:pt x="34417" y="3645268"/>
                  <a:pt x="40784" y="3749852"/>
                </a:cubicBezTo>
                <a:cubicBezTo>
                  <a:pt x="49845" y="3892038"/>
                  <a:pt x="39315" y="4033974"/>
                  <a:pt x="46417" y="4176408"/>
                </a:cubicBezTo>
                <a:cubicBezTo>
                  <a:pt x="49355" y="4237167"/>
                  <a:pt x="70906" y="4298672"/>
                  <a:pt x="50580" y="4365656"/>
                </a:cubicBezTo>
                <a:cubicBezTo>
                  <a:pt x="30744" y="4430399"/>
                  <a:pt x="76293" y="4503857"/>
                  <a:pt x="50090" y="4574078"/>
                </a:cubicBezTo>
                <a:cubicBezTo>
                  <a:pt x="48376" y="4578560"/>
                  <a:pt x="50335" y="4585782"/>
                  <a:pt x="52539" y="4590762"/>
                </a:cubicBezTo>
                <a:cubicBezTo>
                  <a:pt x="64293" y="4619896"/>
                  <a:pt x="60375" y="4650275"/>
                  <a:pt x="60130" y="4680157"/>
                </a:cubicBezTo>
                <a:cubicBezTo>
                  <a:pt x="59885" y="4725477"/>
                  <a:pt x="55477" y="4771544"/>
                  <a:pt x="61355" y="4816365"/>
                </a:cubicBezTo>
                <a:cubicBezTo>
                  <a:pt x="73599" y="4911737"/>
                  <a:pt x="82415" y="5007357"/>
                  <a:pt x="86823" y="5103475"/>
                </a:cubicBezTo>
                <a:cubicBezTo>
                  <a:pt x="87803" y="5125388"/>
                  <a:pt x="76048" y="5146554"/>
                  <a:pt x="80211" y="5165728"/>
                </a:cubicBezTo>
                <a:cubicBezTo>
                  <a:pt x="90987" y="5216526"/>
                  <a:pt x="89517" y="5268569"/>
                  <a:pt x="82905" y="5317126"/>
                </a:cubicBezTo>
                <a:cubicBezTo>
                  <a:pt x="65763" y="5444371"/>
                  <a:pt x="81681" y="5571615"/>
                  <a:pt x="73110" y="5699108"/>
                </a:cubicBezTo>
                <a:cubicBezTo>
                  <a:pt x="68946" y="5759618"/>
                  <a:pt x="68702" y="5825357"/>
                  <a:pt x="73844" y="5889602"/>
                </a:cubicBezTo>
                <a:cubicBezTo>
                  <a:pt x="79477" y="5962562"/>
                  <a:pt x="71395" y="6038510"/>
                  <a:pt x="69681" y="6113213"/>
                </a:cubicBezTo>
                <a:cubicBezTo>
                  <a:pt x="66498" y="6241703"/>
                  <a:pt x="70416" y="6370690"/>
                  <a:pt x="64783" y="6499678"/>
                </a:cubicBezTo>
                <a:cubicBezTo>
                  <a:pt x="62579" y="6547737"/>
                  <a:pt x="70416" y="6596792"/>
                  <a:pt x="68457" y="6645598"/>
                </a:cubicBezTo>
                <a:cubicBezTo>
                  <a:pt x="66008" y="6708598"/>
                  <a:pt x="90987" y="6763878"/>
                  <a:pt x="115720" y="6818412"/>
                </a:cubicBezTo>
                <a:cubicBezTo>
                  <a:pt x="124292" y="6837336"/>
                  <a:pt x="148046" y="6849538"/>
                  <a:pt x="170331" y="6839827"/>
                </a:cubicBezTo>
                <a:cubicBezTo>
                  <a:pt x="187473" y="6832356"/>
                  <a:pt x="203391" y="6833601"/>
                  <a:pt x="220044" y="6834348"/>
                </a:cubicBezTo>
                <a:cubicBezTo>
                  <a:pt x="302082" y="6838581"/>
                  <a:pt x="383630" y="6829617"/>
                  <a:pt x="465178" y="6824637"/>
                </a:cubicBezTo>
                <a:cubicBezTo>
                  <a:pt x="529829" y="6820902"/>
                  <a:pt x="595705" y="6827625"/>
                  <a:pt x="660111" y="6830613"/>
                </a:cubicBezTo>
                <a:cubicBezTo>
                  <a:pt x="722803" y="6833601"/>
                  <a:pt x="784025" y="6840076"/>
                  <a:pt x="845982" y="6826131"/>
                </a:cubicBezTo>
                <a:cubicBezTo>
                  <a:pt x="859941" y="6823143"/>
                  <a:pt x="875124" y="6823392"/>
                  <a:pt x="887369" y="6830613"/>
                </a:cubicBezTo>
                <a:cubicBezTo>
                  <a:pt x="933898" y="6858004"/>
                  <a:pt x="984835" y="6842068"/>
                  <a:pt x="1031854" y="6840076"/>
                </a:cubicBezTo>
                <a:cubicBezTo>
                  <a:pt x="1103117" y="6837336"/>
                  <a:pt x="1174869" y="6832854"/>
                  <a:pt x="1245398" y="6839578"/>
                </a:cubicBezTo>
                <a:cubicBezTo>
                  <a:pt x="1297069" y="6844309"/>
                  <a:pt x="1346047" y="6848044"/>
                  <a:pt x="1396495" y="6834348"/>
                </a:cubicBezTo>
                <a:cubicBezTo>
                  <a:pt x="1410943" y="6830364"/>
                  <a:pt x="1427841" y="6832605"/>
                  <a:pt x="1443024" y="6834348"/>
                </a:cubicBezTo>
                <a:cubicBezTo>
                  <a:pt x="1505960" y="6842068"/>
                  <a:pt x="1568652" y="6859249"/>
                  <a:pt x="1631589" y="6835842"/>
                </a:cubicBezTo>
                <a:cubicBezTo>
                  <a:pt x="1642119" y="6832107"/>
                  <a:pt x="1654364" y="6830862"/>
                  <a:pt x="1664159" y="6838581"/>
                </a:cubicBezTo>
                <a:cubicBezTo>
                  <a:pt x="1680812" y="6851530"/>
                  <a:pt x="1698689" y="6848542"/>
                  <a:pt x="1716811" y="6844060"/>
                </a:cubicBezTo>
                <a:cubicBezTo>
                  <a:pt x="1759666" y="6833352"/>
                  <a:pt x="1803502" y="6840076"/>
                  <a:pt x="1846602" y="6839329"/>
                </a:cubicBezTo>
                <a:cubicBezTo>
                  <a:pt x="1971986" y="6836838"/>
                  <a:pt x="2098104" y="6854767"/>
                  <a:pt x="2222753" y="6826131"/>
                </a:cubicBezTo>
                <a:cubicBezTo>
                  <a:pt x="2228876" y="6824637"/>
                  <a:pt x="2236467" y="6828372"/>
                  <a:pt x="2243324" y="6828372"/>
                </a:cubicBezTo>
                <a:cubicBezTo>
                  <a:pt x="2302343" y="6827625"/>
                  <a:pt x="2361851" y="6844558"/>
                  <a:pt x="2419890" y="6821649"/>
                </a:cubicBezTo>
                <a:cubicBezTo>
                  <a:pt x="2431889" y="6816918"/>
                  <a:pt x="2443399" y="6814676"/>
                  <a:pt x="2456868" y="6815174"/>
                </a:cubicBezTo>
                <a:cubicBezTo>
                  <a:pt x="2508050" y="6816669"/>
                  <a:pt x="2558008" y="6831360"/>
                  <a:pt x="2610659" y="6817914"/>
                </a:cubicBezTo>
                <a:cubicBezTo>
                  <a:pt x="2697350" y="6796001"/>
                  <a:pt x="2784776" y="6828123"/>
                  <a:pt x="2872936" y="6823392"/>
                </a:cubicBezTo>
                <a:cubicBezTo>
                  <a:pt x="2953750" y="6818910"/>
                  <a:pt x="3035298" y="6830364"/>
                  <a:pt x="3116602" y="6834099"/>
                </a:cubicBezTo>
                <a:cubicBezTo>
                  <a:pt x="3208680" y="6838083"/>
                  <a:pt x="3300759" y="6840076"/>
                  <a:pt x="3393082" y="6835593"/>
                </a:cubicBezTo>
                <a:cubicBezTo>
                  <a:pt x="3447938" y="6832605"/>
                  <a:pt x="3507691" y="6852277"/>
                  <a:pt x="3554954" y="6842068"/>
                </a:cubicBezTo>
                <a:cubicBezTo>
                  <a:pt x="3629646" y="6825384"/>
                  <a:pt x="3700664" y="6845305"/>
                  <a:pt x="3773151" y="6836091"/>
                </a:cubicBezTo>
                <a:cubicBezTo>
                  <a:pt x="3840006" y="6827874"/>
                  <a:pt x="3908820" y="6830115"/>
                  <a:pt x="3976900" y="6836091"/>
                </a:cubicBezTo>
                <a:cubicBezTo>
                  <a:pt x="3999919" y="6838083"/>
                  <a:pt x="4025388" y="6821400"/>
                  <a:pt x="4046693" y="6826380"/>
                </a:cubicBezTo>
                <a:cubicBezTo>
                  <a:pt x="4120160" y="6843562"/>
                  <a:pt x="4193627" y="6828123"/>
                  <a:pt x="4266360" y="6833601"/>
                </a:cubicBezTo>
                <a:cubicBezTo>
                  <a:pt x="4329052" y="6838083"/>
                  <a:pt x="4390519" y="6821649"/>
                  <a:pt x="4453456" y="6832356"/>
                </a:cubicBezTo>
                <a:cubicBezTo>
                  <a:pt x="4480149" y="6836838"/>
                  <a:pt x="4516392" y="6839329"/>
                  <a:pt x="4538432" y="6830115"/>
                </a:cubicBezTo>
                <a:cubicBezTo>
                  <a:pt x="4572717" y="6815922"/>
                  <a:pt x="4607002" y="6811688"/>
                  <a:pt x="4637613" y="6819159"/>
                </a:cubicBezTo>
                <a:cubicBezTo>
                  <a:pt x="4713284" y="6838083"/>
                  <a:pt x="4787730" y="6815174"/>
                  <a:pt x="4863401" y="6822147"/>
                </a:cubicBezTo>
                <a:cubicBezTo>
                  <a:pt x="4948378" y="6830115"/>
                  <a:pt x="5035314" y="6803720"/>
                  <a:pt x="5121515" y="6825135"/>
                </a:cubicBezTo>
                <a:cubicBezTo>
                  <a:pt x="5134495" y="6828123"/>
                  <a:pt x="5150412" y="6826380"/>
                  <a:pt x="5163147" y="6821898"/>
                </a:cubicBezTo>
                <a:cubicBezTo>
                  <a:pt x="5220451" y="6801230"/>
                  <a:pt x="5278980" y="6814178"/>
                  <a:pt x="5335794" y="6817914"/>
                </a:cubicBezTo>
                <a:cubicBezTo>
                  <a:pt x="5395547" y="6822147"/>
                  <a:pt x="5457749" y="6824637"/>
                  <a:pt x="5514319" y="6820902"/>
                </a:cubicBezTo>
                <a:cubicBezTo>
                  <a:pt x="5624029" y="6813431"/>
                  <a:pt x="5733740" y="6807455"/>
                  <a:pt x="5843696" y="6808700"/>
                </a:cubicBezTo>
                <a:cubicBezTo>
                  <a:pt x="5860593" y="6808949"/>
                  <a:pt x="5878225" y="6817914"/>
                  <a:pt x="5893408" y="6813929"/>
                </a:cubicBezTo>
                <a:cubicBezTo>
                  <a:pt x="5999935" y="6788281"/>
                  <a:pt x="6108177" y="6806210"/>
                  <a:pt x="6215194" y="6803720"/>
                </a:cubicBezTo>
                <a:cubicBezTo>
                  <a:pt x="6361393" y="6799985"/>
                  <a:pt x="6507592" y="6797744"/>
                  <a:pt x="6653792" y="6799487"/>
                </a:cubicBezTo>
                <a:cubicBezTo>
                  <a:pt x="6744891" y="6800483"/>
                  <a:pt x="6836479" y="6801479"/>
                  <a:pt x="6927089" y="6795005"/>
                </a:cubicBezTo>
                <a:cubicBezTo>
                  <a:pt x="6979985" y="6791518"/>
                  <a:pt x="7032391" y="6812186"/>
                  <a:pt x="7081369" y="6799985"/>
                </a:cubicBezTo>
                <a:cubicBezTo>
                  <a:pt x="7162428" y="6779317"/>
                  <a:pt x="7242997" y="6796748"/>
                  <a:pt x="7323076" y="6794009"/>
                </a:cubicBezTo>
                <a:cubicBezTo>
                  <a:pt x="7423481" y="6791020"/>
                  <a:pt x="7525355" y="6800234"/>
                  <a:pt x="7626005" y="6791767"/>
                </a:cubicBezTo>
                <a:cubicBezTo>
                  <a:pt x="7664942" y="6788281"/>
                  <a:pt x="7700206" y="6801977"/>
                  <a:pt x="7738164" y="6800483"/>
                </a:cubicBezTo>
                <a:cubicBezTo>
                  <a:pt x="7839059" y="6797246"/>
                  <a:pt x="7939464" y="6790771"/>
                  <a:pt x="8041093" y="6797495"/>
                </a:cubicBezTo>
                <a:cubicBezTo>
                  <a:pt x="8138804" y="6803969"/>
                  <a:pt x="8237740" y="6797993"/>
                  <a:pt x="8336185" y="6798989"/>
                </a:cubicBezTo>
                <a:cubicBezTo>
                  <a:pt x="8394224" y="6799736"/>
                  <a:pt x="8454222" y="6781558"/>
                  <a:pt x="8509567" y="6792016"/>
                </a:cubicBezTo>
                <a:cubicBezTo>
                  <a:pt x="8575198" y="6804218"/>
                  <a:pt x="8642542" y="6781060"/>
                  <a:pt x="8705969" y="6808949"/>
                </a:cubicBezTo>
                <a:cubicBezTo>
                  <a:pt x="8713071" y="6811937"/>
                  <a:pt x="8725560" y="6806708"/>
                  <a:pt x="8734131" y="6802226"/>
                </a:cubicBezTo>
                <a:cubicBezTo>
                  <a:pt x="8750294" y="6794009"/>
                  <a:pt x="8764742" y="6796997"/>
                  <a:pt x="8782130" y="6798740"/>
                </a:cubicBezTo>
                <a:cubicBezTo>
                  <a:pt x="8825475" y="6802973"/>
                  <a:pt x="8870535" y="6814676"/>
                  <a:pt x="8912166" y="6809945"/>
                </a:cubicBezTo>
                <a:cubicBezTo>
                  <a:pt x="9012571" y="6798740"/>
                  <a:pt x="9111996" y="6824388"/>
                  <a:pt x="9211911" y="6811688"/>
                </a:cubicBezTo>
                <a:cubicBezTo>
                  <a:pt x="9239584" y="6807953"/>
                  <a:pt x="9269216" y="6799985"/>
                  <a:pt x="9295174" y="6805961"/>
                </a:cubicBezTo>
                <a:cubicBezTo>
                  <a:pt x="9365947" y="6822645"/>
                  <a:pt x="9436475" y="6815922"/>
                  <a:pt x="9506759" y="6812186"/>
                </a:cubicBezTo>
                <a:cubicBezTo>
                  <a:pt x="9554267" y="6809945"/>
                  <a:pt x="9603001" y="6803969"/>
                  <a:pt x="9649285" y="6804467"/>
                </a:cubicBezTo>
                <a:cubicBezTo>
                  <a:pt x="9710017" y="6804965"/>
                  <a:pt x="9770995" y="6810194"/>
                  <a:pt x="9832218" y="6812933"/>
                </a:cubicBezTo>
                <a:cubicBezTo>
                  <a:pt x="9919153" y="6816669"/>
                  <a:pt x="10005355" y="6811439"/>
                  <a:pt x="10090821" y="6806459"/>
                </a:cubicBezTo>
                <a:cubicBezTo>
                  <a:pt x="10173839" y="6801977"/>
                  <a:pt x="10256857" y="6800732"/>
                  <a:pt x="10339629" y="6793013"/>
                </a:cubicBezTo>
                <a:cubicBezTo>
                  <a:pt x="10374649" y="6790024"/>
                  <a:pt x="10411872" y="6801977"/>
                  <a:pt x="10444442" y="6796748"/>
                </a:cubicBezTo>
                <a:cubicBezTo>
                  <a:pt x="10504930" y="6787534"/>
                  <a:pt x="10565173" y="6779566"/>
                  <a:pt x="10626151" y="6777823"/>
                </a:cubicBezTo>
                <a:cubicBezTo>
                  <a:pt x="10687128" y="6776080"/>
                  <a:pt x="10748106" y="6777325"/>
                  <a:pt x="10809328" y="6775333"/>
                </a:cubicBezTo>
                <a:cubicBezTo>
                  <a:pt x="10824022" y="6774835"/>
                  <a:pt x="10846552" y="6782803"/>
                  <a:pt x="10852184" y="6758898"/>
                </a:cubicBezTo>
                <a:cubicBezTo>
                  <a:pt x="10861000" y="6719305"/>
                  <a:pt x="10884020" y="6683946"/>
                  <a:pt x="10879367" y="6639871"/>
                </a:cubicBezTo>
                <a:cubicBezTo>
                  <a:pt x="10874959" y="6596792"/>
                  <a:pt x="10879122" y="6551721"/>
                  <a:pt x="10881816" y="6509140"/>
                </a:cubicBezTo>
                <a:cubicBezTo>
                  <a:pt x="10886469" y="6431698"/>
                  <a:pt x="10873979" y="6355003"/>
                  <a:pt x="10880591" y="6276564"/>
                </a:cubicBezTo>
                <a:cubicBezTo>
                  <a:pt x="10885979" y="6215059"/>
                  <a:pt x="10881326" y="6147577"/>
                  <a:pt x="10877163" y="6082834"/>
                </a:cubicBezTo>
                <a:cubicBezTo>
                  <a:pt x="10873489" y="6025562"/>
                  <a:pt x="10882795" y="5967293"/>
                  <a:pt x="10865163" y="5911266"/>
                </a:cubicBezTo>
                <a:cubicBezTo>
                  <a:pt x="10862714" y="5903795"/>
                  <a:pt x="10864184" y="5897570"/>
                  <a:pt x="10867122" y="5890847"/>
                </a:cubicBezTo>
                <a:cubicBezTo>
                  <a:pt x="10884754" y="5851005"/>
                  <a:pt x="10876673" y="5810665"/>
                  <a:pt x="10873489" y="5769080"/>
                </a:cubicBezTo>
                <a:cubicBezTo>
                  <a:pt x="10868102" y="5701101"/>
                  <a:pt x="10863449" y="5631627"/>
                  <a:pt x="10870796" y="5564394"/>
                </a:cubicBezTo>
                <a:cubicBezTo>
                  <a:pt x="10878877" y="5490936"/>
                  <a:pt x="10873000" y="5418722"/>
                  <a:pt x="10866633" y="5347256"/>
                </a:cubicBezTo>
                <a:cubicBezTo>
                  <a:pt x="10860265" y="5274545"/>
                  <a:pt x="10860755" y="5201834"/>
                  <a:pt x="10861000" y="5129870"/>
                </a:cubicBezTo>
                <a:cubicBezTo>
                  <a:pt x="10861245" y="5044210"/>
                  <a:pt x="10860755" y="4957306"/>
                  <a:pt x="10877897" y="4872144"/>
                </a:cubicBezTo>
                <a:cubicBezTo>
                  <a:pt x="10885979" y="4831555"/>
                  <a:pt x="10875204" y="4786982"/>
                  <a:pt x="10881571" y="4750378"/>
                </a:cubicBezTo>
                <a:cubicBezTo>
                  <a:pt x="10898468" y="4653761"/>
                  <a:pt x="10883775" y="4556896"/>
                  <a:pt x="10895774" y="4460778"/>
                </a:cubicBezTo>
                <a:cubicBezTo>
                  <a:pt x="10904101" y="4395537"/>
                  <a:pt x="10894550" y="4328055"/>
                  <a:pt x="10895530" y="4261321"/>
                </a:cubicBezTo>
                <a:cubicBezTo>
                  <a:pt x="10896264" y="4217495"/>
                  <a:pt x="10901162" y="4173420"/>
                  <a:pt x="10903366" y="4129594"/>
                </a:cubicBezTo>
                <a:cubicBezTo>
                  <a:pt x="10908019" y="4028744"/>
                  <a:pt x="10897734" y="3928144"/>
                  <a:pt x="10902631" y="3827544"/>
                </a:cubicBezTo>
                <a:cubicBezTo>
                  <a:pt x="10908019" y="3722212"/>
                  <a:pt x="10905815" y="3616134"/>
                  <a:pt x="10904101" y="3511300"/>
                </a:cubicBezTo>
                <a:cubicBezTo>
                  <a:pt x="10903856" y="3414186"/>
                  <a:pt x="10930549" y="3318068"/>
                  <a:pt x="10909488" y="3220207"/>
                </a:cubicBezTo>
                <a:close/>
                <a:moveTo>
                  <a:pt x="528360" y="777411"/>
                </a:moveTo>
                <a:cubicBezTo>
                  <a:pt x="535952" y="763218"/>
                  <a:pt x="540604" y="746783"/>
                  <a:pt x="559216" y="746285"/>
                </a:cubicBezTo>
                <a:cubicBezTo>
                  <a:pt x="580277" y="745538"/>
                  <a:pt x="585664" y="763218"/>
                  <a:pt x="592521" y="779653"/>
                </a:cubicBezTo>
                <a:cubicBezTo>
                  <a:pt x="603296" y="805301"/>
                  <a:pt x="609908" y="831198"/>
                  <a:pt x="606725" y="859336"/>
                </a:cubicBezTo>
                <a:cubicBezTo>
                  <a:pt x="598888" y="944996"/>
                  <a:pt x="621663" y="1028912"/>
                  <a:pt x="620683" y="1113825"/>
                </a:cubicBezTo>
                <a:cubicBezTo>
                  <a:pt x="619949" y="1163876"/>
                  <a:pt x="619214" y="1213429"/>
                  <a:pt x="625091" y="1263231"/>
                </a:cubicBezTo>
                <a:cubicBezTo>
                  <a:pt x="627785" y="1284646"/>
                  <a:pt x="616765" y="1304069"/>
                  <a:pt x="589582" y="1308551"/>
                </a:cubicBezTo>
                <a:cubicBezTo>
                  <a:pt x="562400" y="1313532"/>
                  <a:pt x="548441" y="1301081"/>
                  <a:pt x="541584" y="1277923"/>
                </a:cubicBezTo>
                <a:cubicBezTo>
                  <a:pt x="532768" y="1247295"/>
                  <a:pt x="524442" y="1218160"/>
                  <a:pt x="526401" y="1183050"/>
                </a:cubicBezTo>
                <a:cubicBezTo>
                  <a:pt x="529829" y="1117062"/>
                  <a:pt x="518809" y="1049331"/>
                  <a:pt x="519544" y="983343"/>
                </a:cubicBezTo>
                <a:cubicBezTo>
                  <a:pt x="520768" y="915363"/>
                  <a:pt x="492116" y="844644"/>
                  <a:pt x="528360" y="777411"/>
                </a:cubicBezTo>
                <a:close/>
                <a:moveTo>
                  <a:pt x="536686" y="1941786"/>
                </a:moveTo>
                <a:cubicBezTo>
                  <a:pt x="532278" y="1911157"/>
                  <a:pt x="531544" y="1880529"/>
                  <a:pt x="550400" y="1852391"/>
                </a:cubicBezTo>
                <a:cubicBezTo>
                  <a:pt x="558236" y="1840687"/>
                  <a:pt x="560196" y="1825498"/>
                  <a:pt x="579052" y="1825996"/>
                </a:cubicBezTo>
                <a:cubicBezTo>
                  <a:pt x="597664" y="1826494"/>
                  <a:pt x="607459" y="1838197"/>
                  <a:pt x="613827" y="1853138"/>
                </a:cubicBezTo>
                <a:cubicBezTo>
                  <a:pt x="625826" y="1881774"/>
                  <a:pt x="622153" y="1912402"/>
                  <a:pt x="623867" y="1947264"/>
                </a:cubicBezTo>
                <a:cubicBezTo>
                  <a:pt x="621418" y="2003042"/>
                  <a:pt x="619459" y="2063552"/>
                  <a:pt x="615051" y="2124062"/>
                </a:cubicBezTo>
                <a:cubicBezTo>
                  <a:pt x="612602" y="2156184"/>
                  <a:pt x="626561" y="2187310"/>
                  <a:pt x="621908" y="2217690"/>
                </a:cubicBezTo>
                <a:cubicBezTo>
                  <a:pt x="611133" y="2288160"/>
                  <a:pt x="633907" y="2356140"/>
                  <a:pt x="632193" y="2425613"/>
                </a:cubicBezTo>
                <a:cubicBezTo>
                  <a:pt x="631948" y="2444538"/>
                  <a:pt x="629500" y="2462716"/>
                  <a:pt x="623867" y="2480396"/>
                </a:cubicBezTo>
                <a:cubicBezTo>
                  <a:pt x="617500" y="2500068"/>
                  <a:pt x="610398" y="2520736"/>
                  <a:pt x="584929" y="2517747"/>
                </a:cubicBezTo>
                <a:cubicBezTo>
                  <a:pt x="559706" y="2514759"/>
                  <a:pt x="545502" y="2489858"/>
                  <a:pt x="548441" y="2471680"/>
                </a:cubicBezTo>
                <a:cubicBezTo>
                  <a:pt x="556522" y="2418890"/>
                  <a:pt x="531788" y="2372076"/>
                  <a:pt x="527380" y="2321776"/>
                </a:cubicBezTo>
                <a:cubicBezTo>
                  <a:pt x="521503" y="2258776"/>
                  <a:pt x="536441" y="2195279"/>
                  <a:pt x="520768" y="2134520"/>
                </a:cubicBezTo>
                <a:cubicBezTo>
                  <a:pt x="503381" y="2066540"/>
                  <a:pt x="545747" y="2007026"/>
                  <a:pt x="536686" y="1941786"/>
                </a:cubicBezTo>
                <a:close/>
                <a:moveTo>
                  <a:pt x="536686" y="3321056"/>
                </a:moveTo>
                <a:cubicBezTo>
                  <a:pt x="538156" y="3284202"/>
                  <a:pt x="529829" y="3248843"/>
                  <a:pt x="534972" y="3210495"/>
                </a:cubicBezTo>
                <a:cubicBezTo>
                  <a:pt x="540604" y="3167416"/>
                  <a:pt x="551380" y="3130065"/>
                  <a:pt x="580277" y="3091219"/>
                </a:cubicBezTo>
                <a:cubicBezTo>
                  <a:pt x="588358" y="3106658"/>
                  <a:pt x="601092" y="3115124"/>
                  <a:pt x="611622" y="3125334"/>
                </a:cubicBezTo>
                <a:cubicBezTo>
                  <a:pt x="637336" y="3151231"/>
                  <a:pt x="651784" y="3184847"/>
                  <a:pt x="632438" y="3217966"/>
                </a:cubicBezTo>
                <a:cubicBezTo>
                  <a:pt x="607459" y="3261044"/>
                  <a:pt x="616275" y="3306613"/>
                  <a:pt x="623132" y="3346953"/>
                </a:cubicBezTo>
                <a:cubicBezTo>
                  <a:pt x="633418" y="3407463"/>
                  <a:pt x="622642" y="3465731"/>
                  <a:pt x="620194" y="3524249"/>
                </a:cubicBezTo>
                <a:cubicBezTo>
                  <a:pt x="618479" y="3569818"/>
                  <a:pt x="614071" y="3615387"/>
                  <a:pt x="618969" y="3661205"/>
                </a:cubicBezTo>
                <a:cubicBezTo>
                  <a:pt x="621908" y="3688845"/>
                  <a:pt x="612112" y="3715240"/>
                  <a:pt x="604521" y="3741137"/>
                </a:cubicBezTo>
                <a:cubicBezTo>
                  <a:pt x="598888" y="3760062"/>
                  <a:pt x="582481" y="3766785"/>
                  <a:pt x="563624" y="3760311"/>
                </a:cubicBezTo>
                <a:cubicBezTo>
                  <a:pt x="539870" y="3752592"/>
                  <a:pt x="523462" y="3736904"/>
                  <a:pt x="523952" y="3710260"/>
                </a:cubicBezTo>
                <a:cubicBezTo>
                  <a:pt x="527380" y="3580774"/>
                  <a:pt x="531544" y="3451040"/>
                  <a:pt x="536686" y="3321056"/>
                </a:cubicBezTo>
                <a:close/>
                <a:moveTo>
                  <a:pt x="538890" y="4452810"/>
                </a:moveTo>
                <a:cubicBezTo>
                  <a:pt x="540849" y="4419940"/>
                  <a:pt x="555543" y="4389561"/>
                  <a:pt x="570726" y="4360427"/>
                </a:cubicBezTo>
                <a:cubicBezTo>
                  <a:pt x="580522" y="4341502"/>
                  <a:pt x="590317" y="4343743"/>
                  <a:pt x="599868" y="4362170"/>
                </a:cubicBezTo>
                <a:cubicBezTo>
                  <a:pt x="621418" y="4404253"/>
                  <a:pt x="617010" y="4451067"/>
                  <a:pt x="623132" y="4478458"/>
                </a:cubicBezTo>
                <a:cubicBezTo>
                  <a:pt x="623132" y="4599975"/>
                  <a:pt x="622398" y="4704311"/>
                  <a:pt x="623622" y="4808646"/>
                </a:cubicBezTo>
                <a:cubicBezTo>
                  <a:pt x="623867" y="4841516"/>
                  <a:pt x="627785" y="4874385"/>
                  <a:pt x="630479" y="4907005"/>
                </a:cubicBezTo>
                <a:cubicBezTo>
                  <a:pt x="631948" y="4924187"/>
                  <a:pt x="629744" y="4940373"/>
                  <a:pt x="612602" y="4946598"/>
                </a:cubicBezTo>
                <a:cubicBezTo>
                  <a:pt x="593746" y="4953819"/>
                  <a:pt x="576848" y="4947096"/>
                  <a:pt x="563134" y="4931657"/>
                </a:cubicBezTo>
                <a:cubicBezTo>
                  <a:pt x="547951" y="4914725"/>
                  <a:pt x="537911" y="4889575"/>
                  <a:pt x="541339" y="4872642"/>
                </a:cubicBezTo>
                <a:cubicBezTo>
                  <a:pt x="551624" y="4818358"/>
                  <a:pt x="531544" y="4767808"/>
                  <a:pt x="528850" y="4715267"/>
                </a:cubicBezTo>
                <a:cubicBezTo>
                  <a:pt x="523952" y="4627117"/>
                  <a:pt x="533747" y="4540213"/>
                  <a:pt x="538890" y="4452810"/>
                </a:cubicBezTo>
                <a:close/>
                <a:moveTo>
                  <a:pt x="563624" y="6013360"/>
                </a:moveTo>
                <a:cubicBezTo>
                  <a:pt x="533747" y="5964305"/>
                  <a:pt x="537421" y="5911266"/>
                  <a:pt x="535462" y="5860716"/>
                </a:cubicBezTo>
                <a:cubicBezTo>
                  <a:pt x="533992" y="5827349"/>
                  <a:pt x="531299" y="5792736"/>
                  <a:pt x="530809" y="5758622"/>
                </a:cubicBezTo>
                <a:cubicBezTo>
                  <a:pt x="529829" y="5700354"/>
                  <a:pt x="542074" y="5644326"/>
                  <a:pt x="545502" y="5587054"/>
                </a:cubicBezTo>
                <a:cubicBezTo>
                  <a:pt x="545747" y="5578587"/>
                  <a:pt x="545992" y="5569125"/>
                  <a:pt x="542808" y="5561655"/>
                </a:cubicBezTo>
                <a:cubicBezTo>
                  <a:pt x="517585" y="5503137"/>
                  <a:pt x="554318" y="5457070"/>
                  <a:pt x="572440" y="5407019"/>
                </a:cubicBezTo>
                <a:cubicBezTo>
                  <a:pt x="578073" y="5391829"/>
                  <a:pt x="588113" y="5392576"/>
                  <a:pt x="596684" y="5406521"/>
                </a:cubicBezTo>
                <a:cubicBezTo>
                  <a:pt x="598888" y="5410007"/>
                  <a:pt x="601092" y="5413991"/>
                  <a:pt x="602072" y="5418224"/>
                </a:cubicBezTo>
                <a:cubicBezTo>
                  <a:pt x="615786" y="5475995"/>
                  <a:pt x="629255" y="5533765"/>
                  <a:pt x="642724" y="5591785"/>
                </a:cubicBezTo>
                <a:cubicBezTo>
                  <a:pt x="649336" y="5680931"/>
                  <a:pt x="624602" y="5770824"/>
                  <a:pt x="642968" y="5857230"/>
                </a:cubicBezTo>
                <a:cubicBezTo>
                  <a:pt x="652274" y="5901305"/>
                  <a:pt x="643703" y="5941894"/>
                  <a:pt x="645172" y="5983728"/>
                </a:cubicBezTo>
                <a:cubicBezTo>
                  <a:pt x="646152" y="6005641"/>
                  <a:pt x="648356" y="6029546"/>
                  <a:pt x="617990" y="6039506"/>
                </a:cubicBezTo>
                <a:cubicBezTo>
                  <a:pt x="589582" y="6048470"/>
                  <a:pt x="579542" y="6039506"/>
                  <a:pt x="563624" y="6013360"/>
                </a:cubicBezTo>
                <a:close/>
                <a:moveTo>
                  <a:pt x="1158951" y="6355999"/>
                </a:moveTo>
                <a:cubicBezTo>
                  <a:pt x="1106545" y="6367453"/>
                  <a:pt x="1052669" y="6368200"/>
                  <a:pt x="1000018" y="6373429"/>
                </a:cubicBezTo>
                <a:cubicBezTo>
                  <a:pt x="929734" y="6380153"/>
                  <a:pt x="861165" y="6363220"/>
                  <a:pt x="789413" y="6378410"/>
                </a:cubicBezTo>
                <a:cubicBezTo>
                  <a:pt x="743373" y="6388370"/>
                  <a:pt x="686559" y="6397335"/>
                  <a:pt x="636846" y="6368698"/>
                </a:cubicBezTo>
                <a:cubicBezTo>
                  <a:pt x="621908" y="6359983"/>
                  <a:pt x="605255" y="6359236"/>
                  <a:pt x="604766" y="6336078"/>
                </a:cubicBezTo>
                <a:cubicBezTo>
                  <a:pt x="604276" y="6308189"/>
                  <a:pt x="624847" y="6300967"/>
                  <a:pt x="643703" y="6299722"/>
                </a:cubicBezTo>
                <a:cubicBezTo>
                  <a:pt x="696844" y="6295987"/>
                  <a:pt x="749985" y="6284284"/>
                  <a:pt x="803861" y="6289513"/>
                </a:cubicBezTo>
                <a:cubicBezTo>
                  <a:pt x="878308" y="6292003"/>
                  <a:pt x="952019" y="6272580"/>
                  <a:pt x="1027690" y="6287521"/>
                </a:cubicBezTo>
                <a:cubicBezTo>
                  <a:pt x="1061975" y="6293995"/>
                  <a:pt x="1099688" y="6277560"/>
                  <a:pt x="1135932" y="6288766"/>
                </a:cubicBezTo>
                <a:cubicBezTo>
                  <a:pt x="1142544" y="6290758"/>
                  <a:pt x="1150625" y="6288517"/>
                  <a:pt x="1156992" y="6291256"/>
                </a:cubicBezTo>
                <a:cubicBezTo>
                  <a:pt x="1178788" y="6299971"/>
                  <a:pt x="1213562" y="6304703"/>
                  <a:pt x="1214297" y="6326864"/>
                </a:cubicBezTo>
                <a:cubicBezTo>
                  <a:pt x="1215031" y="6351019"/>
                  <a:pt x="1179522" y="6351766"/>
                  <a:pt x="1158951" y="6355999"/>
                </a:cubicBezTo>
                <a:close/>
                <a:moveTo>
                  <a:pt x="2192632" y="6320888"/>
                </a:moveTo>
                <a:cubicBezTo>
                  <a:pt x="2173530" y="6340809"/>
                  <a:pt x="2147327" y="6345789"/>
                  <a:pt x="2123328" y="6349773"/>
                </a:cubicBezTo>
                <a:cubicBezTo>
                  <a:pt x="2017780" y="6368698"/>
                  <a:pt x="1911008" y="6364216"/>
                  <a:pt x="1804481" y="6368947"/>
                </a:cubicBezTo>
                <a:cubicBezTo>
                  <a:pt x="1777788" y="6369445"/>
                  <a:pt x="1751095" y="6365461"/>
                  <a:pt x="1724402" y="6374675"/>
                </a:cubicBezTo>
                <a:cubicBezTo>
                  <a:pt x="1672731" y="6392603"/>
                  <a:pt x="1621304" y="6381398"/>
                  <a:pt x="1570611" y="6366706"/>
                </a:cubicBezTo>
                <a:cubicBezTo>
                  <a:pt x="1549306" y="6360481"/>
                  <a:pt x="1538041" y="6345540"/>
                  <a:pt x="1535592" y="6323378"/>
                </a:cubicBezTo>
                <a:cubicBezTo>
                  <a:pt x="1532898" y="6296983"/>
                  <a:pt x="1553959" y="6294244"/>
                  <a:pt x="1569142" y="6294991"/>
                </a:cubicBezTo>
                <a:cubicBezTo>
                  <a:pt x="1643589" y="6297730"/>
                  <a:pt x="1715831" y="6274821"/>
                  <a:pt x="1790767" y="6277560"/>
                </a:cubicBezTo>
                <a:cubicBezTo>
                  <a:pt x="1846357" y="6279552"/>
                  <a:pt x="1902192" y="6270090"/>
                  <a:pt x="1957782" y="6265359"/>
                </a:cubicBezTo>
                <a:cubicBezTo>
                  <a:pt x="2032964" y="6258636"/>
                  <a:pt x="2107655" y="6264612"/>
                  <a:pt x="2181612" y="6276066"/>
                </a:cubicBezTo>
                <a:cubicBezTo>
                  <a:pt x="2210754" y="6280299"/>
                  <a:pt x="2213692" y="6298975"/>
                  <a:pt x="2192632" y="6320888"/>
                </a:cubicBezTo>
                <a:close/>
                <a:moveTo>
                  <a:pt x="3486385" y="6345291"/>
                </a:moveTo>
                <a:cubicBezTo>
                  <a:pt x="3443530" y="6365212"/>
                  <a:pt x="3397980" y="6374177"/>
                  <a:pt x="3361002" y="6377165"/>
                </a:cubicBezTo>
                <a:cubicBezTo>
                  <a:pt x="3312269" y="6372682"/>
                  <a:pt x="3276025" y="6388121"/>
                  <a:pt x="3238312" y="6392603"/>
                </a:cubicBezTo>
                <a:cubicBezTo>
                  <a:pt x="3190558" y="6398082"/>
                  <a:pt x="3143784" y="6390860"/>
                  <a:pt x="3096521" y="6393599"/>
                </a:cubicBezTo>
                <a:cubicBezTo>
                  <a:pt x="3048032" y="6396338"/>
                  <a:pt x="2999544" y="6408789"/>
                  <a:pt x="2949587" y="6398331"/>
                </a:cubicBezTo>
                <a:cubicBezTo>
                  <a:pt x="2920445" y="6392354"/>
                  <a:pt x="2904772" y="6382394"/>
                  <a:pt x="2908445" y="6351766"/>
                </a:cubicBezTo>
                <a:cubicBezTo>
                  <a:pt x="2911629" y="6323378"/>
                  <a:pt x="2919955" y="6290509"/>
                  <a:pt x="2954974" y="6299473"/>
                </a:cubicBezTo>
                <a:cubicBezTo>
                  <a:pt x="2990483" y="6308438"/>
                  <a:pt x="3022809" y="6301216"/>
                  <a:pt x="3055379" y="6296983"/>
                </a:cubicBezTo>
                <a:cubicBezTo>
                  <a:pt x="3161906" y="6283537"/>
                  <a:pt x="3269413" y="6283039"/>
                  <a:pt x="3376430" y="6278307"/>
                </a:cubicBezTo>
                <a:cubicBezTo>
                  <a:pt x="3415367" y="6276564"/>
                  <a:pt x="3456509" y="6290011"/>
                  <a:pt x="3492018" y="6311177"/>
                </a:cubicBezTo>
                <a:cubicBezTo>
                  <a:pt x="3516997" y="6325868"/>
                  <a:pt x="3501079" y="6338319"/>
                  <a:pt x="3486385" y="6345291"/>
                </a:cubicBezTo>
                <a:close/>
                <a:moveTo>
                  <a:pt x="4853116" y="6393848"/>
                </a:moveTo>
                <a:cubicBezTo>
                  <a:pt x="4837198" y="6414765"/>
                  <a:pt x="4757854" y="6434188"/>
                  <a:pt x="4734834" y="6421240"/>
                </a:cubicBezTo>
                <a:cubicBezTo>
                  <a:pt x="4718427" y="6411777"/>
                  <a:pt x="4704468" y="6415761"/>
                  <a:pt x="4687326" y="6416508"/>
                </a:cubicBezTo>
                <a:cubicBezTo>
                  <a:pt x="4622920" y="6419745"/>
                  <a:pt x="4558513" y="6417753"/>
                  <a:pt x="4494107" y="6418500"/>
                </a:cubicBezTo>
                <a:cubicBezTo>
                  <a:pt x="4423579" y="6419496"/>
                  <a:pt x="4353541" y="6427714"/>
                  <a:pt x="4282033" y="6418749"/>
                </a:cubicBezTo>
                <a:cubicBezTo>
                  <a:pt x="4243340" y="6413769"/>
                  <a:pt x="4226688" y="6401319"/>
                  <a:pt x="4227667" y="6365710"/>
                </a:cubicBezTo>
                <a:cubicBezTo>
                  <a:pt x="4228892" y="6327113"/>
                  <a:pt x="4263421" y="6323129"/>
                  <a:pt x="4290359" y="6314165"/>
                </a:cubicBezTo>
                <a:cubicBezTo>
                  <a:pt x="4299175" y="6311426"/>
                  <a:pt x="4310195" y="6314912"/>
                  <a:pt x="4331990" y="6315908"/>
                </a:cubicBezTo>
                <a:cubicBezTo>
                  <a:pt x="4388805" y="6291754"/>
                  <a:pt x="4463496" y="6323378"/>
                  <a:pt x="4531820" y="6292252"/>
                </a:cubicBezTo>
                <a:cubicBezTo>
                  <a:pt x="4551167" y="6283537"/>
                  <a:pt x="4565860" y="6300967"/>
                  <a:pt x="4583982" y="6303208"/>
                </a:cubicBezTo>
                <a:cubicBezTo>
                  <a:pt x="4653041" y="6311675"/>
                  <a:pt x="4721855" y="6304952"/>
                  <a:pt x="4790669" y="6306695"/>
                </a:cubicBezTo>
                <a:cubicBezTo>
                  <a:pt x="4824464" y="6307691"/>
                  <a:pt x="4847239" y="6324374"/>
                  <a:pt x="4863646" y="6350271"/>
                </a:cubicBezTo>
                <a:cubicBezTo>
                  <a:pt x="4872952" y="6365212"/>
                  <a:pt x="4862912" y="6381647"/>
                  <a:pt x="4853116" y="6393848"/>
                </a:cubicBezTo>
                <a:close/>
                <a:moveTo>
                  <a:pt x="6331027" y="6425224"/>
                </a:moveTo>
                <a:cubicBezTo>
                  <a:pt x="6249478" y="6426718"/>
                  <a:pt x="6173807" y="6469797"/>
                  <a:pt x="6094708" y="6465812"/>
                </a:cubicBezTo>
                <a:cubicBezTo>
                  <a:pt x="6014629" y="6462077"/>
                  <a:pt x="5935040" y="6484239"/>
                  <a:pt x="5855695" y="6465812"/>
                </a:cubicBezTo>
                <a:cubicBezTo>
                  <a:pt x="5820921" y="6457595"/>
                  <a:pt x="5786636" y="6474777"/>
                  <a:pt x="5750882" y="6465812"/>
                </a:cubicBezTo>
                <a:cubicBezTo>
                  <a:pt x="5722965" y="6458342"/>
                  <a:pt x="5714639" y="6440911"/>
                  <a:pt x="5713414" y="6417006"/>
                </a:cubicBezTo>
                <a:cubicBezTo>
                  <a:pt x="5711945" y="6394595"/>
                  <a:pt x="5720761" y="6379406"/>
                  <a:pt x="5745985" y="6374675"/>
                </a:cubicBezTo>
                <a:cubicBezTo>
                  <a:pt x="5771698" y="6369943"/>
                  <a:pt x="5793493" y="6347781"/>
                  <a:pt x="5824105" y="6358738"/>
                </a:cubicBezTo>
                <a:cubicBezTo>
                  <a:pt x="5897816" y="6344793"/>
                  <a:pt x="5973242" y="6359983"/>
                  <a:pt x="6049403" y="6352513"/>
                </a:cubicBezTo>
                <a:cubicBezTo>
                  <a:pt x="6128258" y="6344793"/>
                  <a:pt x="6207357" y="6343050"/>
                  <a:pt x="6284987" y="6324623"/>
                </a:cubicBezTo>
                <a:cubicBezTo>
                  <a:pt x="6298456" y="6321635"/>
                  <a:pt x="6313150" y="6323876"/>
                  <a:pt x="6327353" y="6325370"/>
                </a:cubicBezTo>
                <a:cubicBezTo>
                  <a:pt x="6352332" y="6327612"/>
                  <a:pt x="6378290" y="6333588"/>
                  <a:pt x="6375842" y="6365710"/>
                </a:cubicBezTo>
                <a:cubicBezTo>
                  <a:pt x="6373882" y="6393101"/>
                  <a:pt x="6363597" y="6424477"/>
                  <a:pt x="6331027" y="6425224"/>
                </a:cubicBezTo>
                <a:close/>
                <a:moveTo>
                  <a:pt x="7657350" y="6355750"/>
                </a:moveTo>
                <a:cubicBezTo>
                  <a:pt x="7653187" y="6376667"/>
                  <a:pt x="7636290" y="6383390"/>
                  <a:pt x="7619882" y="6385382"/>
                </a:cubicBezTo>
                <a:cubicBezTo>
                  <a:pt x="7527804" y="6396587"/>
                  <a:pt x="7440623" y="6439666"/>
                  <a:pt x="7351728" y="6424477"/>
                </a:cubicBezTo>
                <a:cubicBezTo>
                  <a:pt x="7289036" y="6430702"/>
                  <a:pt x="7234426" y="6425473"/>
                  <a:pt x="7177366" y="6447884"/>
                </a:cubicBezTo>
                <a:cubicBezTo>
                  <a:pt x="7138184" y="6463571"/>
                  <a:pt x="7081614" y="6438670"/>
                  <a:pt x="7034595" y="6425971"/>
                </a:cubicBezTo>
                <a:cubicBezTo>
                  <a:pt x="7006923" y="6418500"/>
                  <a:pt x="6961863" y="6418251"/>
                  <a:pt x="6972883" y="6368200"/>
                </a:cubicBezTo>
                <a:cubicBezTo>
                  <a:pt x="6983903" y="6319643"/>
                  <a:pt x="7025045" y="6336576"/>
                  <a:pt x="7057125" y="6334086"/>
                </a:cubicBezTo>
                <a:cubicBezTo>
                  <a:pt x="7117123" y="6329604"/>
                  <a:pt x="7176632" y="6340311"/>
                  <a:pt x="7237609" y="6327612"/>
                </a:cubicBezTo>
                <a:cubicBezTo>
                  <a:pt x="7311566" y="6311924"/>
                  <a:pt x="7387972" y="6335331"/>
                  <a:pt x="7464377" y="6321884"/>
                </a:cubicBezTo>
                <a:cubicBezTo>
                  <a:pt x="7505519" y="6314912"/>
                  <a:pt x="7545436" y="6300718"/>
                  <a:pt x="7587312" y="6299473"/>
                </a:cubicBezTo>
                <a:cubicBezTo>
                  <a:pt x="7603475" y="6298975"/>
                  <a:pt x="7619882" y="6287770"/>
                  <a:pt x="7635555" y="6302959"/>
                </a:cubicBezTo>
                <a:cubicBezTo>
                  <a:pt x="7650738" y="6317651"/>
                  <a:pt x="7661758" y="6333339"/>
                  <a:pt x="7657350" y="6355750"/>
                </a:cubicBezTo>
                <a:close/>
                <a:moveTo>
                  <a:pt x="8850699" y="6362722"/>
                </a:moveTo>
                <a:cubicBezTo>
                  <a:pt x="8804659" y="6373429"/>
                  <a:pt x="8759110" y="6386876"/>
                  <a:pt x="8712336" y="6395591"/>
                </a:cubicBezTo>
                <a:cubicBezTo>
                  <a:pt x="8644012" y="6407793"/>
                  <a:pt x="8573973" y="6393599"/>
                  <a:pt x="8507608" y="6413271"/>
                </a:cubicBezTo>
                <a:cubicBezTo>
                  <a:pt x="8478956" y="6421738"/>
                  <a:pt x="8457650" y="6389366"/>
                  <a:pt x="8429733" y="6401817"/>
                </a:cubicBezTo>
                <a:cubicBezTo>
                  <a:pt x="8379041" y="6419745"/>
                  <a:pt x="8328349" y="6419247"/>
                  <a:pt x="8277412" y="6404805"/>
                </a:cubicBezTo>
                <a:cubicBezTo>
                  <a:pt x="8251943" y="6397833"/>
                  <a:pt x="8221332" y="6395093"/>
                  <a:pt x="8227454" y="6355003"/>
                </a:cubicBezTo>
                <a:cubicBezTo>
                  <a:pt x="8233332" y="6316157"/>
                  <a:pt x="8267616" y="6319643"/>
                  <a:pt x="8290881" y="6317651"/>
                </a:cubicBezTo>
                <a:cubicBezTo>
                  <a:pt x="8428998" y="6304703"/>
                  <a:pt x="8567851" y="6308189"/>
                  <a:pt x="8706459" y="6305450"/>
                </a:cubicBezTo>
                <a:cubicBezTo>
                  <a:pt x="8741478" y="6304703"/>
                  <a:pt x="8776742" y="6298477"/>
                  <a:pt x="8812006" y="6297730"/>
                </a:cubicBezTo>
                <a:cubicBezTo>
                  <a:pt x="8849229" y="6296734"/>
                  <a:pt x="8844821" y="6335082"/>
                  <a:pt x="8864168" y="6350770"/>
                </a:cubicBezTo>
                <a:cubicBezTo>
                  <a:pt x="8869310" y="6354754"/>
                  <a:pt x="8855841" y="6361726"/>
                  <a:pt x="8850699" y="6362722"/>
                </a:cubicBezTo>
                <a:close/>
                <a:moveTo>
                  <a:pt x="9977437" y="6363718"/>
                </a:moveTo>
                <a:cubicBezTo>
                  <a:pt x="9957356" y="6367702"/>
                  <a:pt x="9937765" y="6363967"/>
                  <a:pt x="9918174" y="6366208"/>
                </a:cubicBezTo>
                <a:cubicBezTo>
                  <a:pt x="9882175" y="6367702"/>
                  <a:pt x="9846666" y="6373678"/>
                  <a:pt x="9811157" y="6378161"/>
                </a:cubicBezTo>
                <a:cubicBezTo>
                  <a:pt x="9799402" y="6379655"/>
                  <a:pt x="9787648" y="6381149"/>
                  <a:pt x="9775648" y="6381896"/>
                </a:cubicBezTo>
                <a:cubicBezTo>
                  <a:pt x="9701691" y="6387872"/>
                  <a:pt x="9627245" y="6389864"/>
                  <a:pt x="9553043" y="6384137"/>
                </a:cubicBezTo>
                <a:cubicBezTo>
                  <a:pt x="9520962" y="6381647"/>
                  <a:pt x="9512881" y="6353260"/>
                  <a:pt x="9508228" y="6328857"/>
                </a:cubicBezTo>
                <a:cubicBezTo>
                  <a:pt x="9505045" y="6313916"/>
                  <a:pt x="9520962" y="6293746"/>
                  <a:pt x="9535411" y="6295738"/>
                </a:cubicBezTo>
                <a:cubicBezTo>
                  <a:pt x="9564798" y="6299473"/>
                  <a:pt x="9591736" y="6282790"/>
                  <a:pt x="9617939" y="6286774"/>
                </a:cubicBezTo>
                <a:cubicBezTo>
                  <a:pt x="9703895" y="6299722"/>
                  <a:pt x="9785444" y="6268845"/>
                  <a:pt x="9869441" y="6266604"/>
                </a:cubicBezTo>
                <a:cubicBezTo>
                  <a:pt x="9902011" y="6265608"/>
                  <a:pt x="9934582" y="6260379"/>
                  <a:pt x="9966907" y="6262620"/>
                </a:cubicBezTo>
                <a:cubicBezTo>
                  <a:pt x="9993845" y="6264612"/>
                  <a:pt x="10022497" y="6275070"/>
                  <a:pt x="10025191" y="6308687"/>
                </a:cubicBezTo>
                <a:cubicBezTo>
                  <a:pt x="10027885" y="6341307"/>
                  <a:pt x="10008783" y="6357742"/>
                  <a:pt x="9977437" y="6363718"/>
                </a:cubicBezTo>
                <a:close/>
                <a:moveTo>
                  <a:pt x="10297753" y="2296626"/>
                </a:moveTo>
                <a:cubicBezTo>
                  <a:pt x="10315875" y="2221176"/>
                  <a:pt x="10276448" y="2147220"/>
                  <a:pt x="10281835" y="2070524"/>
                </a:cubicBezTo>
                <a:cubicBezTo>
                  <a:pt x="10283795" y="2044378"/>
                  <a:pt x="10288203" y="2019975"/>
                  <a:pt x="10298733" y="1995821"/>
                </a:cubicBezTo>
                <a:cubicBezTo>
                  <a:pt x="10309263" y="1970671"/>
                  <a:pt x="10328609" y="1968181"/>
                  <a:pt x="10351139" y="1970920"/>
                </a:cubicBezTo>
                <a:cubicBezTo>
                  <a:pt x="10375138" y="1974157"/>
                  <a:pt x="10383710" y="1990343"/>
                  <a:pt x="10385424" y="2012505"/>
                </a:cubicBezTo>
                <a:cubicBezTo>
                  <a:pt x="10394240" y="2140247"/>
                  <a:pt x="10427300" y="2268488"/>
                  <a:pt x="10405995" y="2394736"/>
                </a:cubicBezTo>
                <a:cubicBezTo>
                  <a:pt x="10392526" y="2474918"/>
                  <a:pt x="10417749" y="2562320"/>
                  <a:pt x="10369016" y="2637024"/>
                </a:cubicBezTo>
                <a:cubicBezTo>
                  <a:pt x="10363874" y="2644494"/>
                  <a:pt x="10371955" y="2660182"/>
                  <a:pt x="10358486" y="2661925"/>
                </a:cubicBezTo>
                <a:cubicBezTo>
                  <a:pt x="10345262" y="2663668"/>
                  <a:pt x="10338895" y="2650221"/>
                  <a:pt x="10335466" y="2640012"/>
                </a:cubicBezTo>
                <a:cubicBezTo>
                  <a:pt x="10320283" y="2591206"/>
                  <a:pt x="10297019" y="2544641"/>
                  <a:pt x="10300937" y="2472926"/>
                </a:cubicBezTo>
                <a:cubicBezTo>
                  <a:pt x="10315630" y="2426610"/>
                  <a:pt x="10281835" y="2362863"/>
                  <a:pt x="10297753" y="2296626"/>
                </a:cubicBezTo>
                <a:close/>
                <a:moveTo>
                  <a:pt x="10326895" y="763716"/>
                </a:moveTo>
                <a:cubicBezTo>
                  <a:pt x="10365098" y="770190"/>
                  <a:pt x="10358731" y="802562"/>
                  <a:pt x="10365098" y="829953"/>
                </a:cubicBezTo>
                <a:cubicBezTo>
                  <a:pt x="10384444" y="911628"/>
                  <a:pt x="10369261" y="995794"/>
                  <a:pt x="10388118" y="1078465"/>
                </a:cubicBezTo>
                <a:cubicBezTo>
                  <a:pt x="10401587" y="1135738"/>
                  <a:pt x="10416280" y="1198987"/>
                  <a:pt x="10396444" y="1260741"/>
                </a:cubicBezTo>
                <a:cubicBezTo>
                  <a:pt x="10391301" y="1277425"/>
                  <a:pt x="10391546" y="1294607"/>
                  <a:pt x="10397668" y="1311539"/>
                </a:cubicBezTo>
                <a:cubicBezTo>
                  <a:pt x="10412362" y="1351879"/>
                  <a:pt x="10389097" y="1384002"/>
                  <a:pt x="10372445" y="1416373"/>
                </a:cubicBezTo>
                <a:cubicBezTo>
                  <a:pt x="10363874" y="1433306"/>
                  <a:pt x="10348445" y="1433306"/>
                  <a:pt x="10336936" y="1413385"/>
                </a:cubicBezTo>
                <a:cubicBezTo>
                  <a:pt x="10307304" y="1362089"/>
                  <a:pt x="10304855" y="1304318"/>
                  <a:pt x="10293100" y="1246050"/>
                </a:cubicBezTo>
                <a:cubicBezTo>
                  <a:pt x="10320528" y="1176327"/>
                  <a:pt x="10279142" y="1110090"/>
                  <a:pt x="10277182" y="1041114"/>
                </a:cubicBezTo>
                <a:cubicBezTo>
                  <a:pt x="10275223" y="967407"/>
                  <a:pt x="10274978" y="893699"/>
                  <a:pt x="10269101" y="819992"/>
                </a:cubicBezTo>
                <a:cubicBezTo>
                  <a:pt x="10266897" y="787123"/>
                  <a:pt x="10299957" y="759483"/>
                  <a:pt x="10326895" y="763716"/>
                </a:cubicBezTo>
                <a:close/>
                <a:moveTo>
                  <a:pt x="10265673" y="4600473"/>
                </a:moveTo>
                <a:cubicBezTo>
                  <a:pt x="10268366" y="4580054"/>
                  <a:pt x="10267632" y="4558888"/>
                  <a:pt x="10298243" y="4554406"/>
                </a:cubicBezTo>
                <a:cubicBezTo>
                  <a:pt x="10330079" y="4550173"/>
                  <a:pt x="10341099" y="4562873"/>
                  <a:pt x="10346976" y="4591509"/>
                </a:cubicBezTo>
                <a:cubicBezTo>
                  <a:pt x="10347466" y="4594746"/>
                  <a:pt x="10348445" y="4598232"/>
                  <a:pt x="10349425" y="4601469"/>
                </a:cubicBezTo>
                <a:cubicBezTo>
                  <a:pt x="10350894" y="4607196"/>
                  <a:pt x="10352609" y="4612924"/>
                  <a:pt x="10354078" y="4618900"/>
                </a:cubicBezTo>
                <a:cubicBezTo>
                  <a:pt x="10354568" y="4620394"/>
                  <a:pt x="10355057" y="4622137"/>
                  <a:pt x="10355302" y="4623382"/>
                </a:cubicBezTo>
                <a:cubicBezTo>
                  <a:pt x="10359221" y="4638821"/>
                  <a:pt x="10361425" y="4654509"/>
                  <a:pt x="10355057" y="4671939"/>
                </a:cubicBezTo>
                <a:cubicBezTo>
                  <a:pt x="10360200" y="4704311"/>
                  <a:pt x="10365588" y="4736433"/>
                  <a:pt x="10371220" y="4769053"/>
                </a:cubicBezTo>
                <a:cubicBezTo>
                  <a:pt x="10377342" y="4805658"/>
                  <a:pt x="10383220" y="4842512"/>
                  <a:pt x="10388363" y="4878867"/>
                </a:cubicBezTo>
                <a:cubicBezTo>
                  <a:pt x="10399872" y="4959547"/>
                  <a:pt x="10389587" y="5037985"/>
                  <a:pt x="10360200" y="5113933"/>
                </a:cubicBezTo>
                <a:cubicBezTo>
                  <a:pt x="10357751" y="5120408"/>
                  <a:pt x="10358486" y="5129372"/>
                  <a:pt x="10349180" y="5129870"/>
                </a:cubicBezTo>
                <a:cubicBezTo>
                  <a:pt x="10341099" y="5130368"/>
                  <a:pt x="10336936" y="5123396"/>
                  <a:pt x="10334487" y="5116672"/>
                </a:cubicBezTo>
                <a:cubicBezTo>
                  <a:pt x="10314896" y="5060396"/>
                  <a:pt x="10303141" y="5002625"/>
                  <a:pt x="10295059" y="4942863"/>
                </a:cubicBezTo>
                <a:cubicBezTo>
                  <a:pt x="10288692" y="4894057"/>
                  <a:pt x="10285019" y="4844753"/>
                  <a:pt x="10278652" y="4796196"/>
                </a:cubicBezTo>
                <a:cubicBezTo>
                  <a:pt x="10270081" y="4730706"/>
                  <a:pt x="10256857" y="4666461"/>
                  <a:pt x="10265673" y="4600473"/>
                </a:cubicBezTo>
                <a:close/>
                <a:moveTo>
                  <a:pt x="10385669" y="6147826"/>
                </a:moveTo>
                <a:cubicBezTo>
                  <a:pt x="10383955" y="6164509"/>
                  <a:pt x="10373424" y="6176711"/>
                  <a:pt x="10365588" y="6190158"/>
                </a:cubicBezTo>
                <a:cubicBezTo>
                  <a:pt x="10357262" y="6204351"/>
                  <a:pt x="10344527" y="6215557"/>
                  <a:pt x="10326895" y="6210576"/>
                </a:cubicBezTo>
                <a:cubicBezTo>
                  <a:pt x="10308284" y="6205347"/>
                  <a:pt x="10291876" y="6192648"/>
                  <a:pt x="10291876" y="6171980"/>
                </a:cubicBezTo>
                <a:cubicBezTo>
                  <a:pt x="10291876" y="6137616"/>
                  <a:pt x="10276693" y="6104249"/>
                  <a:pt x="10287713" y="6069387"/>
                </a:cubicBezTo>
                <a:cubicBezTo>
                  <a:pt x="10297263" y="6039506"/>
                  <a:pt x="10278897" y="6013609"/>
                  <a:pt x="10273264" y="5986218"/>
                </a:cubicBezTo>
                <a:cubicBezTo>
                  <a:pt x="10261999" y="5932930"/>
                  <a:pt x="10274978" y="5877400"/>
                  <a:pt x="10256122" y="5825108"/>
                </a:cubicBezTo>
                <a:cubicBezTo>
                  <a:pt x="10252694" y="5815396"/>
                  <a:pt x="10255877" y="5801950"/>
                  <a:pt x="10259061" y="5791242"/>
                </a:cubicBezTo>
                <a:cubicBezTo>
                  <a:pt x="10274244" y="5741191"/>
                  <a:pt x="10275468" y="5689646"/>
                  <a:pt x="10270815" y="5638350"/>
                </a:cubicBezTo>
                <a:cubicBezTo>
                  <a:pt x="10268856" y="5619923"/>
                  <a:pt x="10276938" y="5611457"/>
                  <a:pt x="10290896" y="5605231"/>
                </a:cubicBezTo>
                <a:cubicBezTo>
                  <a:pt x="10312936" y="5595022"/>
                  <a:pt x="10334732" y="5592034"/>
                  <a:pt x="10353588" y="5611706"/>
                </a:cubicBezTo>
                <a:cubicBezTo>
                  <a:pt x="10369506" y="5628140"/>
                  <a:pt x="10374159" y="5649804"/>
                  <a:pt x="10375383" y="5671219"/>
                </a:cubicBezTo>
                <a:cubicBezTo>
                  <a:pt x="10377098" y="5704338"/>
                  <a:pt x="10375628" y="5737207"/>
                  <a:pt x="10375628" y="5770326"/>
                </a:cubicBezTo>
                <a:cubicBezTo>
                  <a:pt x="10374404" y="5826104"/>
                  <a:pt x="10381016" y="5880388"/>
                  <a:pt x="10389832" y="5935918"/>
                </a:cubicBezTo>
                <a:cubicBezTo>
                  <a:pt x="10400852" y="6004645"/>
                  <a:pt x="10393505" y="6077356"/>
                  <a:pt x="10385669" y="6147826"/>
                </a:cubicBezTo>
                <a:close/>
                <a:moveTo>
                  <a:pt x="10393505" y="3834267"/>
                </a:moveTo>
                <a:cubicBezTo>
                  <a:pt x="10389587" y="3853939"/>
                  <a:pt x="10379791" y="3857674"/>
                  <a:pt x="10365833" y="3837753"/>
                </a:cubicBezTo>
                <a:cubicBezTo>
                  <a:pt x="10339140" y="3799406"/>
                  <a:pt x="10332038" y="3756825"/>
                  <a:pt x="10333507" y="3699801"/>
                </a:cubicBezTo>
                <a:cubicBezTo>
                  <a:pt x="10321508" y="3641782"/>
                  <a:pt x="10328854" y="3569569"/>
                  <a:pt x="10308528" y="3500593"/>
                </a:cubicBezTo>
                <a:cubicBezTo>
                  <a:pt x="10300937" y="3474696"/>
                  <a:pt x="10318079" y="3453530"/>
                  <a:pt x="10317344" y="3429127"/>
                </a:cubicBezTo>
                <a:cubicBezTo>
                  <a:pt x="10315630" y="3380321"/>
                  <a:pt x="10301671" y="3332511"/>
                  <a:pt x="10307059" y="3283455"/>
                </a:cubicBezTo>
                <a:cubicBezTo>
                  <a:pt x="10309263" y="3261044"/>
                  <a:pt x="10302896" y="3237388"/>
                  <a:pt x="10316365" y="3216472"/>
                </a:cubicBezTo>
                <a:cubicBezTo>
                  <a:pt x="10325916" y="3201282"/>
                  <a:pt x="10331548" y="3181361"/>
                  <a:pt x="10357017" y="3186839"/>
                </a:cubicBezTo>
                <a:cubicBezTo>
                  <a:pt x="10378812" y="3191570"/>
                  <a:pt x="10391056" y="3203523"/>
                  <a:pt x="10397668" y="3225436"/>
                </a:cubicBezTo>
                <a:cubicBezTo>
                  <a:pt x="10411137" y="3268017"/>
                  <a:pt x="10407219" y="3312341"/>
                  <a:pt x="10412117" y="3355669"/>
                </a:cubicBezTo>
                <a:cubicBezTo>
                  <a:pt x="10425096" y="3467972"/>
                  <a:pt x="10429259" y="3580774"/>
                  <a:pt x="10429014" y="3693825"/>
                </a:cubicBezTo>
                <a:cubicBezTo>
                  <a:pt x="10428524" y="3745121"/>
                  <a:pt x="10403301" y="3787204"/>
                  <a:pt x="10393505" y="3834267"/>
                </a:cubicBezTo>
                <a:close/>
              </a:path>
            </a:pathLst>
          </a:custGeom>
          <a:solidFill>
            <a:srgbClr val="FECDBC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A796A7C6-7148-435B-81C0-1EBA6422E27A}"/>
              </a:ext>
            </a:extLst>
          </p:cNvPr>
          <p:cNvSpPr/>
          <p:nvPr/>
        </p:nvSpPr>
        <p:spPr>
          <a:xfrm>
            <a:off x="745890" y="-11561"/>
            <a:ext cx="10675486" cy="3009725"/>
          </a:xfrm>
          <a:custGeom>
            <a:avLst/>
            <a:gdLst>
              <a:gd name="connsiteX0" fmla="*/ 240727 w 10675486"/>
              <a:gd name="connsiteY0" fmla="*/ 206861 h 3009725"/>
              <a:gd name="connsiteX1" fmla="*/ 397946 w 10675486"/>
              <a:gd name="connsiteY1" fmla="*/ 327880 h 3009725"/>
              <a:gd name="connsiteX2" fmla="*/ 428557 w 10675486"/>
              <a:gd name="connsiteY2" fmla="*/ 366975 h 3009725"/>
              <a:gd name="connsiteX3" fmla="*/ 450597 w 10675486"/>
              <a:gd name="connsiteY3" fmla="*/ 389137 h 3009725"/>
              <a:gd name="connsiteX4" fmla="*/ 580389 w 10675486"/>
              <a:gd name="connsiteY4" fmla="*/ 477785 h 3009725"/>
              <a:gd name="connsiteX5" fmla="*/ 711895 w 10675486"/>
              <a:gd name="connsiteY5" fmla="*/ 582618 h 3009725"/>
              <a:gd name="connsiteX6" fmla="*/ 955316 w 10675486"/>
              <a:gd name="connsiteY6" fmla="*/ 781080 h 3009725"/>
              <a:gd name="connsiteX7" fmla="*/ 960458 w 10675486"/>
              <a:gd name="connsiteY7" fmla="*/ 787803 h 3009725"/>
              <a:gd name="connsiteX8" fmla="*/ 1200940 w 10675486"/>
              <a:gd name="connsiteY8" fmla="*/ 961364 h 3009725"/>
              <a:gd name="connsiteX9" fmla="*/ 1250898 w 10675486"/>
              <a:gd name="connsiteY9" fmla="*/ 1012162 h 3009725"/>
              <a:gd name="connsiteX10" fmla="*/ 1324610 w 10675486"/>
              <a:gd name="connsiteY10" fmla="*/ 1055739 h 3009725"/>
              <a:gd name="connsiteX11" fmla="*/ 1472768 w 10675486"/>
              <a:gd name="connsiteY11" fmla="*/ 1188462 h 3009725"/>
              <a:gd name="connsiteX12" fmla="*/ 1623865 w 10675486"/>
              <a:gd name="connsiteY12" fmla="*/ 1311224 h 3009725"/>
              <a:gd name="connsiteX13" fmla="*/ 1756595 w 10675486"/>
              <a:gd name="connsiteY13" fmla="*/ 1422532 h 3009725"/>
              <a:gd name="connsiteX14" fmla="*/ 1865327 w 10675486"/>
              <a:gd name="connsiteY14" fmla="*/ 1509187 h 3009725"/>
              <a:gd name="connsiteX15" fmla="*/ 1985568 w 10675486"/>
              <a:gd name="connsiteY15" fmla="*/ 1604558 h 3009725"/>
              <a:gd name="connsiteX16" fmla="*/ 2052422 w 10675486"/>
              <a:gd name="connsiteY16" fmla="*/ 1668803 h 3009725"/>
              <a:gd name="connsiteX17" fmla="*/ 2139848 w 10675486"/>
              <a:gd name="connsiteY17" fmla="*/ 1740767 h 3009725"/>
              <a:gd name="connsiteX18" fmla="*/ 2301720 w 10675486"/>
              <a:gd name="connsiteY18" fmla="*/ 1877723 h 3009725"/>
              <a:gd name="connsiteX19" fmla="*/ 2348984 w 10675486"/>
              <a:gd name="connsiteY19" fmla="*/ 1925533 h 3009725"/>
              <a:gd name="connsiteX20" fmla="*/ 2482449 w 10675486"/>
              <a:gd name="connsiteY20" fmla="*/ 2016920 h 3009725"/>
              <a:gd name="connsiteX21" fmla="*/ 2523346 w 10675486"/>
              <a:gd name="connsiteY21" fmla="*/ 2059003 h 3009725"/>
              <a:gd name="connsiteX22" fmla="*/ 2808398 w 10675486"/>
              <a:gd name="connsiteY22" fmla="*/ 2290832 h 3009725"/>
              <a:gd name="connsiteX23" fmla="*/ 2959495 w 10675486"/>
              <a:gd name="connsiteY23" fmla="*/ 2419322 h 3009725"/>
              <a:gd name="connsiteX24" fmla="*/ 3107898 w 10675486"/>
              <a:gd name="connsiteY24" fmla="*/ 2547562 h 3009725"/>
              <a:gd name="connsiteX25" fmla="*/ 3254832 w 10675486"/>
              <a:gd name="connsiteY25" fmla="*/ 2667834 h 3009725"/>
              <a:gd name="connsiteX26" fmla="*/ 3429683 w 10675486"/>
              <a:gd name="connsiteY26" fmla="*/ 2812509 h 3009725"/>
              <a:gd name="connsiteX27" fmla="*/ 3463968 w 10675486"/>
              <a:gd name="connsiteY27" fmla="*/ 2833426 h 3009725"/>
              <a:gd name="connsiteX28" fmla="*/ 3560700 w 10675486"/>
              <a:gd name="connsiteY28" fmla="*/ 2932284 h 3009725"/>
              <a:gd name="connsiteX29" fmla="*/ 3584699 w 10675486"/>
              <a:gd name="connsiteY29" fmla="*/ 2942493 h 3009725"/>
              <a:gd name="connsiteX30" fmla="*/ 3666247 w 10675486"/>
              <a:gd name="connsiteY30" fmla="*/ 2798565 h 3009725"/>
              <a:gd name="connsiteX31" fmla="*/ 3699307 w 10675486"/>
              <a:gd name="connsiteY31" fmla="*/ 2754241 h 3009725"/>
              <a:gd name="connsiteX32" fmla="*/ 3711552 w 10675486"/>
              <a:gd name="connsiteY32" fmla="*/ 2737308 h 3009725"/>
              <a:gd name="connsiteX33" fmla="*/ 3742408 w 10675486"/>
              <a:gd name="connsiteY33" fmla="*/ 2681530 h 3009725"/>
              <a:gd name="connsiteX34" fmla="*/ 3702491 w 10675486"/>
              <a:gd name="connsiteY34" fmla="*/ 2645921 h 3009725"/>
              <a:gd name="connsiteX35" fmla="*/ 3696124 w 10675486"/>
              <a:gd name="connsiteY35" fmla="*/ 2640941 h 3009725"/>
              <a:gd name="connsiteX36" fmla="*/ 3669676 w 10675486"/>
              <a:gd name="connsiteY36" fmla="*/ 2618779 h 3009725"/>
              <a:gd name="connsiteX37" fmla="*/ 3633187 w 10675486"/>
              <a:gd name="connsiteY37" fmla="*/ 2572214 h 3009725"/>
              <a:gd name="connsiteX38" fmla="*/ 3573189 w 10675486"/>
              <a:gd name="connsiteY38" fmla="*/ 2519673 h 3009725"/>
              <a:gd name="connsiteX39" fmla="*/ 3519803 w 10675486"/>
              <a:gd name="connsiteY39" fmla="*/ 2444223 h 3009725"/>
              <a:gd name="connsiteX40" fmla="*/ 3519313 w 10675486"/>
              <a:gd name="connsiteY40" fmla="*/ 2397658 h 3009725"/>
              <a:gd name="connsiteX41" fmla="*/ 3572944 w 10675486"/>
              <a:gd name="connsiteY41" fmla="*/ 2387946 h 3009725"/>
              <a:gd name="connsiteX42" fmla="*/ 3701266 w 10675486"/>
              <a:gd name="connsiteY42" fmla="*/ 2496266 h 3009725"/>
              <a:gd name="connsiteX43" fmla="*/ 3811957 w 10675486"/>
              <a:gd name="connsiteY43" fmla="*/ 2611309 h 3009725"/>
              <a:gd name="connsiteX44" fmla="*/ 3854078 w 10675486"/>
              <a:gd name="connsiteY44" fmla="*/ 2575451 h 3009725"/>
              <a:gd name="connsiteX45" fmla="*/ 3949585 w 10675486"/>
              <a:gd name="connsiteY45" fmla="*/ 2515440 h 3009725"/>
              <a:gd name="connsiteX46" fmla="*/ 4172924 w 10675486"/>
              <a:gd name="connsiteY46" fmla="*/ 2454183 h 3009725"/>
              <a:gd name="connsiteX47" fmla="*/ 4407529 w 10675486"/>
              <a:gd name="connsiteY47" fmla="*/ 2428784 h 3009725"/>
              <a:gd name="connsiteX48" fmla="*/ 4531933 w 10675486"/>
              <a:gd name="connsiteY48" fmla="*/ 2423306 h 3009725"/>
              <a:gd name="connsiteX49" fmla="*/ 4675194 w 10675486"/>
              <a:gd name="connsiteY49" fmla="*/ 2455428 h 3009725"/>
              <a:gd name="connsiteX50" fmla="*/ 4811597 w 10675486"/>
              <a:gd name="connsiteY50" fmla="*/ 2490539 h 3009725"/>
              <a:gd name="connsiteX51" fmla="*/ 5120893 w 10675486"/>
              <a:gd name="connsiteY51" fmla="*/ 2635961 h 3009725"/>
              <a:gd name="connsiteX52" fmla="*/ 5320479 w 10675486"/>
              <a:gd name="connsiteY52" fmla="*/ 2775656 h 3009725"/>
              <a:gd name="connsiteX53" fmla="*/ 5360151 w 10675486"/>
              <a:gd name="connsiteY53" fmla="*/ 2775656 h 3009725"/>
              <a:gd name="connsiteX54" fmla="*/ 5682181 w 10675486"/>
              <a:gd name="connsiteY54" fmla="*/ 2525649 h 3009725"/>
              <a:gd name="connsiteX55" fmla="*/ 5858747 w 10675486"/>
              <a:gd name="connsiteY55" fmla="*/ 2446962 h 3009725"/>
              <a:gd name="connsiteX56" fmla="*/ 6111963 w 10675486"/>
              <a:gd name="connsiteY56" fmla="*/ 2391183 h 3009725"/>
              <a:gd name="connsiteX57" fmla="*/ 6278978 w 10675486"/>
              <a:gd name="connsiteY57" fmla="*/ 2386701 h 3009725"/>
              <a:gd name="connsiteX58" fmla="*/ 6360526 w 10675486"/>
              <a:gd name="connsiteY58" fmla="*/ 2387199 h 3009725"/>
              <a:gd name="connsiteX59" fmla="*/ 6659537 w 10675486"/>
              <a:gd name="connsiteY59" fmla="*/ 2467630 h 3009725"/>
              <a:gd name="connsiteX60" fmla="*/ 6706311 w 10675486"/>
              <a:gd name="connsiteY60" fmla="*/ 2491286 h 3009725"/>
              <a:gd name="connsiteX61" fmla="*/ 6834878 w 10675486"/>
              <a:gd name="connsiteY61" fmla="*/ 2576696 h 3009725"/>
              <a:gd name="connsiteX62" fmla="*/ 6843939 w 10675486"/>
              <a:gd name="connsiteY62" fmla="*/ 2562752 h 3009725"/>
              <a:gd name="connsiteX63" fmla="*/ 6847612 w 10675486"/>
              <a:gd name="connsiteY63" fmla="*/ 2559764 h 3009725"/>
              <a:gd name="connsiteX64" fmla="*/ 6999934 w 10675486"/>
              <a:gd name="connsiteY64" fmla="*/ 2415586 h 3009725"/>
              <a:gd name="connsiteX65" fmla="*/ 7112583 w 10675486"/>
              <a:gd name="connsiteY65" fmla="*/ 2350346 h 3009725"/>
              <a:gd name="connsiteX66" fmla="*/ 7156173 w 10675486"/>
              <a:gd name="connsiteY66" fmla="*/ 2353334 h 3009725"/>
              <a:gd name="connsiteX67" fmla="*/ 7159112 w 10675486"/>
              <a:gd name="connsiteY67" fmla="*/ 2397658 h 3009725"/>
              <a:gd name="connsiteX68" fmla="*/ 7076339 w 10675486"/>
              <a:gd name="connsiteY68" fmla="*/ 2501993 h 3009725"/>
              <a:gd name="connsiteX69" fmla="*/ 7025647 w 10675486"/>
              <a:gd name="connsiteY69" fmla="*/ 2561756 h 3009725"/>
              <a:gd name="connsiteX70" fmla="*/ 6912998 w 10675486"/>
              <a:gd name="connsiteY70" fmla="*/ 2654886 h 3009725"/>
              <a:gd name="connsiteX71" fmla="*/ 7030055 w 10675486"/>
              <a:gd name="connsiteY71" fmla="*/ 2827699 h 3009725"/>
              <a:gd name="connsiteX72" fmla="*/ 7074135 w 10675486"/>
              <a:gd name="connsiteY72" fmla="*/ 3009726 h 3009725"/>
              <a:gd name="connsiteX73" fmla="*/ 7162296 w 10675486"/>
              <a:gd name="connsiteY73" fmla="*/ 2930790 h 3009725"/>
              <a:gd name="connsiteX74" fmla="*/ 7220824 w 10675486"/>
              <a:gd name="connsiteY74" fmla="*/ 2874015 h 3009725"/>
              <a:gd name="connsiteX75" fmla="*/ 7315352 w 10675486"/>
              <a:gd name="connsiteY75" fmla="*/ 2801553 h 3009725"/>
              <a:gd name="connsiteX76" fmla="*/ 7402043 w 10675486"/>
              <a:gd name="connsiteY76" fmla="*/ 2725107 h 3009725"/>
              <a:gd name="connsiteX77" fmla="*/ 7571017 w 10675486"/>
              <a:gd name="connsiteY77" fmla="*/ 2591388 h 3009725"/>
              <a:gd name="connsiteX78" fmla="*/ 7671177 w 10675486"/>
              <a:gd name="connsiteY78" fmla="*/ 2503487 h 3009725"/>
              <a:gd name="connsiteX79" fmla="*/ 7832070 w 10675486"/>
              <a:gd name="connsiteY79" fmla="*/ 2364041 h 3009725"/>
              <a:gd name="connsiteX80" fmla="*/ 8105612 w 10675486"/>
              <a:gd name="connsiteY80" fmla="*/ 2130220 h 3009725"/>
              <a:gd name="connsiteX81" fmla="*/ 8191323 w 10675486"/>
              <a:gd name="connsiteY81" fmla="*/ 2070208 h 3009725"/>
              <a:gd name="connsiteX82" fmla="*/ 8349277 w 10675486"/>
              <a:gd name="connsiteY82" fmla="*/ 1955913 h 3009725"/>
              <a:gd name="connsiteX83" fmla="*/ 8446253 w 10675486"/>
              <a:gd name="connsiteY83" fmla="*/ 1862783 h 3009725"/>
              <a:gd name="connsiteX84" fmla="*/ 8583636 w 10675486"/>
              <a:gd name="connsiteY84" fmla="*/ 1750230 h 3009725"/>
              <a:gd name="connsiteX85" fmla="*/ 8594167 w 10675486"/>
              <a:gd name="connsiteY85" fmla="*/ 1737032 h 3009725"/>
              <a:gd name="connsiteX86" fmla="*/ 8668858 w 10675486"/>
              <a:gd name="connsiteY86" fmla="*/ 1674779 h 3009725"/>
              <a:gd name="connsiteX87" fmla="*/ 8765835 w 10675486"/>
              <a:gd name="connsiteY87" fmla="*/ 1587626 h 3009725"/>
              <a:gd name="connsiteX88" fmla="*/ 8950237 w 10675486"/>
              <a:gd name="connsiteY88" fmla="*/ 1437970 h 3009725"/>
              <a:gd name="connsiteX89" fmla="*/ 9100354 w 10675486"/>
              <a:gd name="connsiteY89" fmla="*/ 1314461 h 3009725"/>
              <a:gd name="connsiteX90" fmla="*/ 9271777 w 10675486"/>
              <a:gd name="connsiteY90" fmla="*/ 1176011 h 3009725"/>
              <a:gd name="connsiteX91" fmla="*/ 9400589 w 10675486"/>
              <a:gd name="connsiteY91" fmla="*/ 1060719 h 3009725"/>
              <a:gd name="connsiteX92" fmla="*/ 9613643 w 10675486"/>
              <a:gd name="connsiteY92" fmla="*/ 894629 h 3009725"/>
              <a:gd name="connsiteX93" fmla="*/ 9759108 w 10675486"/>
              <a:gd name="connsiteY93" fmla="*/ 792285 h 3009725"/>
              <a:gd name="connsiteX94" fmla="*/ 9780169 w 10675486"/>
              <a:gd name="connsiteY94" fmla="*/ 767135 h 3009725"/>
              <a:gd name="connsiteX95" fmla="*/ 9853146 w 10675486"/>
              <a:gd name="connsiteY95" fmla="*/ 703638 h 3009725"/>
              <a:gd name="connsiteX96" fmla="*/ 10124729 w 10675486"/>
              <a:gd name="connsiteY96" fmla="*/ 504678 h 3009725"/>
              <a:gd name="connsiteX97" fmla="*/ 10216562 w 10675486"/>
              <a:gd name="connsiteY97" fmla="*/ 418271 h 3009725"/>
              <a:gd name="connsiteX98" fmla="*/ 10427657 w 10675486"/>
              <a:gd name="connsiteY98" fmla="*/ 263138 h 3009725"/>
              <a:gd name="connsiteX99" fmla="*/ 10520226 w 10675486"/>
              <a:gd name="connsiteY99" fmla="*/ 183703 h 3009725"/>
              <a:gd name="connsiteX100" fmla="*/ 10616223 w 10675486"/>
              <a:gd name="connsiteY100" fmla="*/ 117964 h 3009725"/>
              <a:gd name="connsiteX101" fmla="*/ 10675486 w 10675486"/>
              <a:gd name="connsiteY101" fmla="*/ 59198 h 3009725"/>
              <a:gd name="connsiteX102" fmla="*/ 10594672 w 10675486"/>
              <a:gd name="connsiteY102" fmla="*/ 21099 h 3009725"/>
              <a:gd name="connsiteX103" fmla="*/ 10528307 w 10675486"/>
              <a:gd name="connsiteY103" fmla="*/ 20352 h 3009725"/>
              <a:gd name="connsiteX104" fmla="*/ 10410760 w 10675486"/>
              <a:gd name="connsiteY104" fmla="*/ 12384 h 3009725"/>
              <a:gd name="connsiteX105" fmla="*/ 10229052 w 10675486"/>
              <a:gd name="connsiteY105" fmla="*/ 27823 h 3009725"/>
              <a:gd name="connsiteX106" fmla="*/ 10088485 w 10675486"/>
              <a:gd name="connsiteY106" fmla="*/ 22344 h 3009725"/>
              <a:gd name="connsiteX107" fmla="*/ 9922205 w 10675486"/>
              <a:gd name="connsiteY107" fmla="*/ 29068 h 3009725"/>
              <a:gd name="connsiteX108" fmla="*/ 9691518 w 10675486"/>
              <a:gd name="connsiteY108" fmla="*/ 19854 h 3009725"/>
              <a:gd name="connsiteX109" fmla="*/ 9616337 w 10675486"/>
              <a:gd name="connsiteY109" fmla="*/ 16866 h 3009725"/>
              <a:gd name="connsiteX110" fmla="*/ 9425568 w 10675486"/>
              <a:gd name="connsiteY110" fmla="*/ 9396 h 3009725"/>
              <a:gd name="connsiteX111" fmla="*/ 9218881 w 10675486"/>
              <a:gd name="connsiteY111" fmla="*/ 929 h 3009725"/>
              <a:gd name="connsiteX112" fmla="*/ 9076110 w 10675486"/>
              <a:gd name="connsiteY112" fmla="*/ 1676 h 3009725"/>
              <a:gd name="connsiteX113" fmla="*/ 9046968 w 10675486"/>
              <a:gd name="connsiteY113" fmla="*/ 4665 h 3009725"/>
              <a:gd name="connsiteX114" fmla="*/ 8844689 w 10675486"/>
              <a:gd name="connsiteY114" fmla="*/ 9396 h 3009725"/>
              <a:gd name="connsiteX115" fmla="*/ 8638492 w 10675486"/>
              <a:gd name="connsiteY115" fmla="*/ 2174 h 3009725"/>
              <a:gd name="connsiteX116" fmla="*/ 8429356 w 10675486"/>
              <a:gd name="connsiteY116" fmla="*/ 9396 h 3009725"/>
              <a:gd name="connsiteX117" fmla="*/ 8211894 w 10675486"/>
              <a:gd name="connsiteY117" fmla="*/ 10143 h 3009725"/>
              <a:gd name="connsiteX118" fmla="*/ 7904067 w 10675486"/>
              <a:gd name="connsiteY118" fmla="*/ 18609 h 3009725"/>
              <a:gd name="connsiteX119" fmla="*/ 7703013 w 10675486"/>
              <a:gd name="connsiteY119" fmla="*/ 20850 h 3009725"/>
              <a:gd name="connsiteX120" fmla="*/ 7617791 w 10675486"/>
              <a:gd name="connsiteY120" fmla="*/ 33052 h 3009725"/>
              <a:gd name="connsiteX121" fmla="*/ 7576894 w 10675486"/>
              <a:gd name="connsiteY121" fmla="*/ 41518 h 3009725"/>
              <a:gd name="connsiteX122" fmla="*/ 7456898 w 10675486"/>
              <a:gd name="connsiteY122" fmla="*/ 30562 h 3009725"/>
              <a:gd name="connsiteX123" fmla="*/ 7208825 w 10675486"/>
              <a:gd name="connsiteY123" fmla="*/ 34297 h 3009725"/>
              <a:gd name="connsiteX124" fmla="*/ 6956343 w 10675486"/>
              <a:gd name="connsiteY124" fmla="*/ 37534 h 3009725"/>
              <a:gd name="connsiteX125" fmla="*/ 6686230 w 10675486"/>
              <a:gd name="connsiteY125" fmla="*/ 39526 h 3009725"/>
              <a:gd name="connsiteX126" fmla="*/ 6588029 w 10675486"/>
              <a:gd name="connsiteY126" fmla="*/ 42265 h 3009725"/>
              <a:gd name="connsiteX127" fmla="*/ 6361261 w 10675486"/>
              <a:gd name="connsiteY127" fmla="*/ 37036 h 3009725"/>
              <a:gd name="connsiteX128" fmla="*/ 5971886 w 10675486"/>
              <a:gd name="connsiteY128" fmla="*/ 37036 h 3009725"/>
              <a:gd name="connsiteX129" fmla="*/ 5733853 w 10675486"/>
              <a:gd name="connsiteY129" fmla="*/ 39526 h 3009725"/>
              <a:gd name="connsiteX130" fmla="*/ 5517860 w 10675486"/>
              <a:gd name="connsiteY130" fmla="*/ 41767 h 3009725"/>
              <a:gd name="connsiteX131" fmla="*/ 5319009 w 10675486"/>
              <a:gd name="connsiteY131" fmla="*/ 42514 h 3009725"/>
              <a:gd name="connsiteX132" fmla="*/ 5111587 w 10675486"/>
              <a:gd name="connsiteY132" fmla="*/ 46000 h 3009725"/>
              <a:gd name="connsiteX133" fmla="*/ 4918614 w 10675486"/>
              <a:gd name="connsiteY133" fmla="*/ 40771 h 3009725"/>
              <a:gd name="connsiteX134" fmla="*/ 4695519 w 10675486"/>
              <a:gd name="connsiteY134" fmla="*/ 39775 h 3009725"/>
              <a:gd name="connsiteX135" fmla="*/ 4545892 w 10675486"/>
              <a:gd name="connsiteY135" fmla="*/ 37534 h 3009725"/>
              <a:gd name="connsiteX136" fmla="*/ 4339205 w 10675486"/>
              <a:gd name="connsiteY136" fmla="*/ 41020 h 3009725"/>
              <a:gd name="connsiteX137" fmla="*/ 3935136 w 10675486"/>
              <a:gd name="connsiteY137" fmla="*/ 33550 h 3009725"/>
              <a:gd name="connsiteX138" fmla="*/ 3688042 w 10675486"/>
              <a:gd name="connsiteY138" fmla="*/ 35293 h 3009725"/>
              <a:gd name="connsiteX139" fmla="*/ 3589107 w 10675486"/>
              <a:gd name="connsiteY139" fmla="*/ 31060 h 3009725"/>
              <a:gd name="connsiteX140" fmla="*/ 3292790 w 10675486"/>
              <a:gd name="connsiteY140" fmla="*/ 34297 h 3009725"/>
              <a:gd name="connsiteX141" fmla="*/ 3102510 w 10675486"/>
              <a:gd name="connsiteY141" fmla="*/ 41518 h 3009725"/>
              <a:gd name="connsiteX142" fmla="*/ 3065287 w 10675486"/>
              <a:gd name="connsiteY142" fmla="*/ 37285 h 3009725"/>
              <a:gd name="connsiteX143" fmla="*/ 2946271 w 10675486"/>
              <a:gd name="connsiteY143" fmla="*/ 17613 h 3009725"/>
              <a:gd name="connsiteX144" fmla="*/ 2781705 w 10675486"/>
              <a:gd name="connsiteY144" fmla="*/ 21846 h 3009725"/>
              <a:gd name="connsiteX145" fmla="*/ 2703585 w 10675486"/>
              <a:gd name="connsiteY145" fmla="*/ 22344 h 3009725"/>
              <a:gd name="connsiteX146" fmla="*/ 2599262 w 10675486"/>
              <a:gd name="connsiteY146" fmla="*/ 12882 h 3009725"/>
              <a:gd name="connsiteX147" fmla="*/ 2393554 w 10675486"/>
              <a:gd name="connsiteY147" fmla="*/ 10641 h 3009725"/>
              <a:gd name="connsiteX148" fmla="*/ 2112665 w 10675486"/>
              <a:gd name="connsiteY148" fmla="*/ 8400 h 3009725"/>
              <a:gd name="connsiteX149" fmla="*/ 1805818 w 10675486"/>
              <a:gd name="connsiteY149" fmla="*/ 9645 h 3009725"/>
              <a:gd name="connsiteX150" fmla="*/ 1529093 w 10675486"/>
              <a:gd name="connsiteY150" fmla="*/ 11388 h 3009725"/>
              <a:gd name="connsiteX151" fmla="*/ 1313590 w 10675486"/>
              <a:gd name="connsiteY151" fmla="*/ 6159 h 3009725"/>
              <a:gd name="connsiteX152" fmla="*/ 1006742 w 10675486"/>
              <a:gd name="connsiteY152" fmla="*/ 16617 h 3009725"/>
              <a:gd name="connsiteX153" fmla="*/ 882828 w 10675486"/>
              <a:gd name="connsiteY153" fmla="*/ 27075 h 3009725"/>
              <a:gd name="connsiteX154" fmla="*/ 690345 w 10675486"/>
              <a:gd name="connsiteY154" fmla="*/ 21099 h 3009725"/>
              <a:gd name="connsiteX155" fmla="*/ 586022 w 10675486"/>
              <a:gd name="connsiteY155" fmla="*/ 24336 h 3009725"/>
              <a:gd name="connsiteX156" fmla="*/ 393048 w 10675486"/>
              <a:gd name="connsiteY156" fmla="*/ 9396 h 3009725"/>
              <a:gd name="connsiteX157" fmla="*/ 123669 w 10675486"/>
              <a:gd name="connsiteY157" fmla="*/ 7404 h 3009725"/>
              <a:gd name="connsiteX158" fmla="*/ 0 w 10675486"/>
              <a:gd name="connsiteY158" fmla="*/ 30064 h 3009725"/>
              <a:gd name="connsiteX159" fmla="*/ 182933 w 10675486"/>
              <a:gd name="connsiteY159" fmla="*/ 165525 h 3009725"/>
              <a:gd name="connsiteX160" fmla="*/ 240727 w 10675486"/>
              <a:gd name="connsiteY160" fmla="*/ 206861 h 3009725"/>
              <a:gd name="connsiteX161" fmla="*/ 9292103 w 10675486"/>
              <a:gd name="connsiteY161" fmla="*/ 466330 h 3009725"/>
              <a:gd name="connsiteX162" fmla="*/ 9466220 w 10675486"/>
              <a:gd name="connsiteY162" fmla="*/ 306715 h 3009725"/>
              <a:gd name="connsiteX163" fmla="*/ 9578379 w 10675486"/>
              <a:gd name="connsiteY163" fmla="*/ 196403 h 3009725"/>
              <a:gd name="connsiteX164" fmla="*/ 9675845 w 10675486"/>
              <a:gd name="connsiteY164" fmla="*/ 136391 h 3009725"/>
              <a:gd name="connsiteX165" fmla="*/ 9718456 w 10675486"/>
              <a:gd name="connsiteY165" fmla="*/ 135893 h 3009725"/>
              <a:gd name="connsiteX166" fmla="*/ 9715273 w 10675486"/>
              <a:gd name="connsiteY166" fmla="*/ 176731 h 3009725"/>
              <a:gd name="connsiteX167" fmla="*/ 9619031 w 10675486"/>
              <a:gd name="connsiteY167" fmla="*/ 294015 h 3009725"/>
              <a:gd name="connsiteX168" fmla="*/ 9441486 w 10675486"/>
              <a:gd name="connsiteY168" fmla="*/ 457864 h 3009725"/>
              <a:gd name="connsiteX169" fmla="*/ 9361897 w 10675486"/>
              <a:gd name="connsiteY169" fmla="*/ 533065 h 3009725"/>
              <a:gd name="connsiteX170" fmla="*/ 9344754 w 10675486"/>
              <a:gd name="connsiteY170" fmla="*/ 545018 h 3009725"/>
              <a:gd name="connsiteX171" fmla="*/ 9332020 w 10675486"/>
              <a:gd name="connsiteY171" fmla="*/ 545516 h 3009725"/>
              <a:gd name="connsiteX172" fmla="*/ 9290634 w 10675486"/>
              <a:gd name="connsiteY172" fmla="*/ 534061 h 3009725"/>
              <a:gd name="connsiteX173" fmla="*/ 9280838 w 10675486"/>
              <a:gd name="connsiteY173" fmla="*/ 521611 h 3009725"/>
              <a:gd name="connsiteX174" fmla="*/ 9292103 w 10675486"/>
              <a:gd name="connsiteY174" fmla="*/ 466330 h 3009725"/>
              <a:gd name="connsiteX175" fmla="*/ 8380868 w 10675486"/>
              <a:gd name="connsiteY175" fmla="*/ 1262169 h 3009725"/>
              <a:gd name="connsiteX176" fmla="*/ 8516537 w 10675486"/>
              <a:gd name="connsiteY176" fmla="*/ 1126956 h 3009725"/>
              <a:gd name="connsiteX177" fmla="*/ 8625023 w 10675486"/>
              <a:gd name="connsiteY177" fmla="*/ 1017889 h 3009725"/>
              <a:gd name="connsiteX178" fmla="*/ 8770487 w 10675486"/>
              <a:gd name="connsiteY178" fmla="*/ 896621 h 3009725"/>
              <a:gd name="connsiteX179" fmla="*/ 8838567 w 10675486"/>
              <a:gd name="connsiteY179" fmla="*/ 897119 h 3009725"/>
              <a:gd name="connsiteX180" fmla="*/ 8829506 w 10675486"/>
              <a:gd name="connsiteY180" fmla="*/ 958874 h 3009725"/>
              <a:gd name="connsiteX181" fmla="*/ 8689919 w 10675486"/>
              <a:gd name="connsiteY181" fmla="*/ 1078648 h 3009725"/>
              <a:gd name="connsiteX182" fmla="*/ 8628451 w 10675486"/>
              <a:gd name="connsiteY182" fmla="*/ 1140402 h 3009725"/>
              <a:gd name="connsiteX183" fmla="*/ 8466579 w 10675486"/>
              <a:gd name="connsiteY183" fmla="*/ 1281841 h 3009725"/>
              <a:gd name="connsiteX184" fmla="*/ 8411724 w 10675486"/>
              <a:gd name="connsiteY184" fmla="*/ 1315208 h 3009725"/>
              <a:gd name="connsiteX185" fmla="*/ 8371807 w 10675486"/>
              <a:gd name="connsiteY185" fmla="*/ 1296781 h 3009725"/>
              <a:gd name="connsiteX186" fmla="*/ 8380868 w 10675486"/>
              <a:gd name="connsiteY186" fmla="*/ 1262169 h 3009725"/>
              <a:gd name="connsiteX187" fmla="*/ 7570772 w 10675486"/>
              <a:gd name="connsiteY187" fmla="*/ 1905363 h 3009725"/>
              <a:gd name="connsiteX188" fmla="*/ 7647912 w 10675486"/>
              <a:gd name="connsiteY188" fmla="*/ 1838878 h 3009725"/>
              <a:gd name="connsiteX189" fmla="*/ 7847987 w 10675486"/>
              <a:gd name="connsiteY189" fmla="*/ 1676274 h 3009725"/>
              <a:gd name="connsiteX190" fmla="*/ 7955249 w 10675486"/>
              <a:gd name="connsiteY190" fmla="*/ 1618005 h 3009725"/>
              <a:gd name="connsiteX191" fmla="*/ 8001533 w 10675486"/>
              <a:gd name="connsiteY191" fmla="*/ 1636432 h 3009725"/>
              <a:gd name="connsiteX192" fmla="*/ 7986350 w 10675486"/>
              <a:gd name="connsiteY192" fmla="*/ 1705906 h 3009725"/>
              <a:gd name="connsiteX193" fmla="*/ 7793867 w 10675486"/>
              <a:gd name="connsiteY193" fmla="*/ 1861786 h 3009725"/>
              <a:gd name="connsiteX194" fmla="*/ 7624648 w 10675486"/>
              <a:gd name="connsiteY194" fmla="*/ 1987288 h 3009725"/>
              <a:gd name="connsiteX195" fmla="*/ 7569058 w 10675486"/>
              <a:gd name="connsiteY195" fmla="*/ 1990027 h 3009725"/>
              <a:gd name="connsiteX196" fmla="*/ 7552895 w 10675486"/>
              <a:gd name="connsiteY196" fmla="*/ 1948940 h 3009725"/>
              <a:gd name="connsiteX197" fmla="*/ 7570772 w 10675486"/>
              <a:gd name="connsiteY197" fmla="*/ 1905363 h 3009725"/>
              <a:gd name="connsiteX198" fmla="*/ 2816479 w 10675486"/>
              <a:gd name="connsiteY198" fmla="*/ 1783348 h 3009725"/>
              <a:gd name="connsiteX199" fmla="*/ 2880150 w 10675486"/>
              <a:gd name="connsiteY199" fmla="*/ 1785340 h 3009725"/>
              <a:gd name="connsiteX200" fmla="*/ 2927169 w 10675486"/>
              <a:gd name="connsiteY200" fmla="*/ 1817712 h 3009725"/>
              <a:gd name="connsiteX201" fmla="*/ 2991330 w 10675486"/>
              <a:gd name="connsiteY201" fmla="*/ 1871996 h 3009725"/>
              <a:gd name="connsiteX202" fmla="*/ 3009207 w 10675486"/>
              <a:gd name="connsiteY202" fmla="*/ 1895403 h 3009725"/>
              <a:gd name="connsiteX203" fmla="*/ 3140958 w 10675486"/>
              <a:gd name="connsiteY203" fmla="*/ 1998742 h 3009725"/>
              <a:gd name="connsiteX204" fmla="*/ 3293280 w 10675486"/>
              <a:gd name="connsiteY204" fmla="*/ 2136694 h 3009725"/>
              <a:gd name="connsiteX205" fmla="*/ 3317279 w 10675486"/>
              <a:gd name="connsiteY205" fmla="*/ 2232314 h 3009725"/>
              <a:gd name="connsiteX206" fmla="*/ 3090266 w 10675486"/>
              <a:gd name="connsiteY206" fmla="*/ 2098845 h 3009725"/>
              <a:gd name="connsiteX207" fmla="*/ 3055247 w 10675486"/>
              <a:gd name="connsiteY207" fmla="*/ 2057011 h 3009725"/>
              <a:gd name="connsiteX208" fmla="*/ 2953373 w 10675486"/>
              <a:gd name="connsiteY208" fmla="*/ 1995505 h 3009725"/>
              <a:gd name="connsiteX209" fmla="*/ 2949699 w 10675486"/>
              <a:gd name="connsiteY209" fmla="*/ 1993513 h 3009725"/>
              <a:gd name="connsiteX210" fmla="*/ 2814520 w 10675486"/>
              <a:gd name="connsiteY210" fmla="*/ 1832652 h 3009725"/>
              <a:gd name="connsiteX211" fmla="*/ 2816479 w 10675486"/>
              <a:gd name="connsiteY211" fmla="*/ 1783348 h 3009725"/>
              <a:gd name="connsiteX212" fmla="*/ 2050218 w 10675486"/>
              <a:gd name="connsiteY212" fmla="*/ 1057482 h 3009725"/>
              <a:gd name="connsiteX213" fmla="*/ 2126869 w 10675486"/>
              <a:gd name="connsiteY213" fmla="*/ 1061715 h 3009725"/>
              <a:gd name="connsiteX214" fmla="*/ 2193479 w 10675486"/>
              <a:gd name="connsiteY214" fmla="*/ 1129197 h 3009725"/>
              <a:gd name="connsiteX215" fmla="*/ 2265722 w 10675486"/>
              <a:gd name="connsiteY215" fmla="*/ 1190952 h 3009725"/>
              <a:gd name="connsiteX216" fmla="*/ 2500326 w 10675486"/>
              <a:gd name="connsiteY216" fmla="*/ 1413567 h 3009725"/>
              <a:gd name="connsiteX217" fmla="*/ 2518203 w 10675486"/>
              <a:gd name="connsiteY217" fmla="*/ 1472334 h 3009725"/>
              <a:gd name="connsiteX218" fmla="*/ 2517468 w 10675486"/>
              <a:gd name="connsiteY218" fmla="*/ 1518650 h 3009725"/>
              <a:gd name="connsiteX219" fmla="*/ 2462123 w 10675486"/>
              <a:gd name="connsiteY219" fmla="*/ 1504705 h 3009725"/>
              <a:gd name="connsiteX220" fmla="*/ 2337719 w 10675486"/>
              <a:gd name="connsiteY220" fmla="*/ 1397132 h 3009725"/>
              <a:gd name="connsiteX221" fmla="*/ 2284088 w 10675486"/>
              <a:gd name="connsiteY221" fmla="*/ 1348824 h 3009725"/>
              <a:gd name="connsiteX222" fmla="*/ 2218948 w 10675486"/>
              <a:gd name="connsiteY222" fmla="*/ 1280097 h 3009725"/>
              <a:gd name="connsiteX223" fmla="*/ 2138624 w 10675486"/>
              <a:gd name="connsiteY223" fmla="*/ 1213114 h 3009725"/>
              <a:gd name="connsiteX224" fmla="*/ 2066381 w 10675486"/>
              <a:gd name="connsiteY224" fmla="*/ 1123968 h 3009725"/>
              <a:gd name="connsiteX225" fmla="*/ 2050218 w 10675486"/>
              <a:gd name="connsiteY225" fmla="*/ 1057482 h 3009725"/>
              <a:gd name="connsiteX226" fmla="*/ 1292039 w 10675486"/>
              <a:gd name="connsiteY226" fmla="*/ 307960 h 3009725"/>
              <a:gd name="connsiteX227" fmla="*/ 1366731 w 10675486"/>
              <a:gd name="connsiteY227" fmla="*/ 359256 h 3009725"/>
              <a:gd name="connsiteX228" fmla="*/ 1526889 w 10675486"/>
              <a:gd name="connsiteY228" fmla="*/ 530575 h 3009725"/>
              <a:gd name="connsiteX229" fmla="*/ 1697087 w 10675486"/>
              <a:gd name="connsiteY229" fmla="*/ 695918 h 3009725"/>
              <a:gd name="connsiteX230" fmla="*/ 1712025 w 10675486"/>
              <a:gd name="connsiteY230" fmla="*/ 782325 h 3009725"/>
              <a:gd name="connsiteX231" fmla="*/ 1646640 w 10675486"/>
              <a:gd name="connsiteY231" fmla="*/ 780831 h 3009725"/>
              <a:gd name="connsiteX232" fmla="*/ 1487461 w 10675486"/>
              <a:gd name="connsiteY232" fmla="*/ 628436 h 3009725"/>
              <a:gd name="connsiteX233" fmla="*/ 1334160 w 10675486"/>
              <a:gd name="connsiteY233" fmla="*/ 487994 h 3009725"/>
              <a:gd name="connsiteX234" fmla="*/ 1251388 w 10675486"/>
              <a:gd name="connsiteY234" fmla="*/ 355272 h 3009725"/>
              <a:gd name="connsiteX235" fmla="*/ 1292039 w 10675486"/>
              <a:gd name="connsiteY235" fmla="*/ 307960 h 300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10675486" h="3009725">
                <a:moveTo>
                  <a:pt x="240727" y="206861"/>
                </a:moveTo>
                <a:cubicBezTo>
                  <a:pt x="285787" y="257659"/>
                  <a:pt x="345295" y="287790"/>
                  <a:pt x="397946" y="327880"/>
                </a:cubicBezTo>
                <a:cubicBezTo>
                  <a:pt x="411415" y="338090"/>
                  <a:pt x="425864" y="347054"/>
                  <a:pt x="428557" y="366975"/>
                </a:cubicBezTo>
                <a:cubicBezTo>
                  <a:pt x="430027" y="377932"/>
                  <a:pt x="436639" y="385651"/>
                  <a:pt x="450597" y="389137"/>
                </a:cubicBezTo>
                <a:cubicBezTo>
                  <a:pt x="504228" y="402086"/>
                  <a:pt x="543411" y="436698"/>
                  <a:pt x="580389" y="477785"/>
                </a:cubicBezTo>
                <a:cubicBezTo>
                  <a:pt x="618102" y="519619"/>
                  <a:pt x="666590" y="549500"/>
                  <a:pt x="711895" y="582618"/>
                </a:cubicBezTo>
                <a:cubicBezTo>
                  <a:pt x="795892" y="644871"/>
                  <a:pt x="887971" y="697412"/>
                  <a:pt x="955316" y="781080"/>
                </a:cubicBezTo>
                <a:cubicBezTo>
                  <a:pt x="957030" y="783321"/>
                  <a:pt x="958254" y="786807"/>
                  <a:pt x="960458" y="787803"/>
                </a:cubicBezTo>
                <a:cubicBezTo>
                  <a:pt x="1057435" y="821669"/>
                  <a:pt x="1116698" y="909320"/>
                  <a:pt x="1200940" y="961364"/>
                </a:cubicBezTo>
                <a:cubicBezTo>
                  <a:pt x="1220531" y="973316"/>
                  <a:pt x="1241592" y="986763"/>
                  <a:pt x="1250898" y="1012162"/>
                </a:cubicBezTo>
                <a:cubicBezTo>
                  <a:pt x="1263387" y="1045529"/>
                  <a:pt x="1300366" y="1040051"/>
                  <a:pt x="1324610" y="1055739"/>
                </a:cubicBezTo>
                <a:cubicBezTo>
                  <a:pt x="1380934" y="1092343"/>
                  <a:pt x="1417178" y="1151608"/>
                  <a:pt x="1472768" y="1188462"/>
                </a:cubicBezTo>
                <a:cubicBezTo>
                  <a:pt x="1527378" y="1224319"/>
                  <a:pt x="1580764" y="1265655"/>
                  <a:pt x="1623865" y="1311224"/>
                </a:cubicBezTo>
                <a:cubicBezTo>
                  <a:pt x="1665007" y="1354303"/>
                  <a:pt x="1719372" y="1376465"/>
                  <a:pt x="1756595" y="1422532"/>
                </a:cubicBezTo>
                <a:cubicBezTo>
                  <a:pt x="1785492" y="1458389"/>
                  <a:pt x="1834226" y="1473579"/>
                  <a:pt x="1865327" y="1509187"/>
                </a:cubicBezTo>
                <a:cubicBezTo>
                  <a:pt x="1900101" y="1548531"/>
                  <a:pt x="1947365" y="1571191"/>
                  <a:pt x="1985568" y="1604558"/>
                </a:cubicBezTo>
                <a:cubicBezTo>
                  <a:pt x="2008342" y="1624728"/>
                  <a:pt x="2020587" y="1658345"/>
                  <a:pt x="2052422" y="1668803"/>
                </a:cubicBezTo>
                <a:cubicBezTo>
                  <a:pt x="2091850" y="1682001"/>
                  <a:pt x="2109972" y="1721593"/>
                  <a:pt x="2139848" y="1740767"/>
                </a:cubicBezTo>
                <a:cubicBezTo>
                  <a:pt x="2200581" y="1780111"/>
                  <a:pt x="2241967" y="1839874"/>
                  <a:pt x="2301720" y="1877723"/>
                </a:cubicBezTo>
                <a:cubicBezTo>
                  <a:pt x="2321801" y="1890423"/>
                  <a:pt x="2332087" y="1911838"/>
                  <a:pt x="2348984" y="1925533"/>
                </a:cubicBezTo>
                <a:cubicBezTo>
                  <a:pt x="2390371" y="1959897"/>
                  <a:pt x="2429063" y="1999240"/>
                  <a:pt x="2482449" y="2016920"/>
                </a:cubicBezTo>
                <a:cubicBezTo>
                  <a:pt x="2502285" y="2023145"/>
                  <a:pt x="2506693" y="2049043"/>
                  <a:pt x="2523346" y="2059003"/>
                </a:cubicBezTo>
                <a:cubicBezTo>
                  <a:pt x="2629873" y="2121505"/>
                  <a:pt x="2703830" y="2224844"/>
                  <a:pt x="2808398" y="2290832"/>
                </a:cubicBezTo>
                <a:cubicBezTo>
                  <a:pt x="2863743" y="2325445"/>
                  <a:pt x="2906354" y="2380476"/>
                  <a:pt x="2959495" y="2419322"/>
                </a:cubicBezTo>
                <a:cubicBezTo>
                  <a:pt x="3012881" y="2457918"/>
                  <a:pt x="3058920" y="2504483"/>
                  <a:pt x="3107898" y="2547562"/>
                </a:cubicBezTo>
                <a:cubicBezTo>
                  <a:pt x="3155407" y="2589645"/>
                  <a:pt x="3204385" y="2632226"/>
                  <a:pt x="3254832" y="2667834"/>
                </a:cubicBezTo>
                <a:cubicBezTo>
                  <a:pt x="3317769" y="2712407"/>
                  <a:pt x="3361114" y="2784620"/>
                  <a:pt x="3429683" y="2812509"/>
                </a:cubicBezTo>
                <a:cubicBezTo>
                  <a:pt x="3442663" y="2817739"/>
                  <a:pt x="3453927" y="2824960"/>
                  <a:pt x="3463968" y="2833426"/>
                </a:cubicBezTo>
                <a:cubicBezTo>
                  <a:pt x="3500212" y="2863557"/>
                  <a:pt x="3521027" y="2909375"/>
                  <a:pt x="3560700" y="2932284"/>
                </a:cubicBezTo>
                <a:cubicBezTo>
                  <a:pt x="3568046" y="2936517"/>
                  <a:pt x="3575883" y="2940003"/>
                  <a:pt x="3584699" y="2942493"/>
                </a:cubicBezTo>
                <a:cubicBezTo>
                  <a:pt x="3609433" y="2892940"/>
                  <a:pt x="3634901" y="2844134"/>
                  <a:pt x="3666247" y="2798565"/>
                </a:cubicBezTo>
                <a:cubicBezTo>
                  <a:pt x="3676777" y="2783375"/>
                  <a:pt x="3687552" y="2768435"/>
                  <a:pt x="3699307" y="2754241"/>
                </a:cubicBezTo>
                <a:cubicBezTo>
                  <a:pt x="3703715" y="2749012"/>
                  <a:pt x="3707878" y="2743284"/>
                  <a:pt x="3711552" y="2737308"/>
                </a:cubicBezTo>
                <a:cubicBezTo>
                  <a:pt x="3723062" y="2719379"/>
                  <a:pt x="3731878" y="2699459"/>
                  <a:pt x="3742408" y="2681530"/>
                </a:cubicBezTo>
                <a:cubicBezTo>
                  <a:pt x="3730163" y="2668083"/>
                  <a:pt x="3716449" y="2657127"/>
                  <a:pt x="3702491" y="2645921"/>
                </a:cubicBezTo>
                <a:cubicBezTo>
                  <a:pt x="3700287" y="2644427"/>
                  <a:pt x="3698328" y="2642684"/>
                  <a:pt x="3696124" y="2640941"/>
                </a:cubicBezTo>
                <a:cubicBezTo>
                  <a:pt x="3687308" y="2633720"/>
                  <a:pt x="3678247" y="2626498"/>
                  <a:pt x="3669676" y="2618779"/>
                </a:cubicBezTo>
                <a:cubicBezTo>
                  <a:pt x="3655472" y="2605582"/>
                  <a:pt x="3642738" y="2591139"/>
                  <a:pt x="3633187" y="2572214"/>
                </a:cubicBezTo>
                <a:cubicBezTo>
                  <a:pt x="3621922" y="2550052"/>
                  <a:pt x="3591556" y="2540092"/>
                  <a:pt x="3573189" y="2519673"/>
                </a:cubicBezTo>
                <a:cubicBezTo>
                  <a:pt x="3552373" y="2496515"/>
                  <a:pt x="3537190" y="2469622"/>
                  <a:pt x="3519803" y="2444223"/>
                </a:cubicBezTo>
                <a:cubicBezTo>
                  <a:pt x="3508293" y="2427788"/>
                  <a:pt x="3506089" y="2411353"/>
                  <a:pt x="3519313" y="2397658"/>
                </a:cubicBezTo>
                <a:cubicBezTo>
                  <a:pt x="3533762" y="2382717"/>
                  <a:pt x="3552618" y="2374998"/>
                  <a:pt x="3572944" y="2387946"/>
                </a:cubicBezTo>
                <a:cubicBezTo>
                  <a:pt x="3620208" y="2418575"/>
                  <a:pt x="3666737" y="2452689"/>
                  <a:pt x="3701266" y="2496266"/>
                </a:cubicBezTo>
                <a:cubicBezTo>
                  <a:pt x="3734816" y="2538847"/>
                  <a:pt x="3791386" y="2557273"/>
                  <a:pt x="3811957" y="2611309"/>
                </a:cubicBezTo>
                <a:cubicBezTo>
                  <a:pt x="3829589" y="2603340"/>
                  <a:pt x="3841833" y="2589396"/>
                  <a:pt x="3854078" y="2575451"/>
                </a:cubicBezTo>
                <a:cubicBezTo>
                  <a:pt x="3880036" y="2546068"/>
                  <a:pt x="3912361" y="2526894"/>
                  <a:pt x="3949585" y="2515440"/>
                </a:cubicBezTo>
                <a:cubicBezTo>
                  <a:pt x="4023541" y="2493278"/>
                  <a:pt x="4096519" y="2467381"/>
                  <a:pt x="4172924" y="2454183"/>
                </a:cubicBezTo>
                <a:cubicBezTo>
                  <a:pt x="4250555" y="2440985"/>
                  <a:pt x="4327695" y="2425049"/>
                  <a:pt x="4407529" y="2428784"/>
                </a:cubicBezTo>
                <a:cubicBezTo>
                  <a:pt x="4448915" y="2430776"/>
                  <a:pt x="4490792" y="2420816"/>
                  <a:pt x="4531933" y="2423306"/>
                </a:cubicBezTo>
                <a:cubicBezTo>
                  <a:pt x="4580666" y="2426543"/>
                  <a:pt x="4628420" y="2442978"/>
                  <a:pt x="4675194" y="2455428"/>
                </a:cubicBezTo>
                <a:cubicBezTo>
                  <a:pt x="4720498" y="2467381"/>
                  <a:pt x="4767027" y="2470369"/>
                  <a:pt x="4811597" y="2490539"/>
                </a:cubicBezTo>
                <a:cubicBezTo>
                  <a:pt x="4915431" y="2537602"/>
                  <a:pt x="5021223" y="2578937"/>
                  <a:pt x="5120893" y="2635961"/>
                </a:cubicBezTo>
                <a:cubicBezTo>
                  <a:pt x="5191911" y="2676799"/>
                  <a:pt x="5260725" y="2719130"/>
                  <a:pt x="5320479" y="2775656"/>
                </a:cubicBezTo>
                <a:cubicBezTo>
                  <a:pt x="5333458" y="2787857"/>
                  <a:pt x="5343743" y="2788853"/>
                  <a:pt x="5360151" y="2775656"/>
                </a:cubicBezTo>
                <a:cubicBezTo>
                  <a:pt x="5466433" y="2690992"/>
                  <a:pt x="5572225" y="2605333"/>
                  <a:pt x="5682181" y="2525649"/>
                </a:cubicBezTo>
                <a:cubicBezTo>
                  <a:pt x="5734343" y="2488048"/>
                  <a:pt x="5799238" y="2472112"/>
                  <a:pt x="5858747" y="2446962"/>
                </a:cubicBezTo>
                <a:cubicBezTo>
                  <a:pt x="5939560" y="2412598"/>
                  <a:pt x="6027721" y="2408116"/>
                  <a:pt x="6111963" y="2391183"/>
                </a:cubicBezTo>
                <a:cubicBezTo>
                  <a:pt x="6164614" y="2380476"/>
                  <a:pt x="6223143" y="2375247"/>
                  <a:pt x="6278978" y="2386701"/>
                </a:cubicBezTo>
                <a:cubicBezTo>
                  <a:pt x="6306405" y="2392428"/>
                  <a:pt x="6333098" y="2385456"/>
                  <a:pt x="6360526" y="2387199"/>
                </a:cubicBezTo>
                <a:cubicBezTo>
                  <a:pt x="6466318" y="2394171"/>
                  <a:pt x="6562560" y="2426045"/>
                  <a:pt x="6659537" y="2467630"/>
                </a:cubicBezTo>
                <a:cubicBezTo>
                  <a:pt x="6675699" y="2474851"/>
                  <a:pt x="6691372" y="2482819"/>
                  <a:pt x="6706311" y="2491286"/>
                </a:cubicBezTo>
                <a:cubicBezTo>
                  <a:pt x="6751370" y="2517432"/>
                  <a:pt x="6791287" y="2549056"/>
                  <a:pt x="6834878" y="2576696"/>
                </a:cubicBezTo>
                <a:cubicBezTo>
                  <a:pt x="6838061" y="2572463"/>
                  <a:pt x="6840510" y="2566487"/>
                  <a:pt x="6843939" y="2562752"/>
                </a:cubicBezTo>
                <a:cubicBezTo>
                  <a:pt x="6844918" y="2561507"/>
                  <a:pt x="6846388" y="2560511"/>
                  <a:pt x="6847612" y="2559764"/>
                </a:cubicBezTo>
                <a:cubicBezTo>
                  <a:pt x="6915691" y="2530380"/>
                  <a:pt x="6941895" y="2455428"/>
                  <a:pt x="6999934" y="2415586"/>
                </a:cubicBezTo>
                <a:cubicBezTo>
                  <a:pt x="7035688" y="2391183"/>
                  <a:pt x="7074625" y="2371262"/>
                  <a:pt x="7112583" y="2350346"/>
                </a:cubicBezTo>
                <a:cubicBezTo>
                  <a:pt x="7127276" y="2342128"/>
                  <a:pt x="7143929" y="2340883"/>
                  <a:pt x="7156173" y="2353334"/>
                </a:cubicBezTo>
                <a:cubicBezTo>
                  <a:pt x="7168173" y="2366033"/>
                  <a:pt x="7166459" y="2384211"/>
                  <a:pt x="7159112" y="2397658"/>
                </a:cubicBezTo>
                <a:cubicBezTo>
                  <a:pt x="7137317" y="2437001"/>
                  <a:pt x="7123358" y="2484562"/>
                  <a:pt x="7076339" y="2501993"/>
                </a:cubicBezTo>
                <a:cubicBezTo>
                  <a:pt x="7047442" y="2512950"/>
                  <a:pt x="7039606" y="2541337"/>
                  <a:pt x="7025647" y="2561756"/>
                </a:cubicBezTo>
                <a:cubicBezTo>
                  <a:pt x="6996505" y="2605333"/>
                  <a:pt x="6945813" y="2618530"/>
                  <a:pt x="6912998" y="2654886"/>
                </a:cubicBezTo>
                <a:cubicBezTo>
                  <a:pt x="6950956" y="2713154"/>
                  <a:pt x="7004586" y="2759470"/>
                  <a:pt x="7030055" y="2827699"/>
                </a:cubicBezTo>
                <a:cubicBezTo>
                  <a:pt x="7052340" y="2886715"/>
                  <a:pt x="7066544" y="2947224"/>
                  <a:pt x="7074135" y="3009726"/>
                </a:cubicBezTo>
                <a:cubicBezTo>
                  <a:pt x="7099849" y="2979098"/>
                  <a:pt x="7127276" y="2951457"/>
                  <a:pt x="7162296" y="2930790"/>
                </a:cubicBezTo>
                <a:cubicBezTo>
                  <a:pt x="7185560" y="2917094"/>
                  <a:pt x="7210784" y="2902153"/>
                  <a:pt x="7220824" y="2874015"/>
                </a:cubicBezTo>
                <a:cubicBezTo>
                  <a:pt x="7237232" y="2828695"/>
                  <a:pt x="7288659" y="2831683"/>
                  <a:pt x="7315352" y="2801553"/>
                </a:cubicBezTo>
                <a:cubicBezTo>
                  <a:pt x="7341310" y="2772419"/>
                  <a:pt x="7373146" y="2749510"/>
                  <a:pt x="7402043" y="2725107"/>
                </a:cubicBezTo>
                <a:cubicBezTo>
                  <a:pt x="7456898" y="2679040"/>
                  <a:pt x="7511264" y="2631728"/>
                  <a:pt x="7571017" y="2591388"/>
                </a:cubicBezTo>
                <a:cubicBezTo>
                  <a:pt x="7607016" y="2566736"/>
                  <a:pt x="7642280" y="2536357"/>
                  <a:pt x="7671177" y="2503487"/>
                </a:cubicBezTo>
                <a:cubicBezTo>
                  <a:pt x="7719420" y="2449203"/>
                  <a:pt x="7781622" y="2414839"/>
                  <a:pt x="7832070" y="2364041"/>
                </a:cubicBezTo>
                <a:cubicBezTo>
                  <a:pt x="7916557" y="2278381"/>
                  <a:pt x="8030185" y="2226836"/>
                  <a:pt x="8105612" y="2130220"/>
                </a:cubicBezTo>
                <a:cubicBezTo>
                  <a:pt x="8128631" y="2101086"/>
                  <a:pt x="8165854" y="2095359"/>
                  <a:pt x="8191323" y="2070208"/>
                </a:cubicBezTo>
                <a:cubicBezTo>
                  <a:pt x="8237852" y="2023394"/>
                  <a:pt x="8294177" y="1991023"/>
                  <a:pt x="8349277" y="1955913"/>
                </a:cubicBezTo>
                <a:cubicBezTo>
                  <a:pt x="8385766" y="1932755"/>
                  <a:pt x="8407071" y="1887186"/>
                  <a:pt x="8446253" y="1862783"/>
                </a:cubicBezTo>
                <a:cubicBezTo>
                  <a:pt x="8496700" y="1831407"/>
                  <a:pt x="8523638" y="1770151"/>
                  <a:pt x="8583636" y="1750230"/>
                </a:cubicBezTo>
                <a:cubicBezTo>
                  <a:pt x="8588044" y="1748736"/>
                  <a:pt x="8590493" y="1741514"/>
                  <a:pt x="8594167" y="1737032"/>
                </a:cubicBezTo>
                <a:cubicBezTo>
                  <a:pt x="8614248" y="1710637"/>
                  <a:pt x="8631145" y="1683744"/>
                  <a:pt x="8668858" y="1674779"/>
                </a:cubicBezTo>
                <a:cubicBezTo>
                  <a:pt x="8714408" y="1664321"/>
                  <a:pt x="8726407" y="1608543"/>
                  <a:pt x="8765835" y="1587626"/>
                </a:cubicBezTo>
                <a:cubicBezTo>
                  <a:pt x="8837097" y="1550274"/>
                  <a:pt x="8888769" y="1487274"/>
                  <a:pt x="8950237" y="1437970"/>
                </a:cubicBezTo>
                <a:cubicBezTo>
                  <a:pt x="8999704" y="1398378"/>
                  <a:pt x="9054315" y="1362271"/>
                  <a:pt x="9100354" y="1314461"/>
                </a:cubicBezTo>
                <a:cubicBezTo>
                  <a:pt x="9150067" y="1263165"/>
                  <a:pt x="9211534" y="1218592"/>
                  <a:pt x="9271777" y="1176011"/>
                </a:cubicBezTo>
                <a:cubicBezTo>
                  <a:pt x="9318551" y="1142395"/>
                  <a:pt x="9347938" y="1086616"/>
                  <a:pt x="9400589" y="1060719"/>
                </a:cubicBezTo>
                <a:cubicBezTo>
                  <a:pt x="9483362" y="1020130"/>
                  <a:pt x="9536258" y="940447"/>
                  <a:pt x="9613643" y="894629"/>
                </a:cubicBezTo>
                <a:cubicBezTo>
                  <a:pt x="9665070" y="864250"/>
                  <a:pt x="9693233" y="800503"/>
                  <a:pt x="9759108" y="792285"/>
                </a:cubicBezTo>
                <a:cubicBezTo>
                  <a:pt x="9772332" y="790791"/>
                  <a:pt x="9772577" y="774855"/>
                  <a:pt x="9780169" y="767135"/>
                </a:cubicBezTo>
                <a:cubicBezTo>
                  <a:pt x="9802454" y="743728"/>
                  <a:pt x="9826698" y="723060"/>
                  <a:pt x="9853146" y="703638"/>
                </a:cubicBezTo>
                <a:cubicBezTo>
                  <a:pt x="9943510" y="636903"/>
                  <a:pt x="10032895" y="569421"/>
                  <a:pt x="10124729" y="504678"/>
                </a:cubicBezTo>
                <a:cubicBezTo>
                  <a:pt x="10158279" y="481022"/>
                  <a:pt x="10174931" y="433710"/>
                  <a:pt x="10216562" y="418271"/>
                </a:cubicBezTo>
                <a:cubicBezTo>
                  <a:pt x="10301539" y="387394"/>
                  <a:pt x="10343905" y="297999"/>
                  <a:pt x="10427657" y="263138"/>
                </a:cubicBezTo>
                <a:cubicBezTo>
                  <a:pt x="10462432" y="248446"/>
                  <a:pt x="10487411" y="209351"/>
                  <a:pt x="10520226" y="183703"/>
                </a:cubicBezTo>
                <a:cubicBezTo>
                  <a:pt x="10550837" y="160047"/>
                  <a:pt x="10587326" y="147099"/>
                  <a:pt x="10616223" y="117964"/>
                </a:cubicBezTo>
                <a:cubicBezTo>
                  <a:pt x="10635324" y="98791"/>
                  <a:pt x="10650507" y="72893"/>
                  <a:pt x="10675486" y="59198"/>
                </a:cubicBezTo>
                <a:cubicBezTo>
                  <a:pt x="10660548" y="20103"/>
                  <a:pt x="10626508" y="16119"/>
                  <a:pt x="10594672" y="21099"/>
                </a:cubicBezTo>
                <a:cubicBezTo>
                  <a:pt x="10571408" y="24585"/>
                  <a:pt x="10550837" y="22593"/>
                  <a:pt x="10528307" y="20352"/>
                </a:cubicBezTo>
                <a:cubicBezTo>
                  <a:pt x="10489125" y="16617"/>
                  <a:pt x="10448963" y="-565"/>
                  <a:pt x="10410760" y="12384"/>
                </a:cubicBezTo>
                <a:cubicBezTo>
                  <a:pt x="10350762" y="32554"/>
                  <a:pt x="10291009" y="30562"/>
                  <a:pt x="10229052" y="27823"/>
                </a:cubicBezTo>
                <a:cubicBezTo>
                  <a:pt x="10181788" y="25581"/>
                  <a:pt x="10128892" y="6159"/>
                  <a:pt x="10088485" y="22344"/>
                </a:cubicBezTo>
                <a:cubicBezTo>
                  <a:pt x="10030936" y="45502"/>
                  <a:pt x="9972652" y="35542"/>
                  <a:pt x="9922205" y="29068"/>
                </a:cubicBezTo>
                <a:cubicBezTo>
                  <a:pt x="9844819" y="18858"/>
                  <a:pt x="9767679" y="43012"/>
                  <a:pt x="9691518" y="19854"/>
                </a:cubicBezTo>
                <a:cubicBezTo>
                  <a:pt x="9668009" y="12882"/>
                  <a:pt x="9640581" y="12384"/>
                  <a:pt x="9616337" y="16866"/>
                </a:cubicBezTo>
                <a:cubicBezTo>
                  <a:pt x="9551931" y="28570"/>
                  <a:pt x="9489484" y="7404"/>
                  <a:pt x="9425568" y="9396"/>
                </a:cubicBezTo>
                <a:cubicBezTo>
                  <a:pt x="9356754" y="11637"/>
                  <a:pt x="9287940" y="1427"/>
                  <a:pt x="9218881" y="929"/>
                </a:cubicBezTo>
                <a:cubicBezTo>
                  <a:pt x="9171372" y="431"/>
                  <a:pt x="9124353" y="25581"/>
                  <a:pt x="9076110" y="1676"/>
                </a:cubicBezTo>
                <a:cubicBezTo>
                  <a:pt x="9068763" y="-2059"/>
                  <a:pt x="9056519" y="2174"/>
                  <a:pt x="9046968" y="4665"/>
                </a:cubicBezTo>
                <a:cubicBezTo>
                  <a:pt x="8980113" y="22095"/>
                  <a:pt x="8910320" y="13380"/>
                  <a:pt x="8844689" y="9396"/>
                </a:cubicBezTo>
                <a:cubicBezTo>
                  <a:pt x="8775875" y="4914"/>
                  <a:pt x="8706816" y="12633"/>
                  <a:pt x="8638492" y="2174"/>
                </a:cubicBezTo>
                <a:cubicBezTo>
                  <a:pt x="8568453" y="-8533"/>
                  <a:pt x="8501109" y="24585"/>
                  <a:pt x="8429356" y="9396"/>
                </a:cubicBezTo>
                <a:cubicBezTo>
                  <a:pt x="8358338" y="-5296"/>
                  <a:pt x="8285361" y="19107"/>
                  <a:pt x="8211894" y="10143"/>
                </a:cubicBezTo>
                <a:cubicBezTo>
                  <a:pt x="8109530" y="-2059"/>
                  <a:pt x="8007656" y="27075"/>
                  <a:pt x="7904067" y="18609"/>
                </a:cubicBezTo>
                <a:cubicBezTo>
                  <a:pt x="7837702" y="13380"/>
                  <a:pt x="7769623" y="28819"/>
                  <a:pt x="7703013" y="20850"/>
                </a:cubicBezTo>
                <a:cubicBezTo>
                  <a:pt x="7671177" y="17115"/>
                  <a:pt x="7645463" y="20352"/>
                  <a:pt x="7617791" y="33052"/>
                </a:cubicBezTo>
                <a:cubicBezTo>
                  <a:pt x="7605546" y="38530"/>
                  <a:pt x="7592077" y="45751"/>
                  <a:pt x="7576894" y="41518"/>
                </a:cubicBezTo>
                <a:cubicBezTo>
                  <a:pt x="7537712" y="29566"/>
                  <a:pt x="7498774" y="27324"/>
                  <a:pt x="7456898" y="30562"/>
                </a:cubicBezTo>
                <a:cubicBezTo>
                  <a:pt x="7374615" y="37285"/>
                  <a:pt x="7291597" y="33550"/>
                  <a:pt x="7208825" y="34297"/>
                </a:cubicBezTo>
                <a:cubicBezTo>
                  <a:pt x="7124583" y="35044"/>
                  <a:pt x="7040340" y="33550"/>
                  <a:pt x="6956343" y="37534"/>
                </a:cubicBezTo>
                <a:cubicBezTo>
                  <a:pt x="6866469" y="41518"/>
                  <a:pt x="6776594" y="25083"/>
                  <a:pt x="6686230" y="39526"/>
                </a:cubicBezTo>
                <a:cubicBezTo>
                  <a:pt x="6654884" y="44755"/>
                  <a:pt x="6619130" y="46249"/>
                  <a:pt x="6588029" y="42265"/>
                </a:cubicBezTo>
                <a:cubicBezTo>
                  <a:pt x="6512358" y="32803"/>
                  <a:pt x="6436442" y="32056"/>
                  <a:pt x="6361261" y="37036"/>
                </a:cubicBezTo>
                <a:cubicBezTo>
                  <a:pt x="6231224" y="45502"/>
                  <a:pt x="6101188" y="39526"/>
                  <a:pt x="5971886" y="37036"/>
                </a:cubicBezTo>
                <a:cubicBezTo>
                  <a:pt x="5892541" y="35542"/>
                  <a:pt x="5812952" y="40273"/>
                  <a:pt x="5733853" y="39526"/>
                </a:cubicBezTo>
                <a:cubicBezTo>
                  <a:pt x="5662590" y="38779"/>
                  <a:pt x="5589857" y="39028"/>
                  <a:pt x="5517860" y="41767"/>
                </a:cubicBezTo>
                <a:cubicBezTo>
                  <a:pt x="5451740" y="44755"/>
                  <a:pt x="5385129" y="45253"/>
                  <a:pt x="5319009" y="42514"/>
                </a:cubicBezTo>
                <a:cubicBezTo>
                  <a:pt x="5249705" y="39775"/>
                  <a:pt x="5180891" y="44257"/>
                  <a:pt x="5111587" y="46000"/>
                </a:cubicBezTo>
                <a:cubicBezTo>
                  <a:pt x="5047426" y="47494"/>
                  <a:pt x="4982775" y="38281"/>
                  <a:pt x="4918614" y="40771"/>
                </a:cubicBezTo>
                <a:cubicBezTo>
                  <a:pt x="4844168" y="43510"/>
                  <a:pt x="4769966" y="37534"/>
                  <a:pt x="4695519" y="39775"/>
                </a:cubicBezTo>
                <a:cubicBezTo>
                  <a:pt x="4646297" y="41518"/>
                  <a:pt x="4596094" y="36289"/>
                  <a:pt x="4545892" y="37534"/>
                </a:cubicBezTo>
                <a:cubicBezTo>
                  <a:pt x="4477078" y="38779"/>
                  <a:pt x="4407284" y="49486"/>
                  <a:pt x="4339205" y="41020"/>
                </a:cubicBezTo>
                <a:cubicBezTo>
                  <a:pt x="4204270" y="24336"/>
                  <a:pt x="4069581" y="54218"/>
                  <a:pt x="3935136" y="33550"/>
                </a:cubicBezTo>
                <a:cubicBezTo>
                  <a:pt x="3853343" y="21099"/>
                  <a:pt x="3771060" y="41518"/>
                  <a:pt x="3688042" y="35293"/>
                </a:cubicBezTo>
                <a:cubicBezTo>
                  <a:pt x="3655472" y="32803"/>
                  <a:pt x="3620942" y="27075"/>
                  <a:pt x="3589107" y="31060"/>
                </a:cubicBezTo>
                <a:cubicBezTo>
                  <a:pt x="3490171" y="43510"/>
                  <a:pt x="3391481" y="28819"/>
                  <a:pt x="3292790" y="34297"/>
                </a:cubicBezTo>
                <a:cubicBezTo>
                  <a:pt x="3229363" y="37783"/>
                  <a:pt x="3165447" y="17613"/>
                  <a:pt x="3102510" y="41518"/>
                </a:cubicBezTo>
                <a:cubicBezTo>
                  <a:pt x="3091980" y="45502"/>
                  <a:pt x="3077777" y="38779"/>
                  <a:pt x="3065287" y="37285"/>
                </a:cubicBezTo>
                <a:cubicBezTo>
                  <a:pt x="3025125" y="32803"/>
                  <a:pt x="2987412" y="5412"/>
                  <a:pt x="2946271" y="17613"/>
                </a:cubicBezTo>
                <a:cubicBezTo>
                  <a:pt x="2891415" y="34048"/>
                  <a:pt x="2836805" y="14376"/>
                  <a:pt x="2781705" y="21846"/>
                </a:cubicBezTo>
                <a:cubicBezTo>
                  <a:pt x="2757950" y="25332"/>
                  <a:pt x="2729298" y="33052"/>
                  <a:pt x="2703585" y="22344"/>
                </a:cubicBezTo>
                <a:cubicBezTo>
                  <a:pt x="2669545" y="8400"/>
                  <a:pt x="2634526" y="11139"/>
                  <a:pt x="2599262" y="12882"/>
                </a:cubicBezTo>
                <a:cubicBezTo>
                  <a:pt x="2530693" y="16119"/>
                  <a:pt x="2460409" y="16119"/>
                  <a:pt x="2393554" y="10641"/>
                </a:cubicBezTo>
                <a:cubicBezTo>
                  <a:pt x="2299516" y="2921"/>
                  <a:pt x="2206213" y="11388"/>
                  <a:pt x="2112665" y="8400"/>
                </a:cubicBezTo>
                <a:cubicBezTo>
                  <a:pt x="2011771" y="4914"/>
                  <a:pt x="1909652" y="-8284"/>
                  <a:pt x="1805818" y="9645"/>
                </a:cubicBezTo>
                <a:cubicBezTo>
                  <a:pt x="1716189" y="25332"/>
                  <a:pt x="1621906" y="3917"/>
                  <a:pt x="1529093" y="11388"/>
                </a:cubicBezTo>
                <a:cubicBezTo>
                  <a:pt x="1457830" y="16866"/>
                  <a:pt x="1387057" y="-2557"/>
                  <a:pt x="1313590" y="6159"/>
                </a:cubicBezTo>
                <a:cubicBezTo>
                  <a:pt x="1212205" y="18111"/>
                  <a:pt x="1109107" y="18111"/>
                  <a:pt x="1006742" y="16617"/>
                </a:cubicBezTo>
                <a:cubicBezTo>
                  <a:pt x="964621" y="15870"/>
                  <a:pt x="926908" y="36040"/>
                  <a:pt x="882828" y="27075"/>
                </a:cubicBezTo>
                <a:cubicBezTo>
                  <a:pt x="820136" y="14127"/>
                  <a:pt x="754996" y="29566"/>
                  <a:pt x="690345" y="21099"/>
                </a:cubicBezTo>
                <a:cubicBezTo>
                  <a:pt x="658509" y="16866"/>
                  <a:pt x="620061" y="31060"/>
                  <a:pt x="586022" y="24336"/>
                </a:cubicBezTo>
                <a:cubicBezTo>
                  <a:pt x="521860" y="11388"/>
                  <a:pt x="457210" y="13380"/>
                  <a:pt x="393048" y="9396"/>
                </a:cubicBezTo>
                <a:cubicBezTo>
                  <a:pt x="303663" y="3917"/>
                  <a:pt x="213789" y="1676"/>
                  <a:pt x="123669" y="7404"/>
                </a:cubicBezTo>
                <a:cubicBezTo>
                  <a:pt x="80814" y="9894"/>
                  <a:pt x="39182" y="10641"/>
                  <a:pt x="0" y="30064"/>
                </a:cubicBezTo>
                <a:cubicBezTo>
                  <a:pt x="70039" y="62186"/>
                  <a:pt x="109711" y="135893"/>
                  <a:pt x="182933" y="165525"/>
                </a:cubicBezTo>
                <a:cubicBezTo>
                  <a:pt x="203993" y="172498"/>
                  <a:pt x="225544" y="189430"/>
                  <a:pt x="240727" y="206861"/>
                </a:cubicBezTo>
                <a:close/>
                <a:moveTo>
                  <a:pt x="9292103" y="466330"/>
                </a:moveTo>
                <a:cubicBezTo>
                  <a:pt x="9346958" y="409805"/>
                  <a:pt x="9397895" y="348548"/>
                  <a:pt x="9466220" y="306715"/>
                </a:cubicBezTo>
                <a:cubicBezTo>
                  <a:pt x="9511769" y="278825"/>
                  <a:pt x="9534789" y="227529"/>
                  <a:pt x="9578379" y="196403"/>
                </a:cubicBezTo>
                <a:cubicBezTo>
                  <a:pt x="9609725" y="174241"/>
                  <a:pt x="9643765" y="157059"/>
                  <a:pt x="9675845" y="136391"/>
                </a:cubicBezTo>
                <a:cubicBezTo>
                  <a:pt x="9688825" y="127925"/>
                  <a:pt x="9706702" y="121451"/>
                  <a:pt x="9718456" y="135893"/>
                </a:cubicBezTo>
                <a:cubicBezTo>
                  <a:pt x="9728252" y="147597"/>
                  <a:pt x="9720171" y="163035"/>
                  <a:pt x="9715273" y="176731"/>
                </a:cubicBezTo>
                <a:cubicBezTo>
                  <a:pt x="9697396" y="227778"/>
                  <a:pt x="9656009" y="259901"/>
                  <a:pt x="9619031" y="294015"/>
                </a:cubicBezTo>
                <a:cubicBezTo>
                  <a:pt x="9559768" y="348548"/>
                  <a:pt x="9507116" y="409805"/>
                  <a:pt x="9441486" y="457864"/>
                </a:cubicBezTo>
                <a:cubicBezTo>
                  <a:pt x="9413568" y="478781"/>
                  <a:pt x="9390794" y="510405"/>
                  <a:pt x="9361897" y="533065"/>
                </a:cubicBezTo>
                <a:cubicBezTo>
                  <a:pt x="9356264" y="537547"/>
                  <a:pt x="9351121" y="542528"/>
                  <a:pt x="9344754" y="545018"/>
                </a:cubicBezTo>
                <a:cubicBezTo>
                  <a:pt x="9341081" y="546263"/>
                  <a:pt x="9336918" y="546761"/>
                  <a:pt x="9332020" y="545516"/>
                </a:cubicBezTo>
                <a:cubicBezTo>
                  <a:pt x="9317082" y="543773"/>
                  <a:pt x="9302143" y="543524"/>
                  <a:pt x="9290634" y="534061"/>
                </a:cubicBezTo>
                <a:cubicBezTo>
                  <a:pt x="9286960" y="531073"/>
                  <a:pt x="9283532" y="527089"/>
                  <a:pt x="9280838" y="521611"/>
                </a:cubicBezTo>
                <a:cubicBezTo>
                  <a:pt x="9269818" y="499947"/>
                  <a:pt x="9277899" y="481022"/>
                  <a:pt x="9292103" y="466330"/>
                </a:cubicBezTo>
                <a:close/>
                <a:moveTo>
                  <a:pt x="8380868" y="1262169"/>
                </a:moveTo>
                <a:cubicBezTo>
                  <a:pt x="8419805" y="1210623"/>
                  <a:pt x="8466579" y="1165055"/>
                  <a:pt x="8516537" y="1126956"/>
                </a:cubicBezTo>
                <a:cubicBezTo>
                  <a:pt x="8558168" y="1095083"/>
                  <a:pt x="8579718" y="1046525"/>
                  <a:pt x="8625023" y="1017889"/>
                </a:cubicBezTo>
                <a:cubicBezTo>
                  <a:pt x="8677919" y="984273"/>
                  <a:pt x="8722489" y="937459"/>
                  <a:pt x="8770487" y="896621"/>
                </a:cubicBezTo>
                <a:cubicBezTo>
                  <a:pt x="8793262" y="877447"/>
                  <a:pt x="8817017" y="874210"/>
                  <a:pt x="8838567" y="897119"/>
                </a:cubicBezTo>
                <a:cubicBezTo>
                  <a:pt x="8860852" y="920775"/>
                  <a:pt x="8847628" y="938206"/>
                  <a:pt x="8829506" y="958874"/>
                </a:cubicBezTo>
                <a:cubicBezTo>
                  <a:pt x="8788609" y="1006186"/>
                  <a:pt x="8735958" y="1038308"/>
                  <a:pt x="8689919" y="1078648"/>
                </a:cubicBezTo>
                <a:cubicBezTo>
                  <a:pt x="8668123" y="1097573"/>
                  <a:pt x="8647798" y="1119735"/>
                  <a:pt x="8628451" y="1140402"/>
                </a:cubicBezTo>
                <a:cubicBezTo>
                  <a:pt x="8579473" y="1194189"/>
                  <a:pt x="8518251" y="1232287"/>
                  <a:pt x="8466579" y="1281841"/>
                </a:cubicBezTo>
                <a:cubicBezTo>
                  <a:pt x="8449682" y="1298026"/>
                  <a:pt x="8425927" y="1306493"/>
                  <a:pt x="8411724" y="1315208"/>
                </a:cubicBezTo>
                <a:cubicBezTo>
                  <a:pt x="8389684" y="1314461"/>
                  <a:pt x="8378664" y="1309232"/>
                  <a:pt x="8371807" y="1296781"/>
                </a:cubicBezTo>
                <a:cubicBezTo>
                  <a:pt x="8364215" y="1282837"/>
                  <a:pt x="8372786" y="1272378"/>
                  <a:pt x="8380868" y="1262169"/>
                </a:cubicBezTo>
                <a:close/>
                <a:moveTo>
                  <a:pt x="7570772" y="1905363"/>
                </a:moveTo>
                <a:cubicBezTo>
                  <a:pt x="7600159" y="1887435"/>
                  <a:pt x="7620730" y="1858549"/>
                  <a:pt x="7647912" y="1838878"/>
                </a:cubicBezTo>
                <a:cubicBezTo>
                  <a:pt x="7718196" y="1789075"/>
                  <a:pt x="7783826" y="1734044"/>
                  <a:pt x="7847987" y="1676274"/>
                </a:cubicBezTo>
                <a:cubicBezTo>
                  <a:pt x="7877619" y="1649131"/>
                  <a:pt x="7920720" y="1641163"/>
                  <a:pt x="7955249" y="1618005"/>
                </a:cubicBezTo>
                <a:cubicBezTo>
                  <a:pt x="7970677" y="1607547"/>
                  <a:pt x="7994187" y="1616511"/>
                  <a:pt x="8001533" y="1636432"/>
                </a:cubicBezTo>
                <a:cubicBezTo>
                  <a:pt x="8010839" y="1661333"/>
                  <a:pt x="8009370" y="1694700"/>
                  <a:pt x="7986350" y="1705906"/>
                </a:cubicBezTo>
                <a:cubicBezTo>
                  <a:pt x="7910189" y="1743008"/>
                  <a:pt x="7860232" y="1812482"/>
                  <a:pt x="7793867" y="1861786"/>
                </a:cubicBezTo>
                <a:cubicBezTo>
                  <a:pt x="7737787" y="1903869"/>
                  <a:pt x="7680728" y="1944956"/>
                  <a:pt x="7624648" y="1987288"/>
                </a:cubicBezTo>
                <a:cubicBezTo>
                  <a:pt x="7607750" y="1999987"/>
                  <a:pt x="7588404" y="2003474"/>
                  <a:pt x="7569058" y="1990027"/>
                </a:cubicBezTo>
                <a:cubicBezTo>
                  <a:pt x="7555344" y="1980316"/>
                  <a:pt x="7546283" y="1968363"/>
                  <a:pt x="7552895" y="1948940"/>
                </a:cubicBezTo>
                <a:cubicBezTo>
                  <a:pt x="7551181" y="1932008"/>
                  <a:pt x="7553385" y="1916320"/>
                  <a:pt x="7570772" y="1905363"/>
                </a:cubicBezTo>
                <a:close/>
                <a:moveTo>
                  <a:pt x="2816479" y="1783348"/>
                </a:moveTo>
                <a:cubicBezTo>
                  <a:pt x="2835091" y="1773886"/>
                  <a:pt x="2859825" y="1754463"/>
                  <a:pt x="2880150" y="1785340"/>
                </a:cubicBezTo>
                <a:cubicBezTo>
                  <a:pt x="2891170" y="1802522"/>
                  <a:pt x="2907578" y="1810490"/>
                  <a:pt x="2927169" y="1817712"/>
                </a:cubicBezTo>
                <a:cubicBezTo>
                  <a:pt x="2953128" y="1827423"/>
                  <a:pt x="2974923" y="1847842"/>
                  <a:pt x="2991330" y="1871996"/>
                </a:cubicBezTo>
                <a:cubicBezTo>
                  <a:pt x="2997208" y="1880213"/>
                  <a:pt x="3001371" y="1892913"/>
                  <a:pt x="3009207" y="1895403"/>
                </a:cubicBezTo>
                <a:cubicBezTo>
                  <a:pt x="3065287" y="1913830"/>
                  <a:pt x="3102021" y="1960644"/>
                  <a:pt x="3140958" y="1998742"/>
                </a:cubicBezTo>
                <a:cubicBezTo>
                  <a:pt x="3190426" y="2046552"/>
                  <a:pt x="3248710" y="2083655"/>
                  <a:pt x="3293280" y="2136694"/>
                </a:cubicBezTo>
                <a:cubicBezTo>
                  <a:pt x="3318503" y="2166327"/>
                  <a:pt x="3303075" y="2202433"/>
                  <a:pt x="3317279" y="2232314"/>
                </a:cubicBezTo>
                <a:cubicBezTo>
                  <a:pt x="3212711" y="2231318"/>
                  <a:pt x="3171325" y="2132212"/>
                  <a:pt x="3090266" y="2098845"/>
                </a:cubicBezTo>
                <a:cubicBezTo>
                  <a:pt x="3074103" y="2092121"/>
                  <a:pt x="3067491" y="2070955"/>
                  <a:pt x="3055247" y="2057011"/>
                </a:cubicBezTo>
                <a:cubicBezTo>
                  <a:pt x="3026839" y="2025387"/>
                  <a:pt x="2978841" y="2030118"/>
                  <a:pt x="2953373" y="1995505"/>
                </a:cubicBezTo>
                <a:cubicBezTo>
                  <a:pt x="2952883" y="1994509"/>
                  <a:pt x="2950434" y="1994758"/>
                  <a:pt x="2949699" y="1993513"/>
                </a:cubicBezTo>
                <a:cubicBezTo>
                  <a:pt x="2911496" y="1934000"/>
                  <a:pt x="2851743" y="1892913"/>
                  <a:pt x="2814520" y="1832652"/>
                </a:cubicBezTo>
                <a:cubicBezTo>
                  <a:pt x="2805949" y="1817712"/>
                  <a:pt x="2795419" y="1794554"/>
                  <a:pt x="2816479" y="1783348"/>
                </a:cubicBezTo>
                <a:close/>
                <a:moveTo>
                  <a:pt x="2050218" y="1057482"/>
                </a:moveTo>
                <a:cubicBezTo>
                  <a:pt x="2074707" y="1029344"/>
                  <a:pt x="2108013" y="1046276"/>
                  <a:pt x="2126869" y="1061715"/>
                </a:cubicBezTo>
                <a:cubicBezTo>
                  <a:pt x="2150623" y="1080889"/>
                  <a:pt x="2180990" y="1094833"/>
                  <a:pt x="2193479" y="1129197"/>
                </a:cubicBezTo>
                <a:cubicBezTo>
                  <a:pt x="2205234" y="1161568"/>
                  <a:pt x="2243926" y="1168541"/>
                  <a:pt x="2265722" y="1190952"/>
                </a:cubicBezTo>
                <a:cubicBezTo>
                  <a:pt x="2341638" y="1267896"/>
                  <a:pt x="2420002" y="1341852"/>
                  <a:pt x="2500326" y="1413567"/>
                </a:cubicBezTo>
                <a:cubicBezTo>
                  <a:pt x="2518203" y="1429504"/>
                  <a:pt x="2524325" y="1448180"/>
                  <a:pt x="2518203" y="1472334"/>
                </a:cubicBezTo>
                <a:cubicBezTo>
                  <a:pt x="2507183" y="1487274"/>
                  <a:pt x="2534856" y="1507693"/>
                  <a:pt x="2517468" y="1518650"/>
                </a:cubicBezTo>
                <a:cubicBezTo>
                  <a:pt x="2499102" y="1529855"/>
                  <a:pt x="2480490" y="1510681"/>
                  <a:pt x="2462123" y="1504705"/>
                </a:cubicBezTo>
                <a:cubicBezTo>
                  <a:pt x="2406778" y="1486029"/>
                  <a:pt x="2376902" y="1435480"/>
                  <a:pt x="2337719" y="1397132"/>
                </a:cubicBezTo>
                <a:cubicBezTo>
                  <a:pt x="2320332" y="1380449"/>
                  <a:pt x="2304659" y="1362769"/>
                  <a:pt x="2284088" y="1348824"/>
                </a:cubicBezTo>
                <a:cubicBezTo>
                  <a:pt x="2258130" y="1331145"/>
                  <a:pt x="2232906" y="1314461"/>
                  <a:pt x="2218948" y="1280097"/>
                </a:cubicBezTo>
                <a:cubicBezTo>
                  <a:pt x="2205724" y="1247975"/>
                  <a:pt x="2159929" y="1244489"/>
                  <a:pt x="2138624" y="1213114"/>
                </a:cubicBezTo>
                <a:cubicBezTo>
                  <a:pt x="2117318" y="1181489"/>
                  <a:pt x="2091360" y="1152604"/>
                  <a:pt x="2066381" y="1123968"/>
                </a:cubicBezTo>
                <a:cubicBezTo>
                  <a:pt x="2049484" y="1103798"/>
                  <a:pt x="2027444" y="1083877"/>
                  <a:pt x="2050218" y="1057482"/>
                </a:cubicBezTo>
                <a:close/>
                <a:moveTo>
                  <a:pt x="1292039" y="307960"/>
                </a:moveTo>
                <a:cubicBezTo>
                  <a:pt x="1324610" y="311944"/>
                  <a:pt x="1346405" y="337094"/>
                  <a:pt x="1366731" y="359256"/>
                </a:cubicBezTo>
                <a:cubicBezTo>
                  <a:pt x="1419627" y="416528"/>
                  <a:pt x="1477176" y="469070"/>
                  <a:pt x="1526889" y="530575"/>
                </a:cubicBezTo>
                <a:cubicBezTo>
                  <a:pt x="1576112" y="591832"/>
                  <a:pt x="1636110" y="645867"/>
                  <a:pt x="1697087" y="695918"/>
                </a:cubicBezTo>
                <a:cubicBezTo>
                  <a:pt x="1732106" y="724804"/>
                  <a:pt x="1727943" y="753938"/>
                  <a:pt x="1712025" y="782325"/>
                </a:cubicBezTo>
                <a:cubicBezTo>
                  <a:pt x="1694149" y="814198"/>
                  <a:pt x="1662068" y="798013"/>
                  <a:pt x="1646640" y="780831"/>
                </a:cubicBezTo>
                <a:cubicBezTo>
                  <a:pt x="1597662" y="725800"/>
                  <a:pt x="1535460" y="685211"/>
                  <a:pt x="1487461" y="628436"/>
                </a:cubicBezTo>
                <a:cubicBezTo>
                  <a:pt x="1442891" y="575397"/>
                  <a:pt x="1389505" y="530824"/>
                  <a:pt x="1334160" y="487994"/>
                </a:cubicBezTo>
                <a:cubicBezTo>
                  <a:pt x="1292774" y="456121"/>
                  <a:pt x="1257755" y="414038"/>
                  <a:pt x="1251388" y="355272"/>
                </a:cubicBezTo>
                <a:cubicBezTo>
                  <a:pt x="1247714" y="321655"/>
                  <a:pt x="1261918" y="310699"/>
                  <a:pt x="1292039" y="307960"/>
                </a:cubicBezTo>
                <a:close/>
              </a:path>
            </a:pathLst>
          </a:custGeom>
          <a:solidFill>
            <a:srgbClr val="FECDBC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116E34F8-508A-4D1F-96DD-65F6E8ED1388}"/>
              </a:ext>
            </a:extLst>
          </p:cNvPr>
          <p:cNvSpPr/>
          <p:nvPr/>
        </p:nvSpPr>
        <p:spPr>
          <a:xfrm>
            <a:off x="7820025" y="46639"/>
            <a:ext cx="3668206" cy="3066317"/>
          </a:xfrm>
          <a:custGeom>
            <a:avLst/>
            <a:gdLst>
              <a:gd name="connsiteX0" fmla="*/ 3542088 w 3668206"/>
              <a:gd name="connsiteY0" fmla="*/ 59016 h 3066317"/>
              <a:gd name="connsiteX1" fmla="*/ 3446091 w 3668206"/>
              <a:gd name="connsiteY1" fmla="*/ 124754 h 3066317"/>
              <a:gd name="connsiteX2" fmla="*/ 3353523 w 3668206"/>
              <a:gd name="connsiteY2" fmla="*/ 203940 h 3066317"/>
              <a:gd name="connsiteX3" fmla="*/ 3142428 w 3668206"/>
              <a:gd name="connsiteY3" fmla="*/ 359322 h 3066317"/>
              <a:gd name="connsiteX4" fmla="*/ 3050594 w 3668206"/>
              <a:gd name="connsiteY4" fmla="*/ 445729 h 3066317"/>
              <a:gd name="connsiteX5" fmla="*/ 2779011 w 3668206"/>
              <a:gd name="connsiteY5" fmla="*/ 644440 h 3066317"/>
              <a:gd name="connsiteX6" fmla="*/ 2706034 w 3668206"/>
              <a:gd name="connsiteY6" fmla="*/ 707937 h 3066317"/>
              <a:gd name="connsiteX7" fmla="*/ 2684973 w 3668206"/>
              <a:gd name="connsiteY7" fmla="*/ 733337 h 3066317"/>
              <a:gd name="connsiteX8" fmla="*/ 2539509 w 3668206"/>
              <a:gd name="connsiteY8" fmla="*/ 835680 h 3066317"/>
              <a:gd name="connsiteX9" fmla="*/ 2326454 w 3668206"/>
              <a:gd name="connsiteY9" fmla="*/ 1001770 h 3066317"/>
              <a:gd name="connsiteX10" fmla="*/ 2197642 w 3668206"/>
              <a:gd name="connsiteY10" fmla="*/ 1116813 h 3066317"/>
              <a:gd name="connsiteX11" fmla="*/ 2026219 w 3668206"/>
              <a:gd name="connsiteY11" fmla="*/ 1255512 h 3066317"/>
              <a:gd name="connsiteX12" fmla="*/ 1876102 w 3668206"/>
              <a:gd name="connsiteY12" fmla="*/ 1378772 h 3066317"/>
              <a:gd name="connsiteX13" fmla="*/ 1691700 w 3668206"/>
              <a:gd name="connsiteY13" fmla="*/ 1528428 h 3066317"/>
              <a:gd name="connsiteX14" fmla="*/ 1594723 w 3668206"/>
              <a:gd name="connsiteY14" fmla="*/ 1615831 h 3066317"/>
              <a:gd name="connsiteX15" fmla="*/ 1520032 w 3668206"/>
              <a:gd name="connsiteY15" fmla="*/ 1678083 h 3066317"/>
              <a:gd name="connsiteX16" fmla="*/ 1509501 w 3668206"/>
              <a:gd name="connsiteY16" fmla="*/ 1691032 h 3066317"/>
              <a:gd name="connsiteX17" fmla="*/ 1372118 w 3668206"/>
              <a:gd name="connsiteY17" fmla="*/ 1803834 h 3066317"/>
              <a:gd name="connsiteX18" fmla="*/ 1275142 w 3668206"/>
              <a:gd name="connsiteY18" fmla="*/ 1896715 h 3066317"/>
              <a:gd name="connsiteX19" fmla="*/ 1117188 w 3668206"/>
              <a:gd name="connsiteY19" fmla="*/ 2011011 h 3066317"/>
              <a:gd name="connsiteX20" fmla="*/ 1031476 w 3668206"/>
              <a:gd name="connsiteY20" fmla="*/ 2071022 h 3066317"/>
              <a:gd name="connsiteX21" fmla="*/ 757934 w 3668206"/>
              <a:gd name="connsiteY21" fmla="*/ 2305092 h 3066317"/>
              <a:gd name="connsiteX22" fmla="*/ 597042 w 3668206"/>
              <a:gd name="connsiteY22" fmla="*/ 2444538 h 3066317"/>
              <a:gd name="connsiteX23" fmla="*/ 496882 w 3668206"/>
              <a:gd name="connsiteY23" fmla="*/ 2532190 h 3066317"/>
              <a:gd name="connsiteX24" fmla="*/ 327908 w 3668206"/>
              <a:gd name="connsiteY24" fmla="*/ 2665909 h 3066317"/>
              <a:gd name="connsiteX25" fmla="*/ 241217 w 3668206"/>
              <a:gd name="connsiteY25" fmla="*/ 2742355 h 3066317"/>
              <a:gd name="connsiteX26" fmla="*/ 146689 w 3668206"/>
              <a:gd name="connsiteY26" fmla="*/ 2815066 h 3066317"/>
              <a:gd name="connsiteX27" fmla="*/ 88160 w 3668206"/>
              <a:gd name="connsiteY27" fmla="*/ 2871592 h 3066317"/>
              <a:gd name="connsiteX28" fmla="*/ 0 w 3668206"/>
              <a:gd name="connsiteY28" fmla="*/ 2950528 h 3066317"/>
              <a:gd name="connsiteX29" fmla="*/ 19836 w 3668206"/>
              <a:gd name="connsiteY29" fmla="*/ 3066318 h 3066317"/>
              <a:gd name="connsiteX30" fmla="*/ 161872 w 3668206"/>
              <a:gd name="connsiteY30" fmla="*/ 2961983 h 3066317"/>
              <a:gd name="connsiteX31" fmla="*/ 204238 w 3668206"/>
              <a:gd name="connsiteY31" fmla="*/ 2919651 h 3066317"/>
              <a:gd name="connsiteX32" fmla="*/ 278685 w 3668206"/>
              <a:gd name="connsiteY32" fmla="*/ 2858892 h 3066317"/>
              <a:gd name="connsiteX33" fmla="*/ 283827 w 3668206"/>
              <a:gd name="connsiteY33" fmla="*/ 2852667 h 3066317"/>
              <a:gd name="connsiteX34" fmla="*/ 407497 w 3668206"/>
              <a:gd name="connsiteY34" fmla="*/ 2756300 h 3066317"/>
              <a:gd name="connsiteX35" fmla="*/ 597531 w 3668206"/>
              <a:gd name="connsiteY35" fmla="*/ 2604154 h 3066317"/>
              <a:gd name="connsiteX36" fmla="*/ 786831 w 3668206"/>
              <a:gd name="connsiteY36" fmla="*/ 2444289 h 3066317"/>
              <a:gd name="connsiteX37" fmla="*/ 968785 w 3668206"/>
              <a:gd name="connsiteY37" fmla="*/ 2285420 h 3066317"/>
              <a:gd name="connsiteX38" fmla="*/ 991070 w 3668206"/>
              <a:gd name="connsiteY38" fmla="*/ 2266745 h 3066317"/>
              <a:gd name="connsiteX39" fmla="*/ 1135065 w 3668206"/>
              <a:gd name="connsiteY39" fmla="*/ 2155935 h 3066317"/>
              <a:gd name="connsiteX40" fmla="*/ 1242816 w 3668206"/>
              <a:gd name="connsiteY40" fmla="*/ 2056829 h 3066317"/>
              <a:gd name="connsiteX41" fmla="*/ 1246245 w 3668206"/>
              <a:gd name="connsiteY41" fmla="*/ 2054338 h 3066317"/>
              <a:gd name="connsiteX42" fmla="*/ 1374812 w 3668206"/>
              <a:gd name="connsiteY42" fmla="*/ 1960212 h 3066317"/>
              <a:gd name="connsiteX43" fmla="*/ 1473748 w 3668206"/>
              <a:gd name="connsiteY43" fmla="*/ 1875051 h 3066317"/>
              <a:gd name="connsiteX44" fmla="*/ 1555786 w 3668206"/>
              <a:gd name="connsiteY44" fmla="*/ 1798604 h 3066317"/>
              <a:gd name="connsiteX45" fmla="*/ 1591540 w 3668206"/>
              <a:gd name="connsiteY45" fmla="*/ 1762747 h 3066317"/>
              <a:gd name="connsiteX46" fmla="*/ 1718882 w 3668206"/>
              <a:gd name="connsiteY46" fmla="*/ 1672605 h 3066317"/>
              <a:gd name="connsiteX47" fmla="*/ 1914305 w 3668206"/>
              <a:gd name="connsiteY47" fmla="*/ 1507511 h 3066317"/>
              <a:gd name="connsiteX48" fmla="*/ 2062218 w 3668206"/>
              <a:gd name="connsiteY48" fmla="*/ 1383255 h 3066317"/>
              <a:gd name="connsiteX49" fmla="*/ 2235845 w 3668206"/>
              <a:gd name="connsiteY49" fmla="*/ 1240073 h 3066317"/>
              <a:gd name="connsiteX50" fmla="*/ 2387432 w 3668206"/>
              <a:gd name="connsiteY50" fmla="*/ 1106106 h 3066317"/>
              <a:gd name="connsiteX51" fmla="*/ 2421961 w 3668206"/>
              <a:gd name="connsiteY51" fmla="*/ 1082201 h 3066317"/>
              <a:gd name="connsiteX52" fmla="*/ 2567916 w 3668206"/>
              <a:gd name="connsiteY52" fmla="*/ 975126 h 3066317"/>
              <a:gd name="connsiteX53" fmla="*/ 2734931 w 3668206"/>
              <a:gd name="connsiteY53" fmla="*/ 844395 h 3066317"/>
              <a:gd name="connsiteX54" fmla="*/ 2757216 w 3668206"/>
              <a:gd name="connsiteY54" fmla="*/ 825720 h 3066317"/>
              <a:gd name="connsiteX55" fmla="*/ 2827254 w 3668206"/>
              <a:gd name="connsiteY55" fmla="*/ 749522 h 3066317"/>
              <a:gd name="connsiteX56" fmla="*/ 3011167 w 3668206"/>
              <a:gd name="connsiteY56" fmla="*/ 617796 h 3066317"/>
              <a:gd name="connsiteX57" fmla="*/ 3037615 w 3668206"/>
              <a:gd name="connsiteY57" fmla="*/ 596879 h 3066317"/>
              <a:gd name="connsiteX58" fmla="*/ 3237445 w 3668206"/>
              <a:gd name="connsiteY58" fmla="*/ 425310 h 3066317"/>
              <a:gd name="connsiteX59" fmla="*/ 3404460 w 3668206"/>
              <a:gd name="connsiteY59" fmla="*/ 290347 h 3066317"/>
              <a:gd name="connsiteX60" fmla="*/ 3595229 w 3668206"/>
              <a:gd name="connsiteY60" fmla="*/ 139446 h 3066317"/>
              <a:gd name="connsiteX61" fmla="*/ 3610657 w 3668206"/>
              <a:gd name="connsiteY61" fmla="*/ 123260 h 3066317"/>
              <a:gd name="connsiteX62" fmla="*/ 3668206 w 3668206"/>
              <a:gd name="connsiteY62" fmla="*/ 85411 h 3066317"/>
              <a:gd name="connsiteX63" fmla="*/ 3601596 w 3668206"/>
              <a:gd name="connsiteY63" fmla="*/ 0 h 3066317"/>
              <a:gd name="connsiteX64" fmla="*/ 3542088 w 3668206"/>
              <a:gd name="connsiteY64" fmla="*/ 59016 h 3066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3668206" h="3066317">
                <a:moveTo>
                  <a:pt x="3542088" y="59016"/>
                </a:moveTo>
                <a:cubicBezTo>
                  <a:pt x="3513191" y="87652"/>
                  <a:pt x="3476702" y="100849"/>
                  <a:pt x="3446091" y="124754"/>
                </a:cubicBezTo>
                <a:cubicBezTo>
                  <a:pt x="3413276" y="150153"/>
                  <a:pt x="3388297" y="189497"/>
                  <a:pt x="3353523" y="203940"/>
                </a:cubicBezTo>
                <a:cubicBezTo>
                  <a:pt x="3269770" y="239050"/>
                  <a:pt x="3227404" y="328196"/>
                  <a:pt x="3142428" y="359322"/>
                </a:cubicBezTo>
                <a:cubicBezTo>
                  <a:pt x="3100796" y="374263"/>
                  <a:pt x="3084144" y="421824"/>
                  <a:pt x="3050594" y="445729"/>
                </a:cubicBezTo>
                <a:cubicBezTo>
                  <a:pt x="2959005" y="510472"/>
                  <a:pt x="2869375" y="577954"/>
                  <a:pt x="2779011" y="644440"/>
                </a:cubicBezTo>
                <a:cubicBezTo>
                  <a:pt x="2752563" y="663863"/>
                  <a:pt x="2728319" y="684530"/>
                  <a:pt x="2706034" y="707937"/>
                </a:cubicBezTo>
                <a:cubicBezTo>
                  <a:pt x="2698442" y="715906"/>
                  <a:pt x="2698197" y="731594"/>
                  <a:pt x="2684973" y="733337"/>
                </a:cubicBezTo>
                <a:cubicBezTo>
                  <a:pt x="2618853" y="741554"/>
                  <a:pt x="2590935" y="805052"/>
                  <a:pt x="2539509" y="835680"/>
                </a:cubicBezTo>
                <a:cubicBezTo>
                  <a:pt x="2462123" y="881498"/>
                  <a:pt x="2409227" y="960932"/>
                  <a:pt x="2326454" y="1001770"/>
                </a:cubicBezTo>
                <a:cubicBezTo>
                  <a:pt x="2273803" y="1027667"/>
                  <a:pt x="2244416" y="1083446"/>
                  <a:pt x="2197642" y="1116813"/>
                </a:cubicBezTo>
                <a:cubicBezTo>
                  <a:pt x="2137399" y="1159643"/>
                  <a:pt x="2075932" y="1203967"/>
                  <a:pt x="2026219" y="1255512"/>
                </a:cubicBezTo>
                <a:cubicBezTo>
                  <a:pt x="1980180" y="1303073"/>
                  <a:pt x="1925814" y="1339180"/>
                  <a:pt x="1876102" y="1378772"/>
                </a:cubicBezTo>
                <a:cubicBezTo>
                  <a:pt x="1814634" y="1428326"/>
                  <a:pt x="1762963" y="1491076"/>
                  <a:pt x="1691700" y="1528428"/>
                </a:cubicBezTo>
                <a:cubicBezTo>
                  <a:pt x="1652272" y="1549345"/>
                  <a:pt x="1640273" y="1605123"/>
                  <a:pt x="1594723" y="1615831"/>
                </a:cubicBezTo>
                <a:cubicBezTo>
                  <a:pt x="1557010" y="1624546"/>
                  <a:pt x="1540113" y="1651688"/>
                  <a:pt x="1520032" y="1678083"/>
                </a:cubicBezTo>
                <a:cubicBezTo>
                  <a:pt x="1516358" y="1682565"/>
                  <a:pt x="1513910" y="1689538"/>
                  <a:pt x="1509501" y="1691032"/>
                </a:cubicBezTo>
                <a:cubicBezTo>
                  <a:pt x="1449503" y="1711202"/>
                  <a:pt x="1422566" y="1772458"/>
                  <a:pt x="1372118" y="1803834"/>
                </a:cubicBezTo>
                <a:cubicBezTo>
                  <a:pt x="1332936" y="1828237"/>
                  <a:pt x="1311630" y="1873806"/>
                  <a:pt x="1275142" y="1896715"/>
                </a:cubicBezTo>
                <a:cubicBezTo>
                  <a:pt x="1220042" y="1931825"/>
                  <a:pt x="1163717" y="1964446"/>
                  <a:pt x="1117188" y="2011011"/>
                </a:cubicBezTo>
                <a:cubicBezTo>
                  <a:pt x="1091719" y="2036659"/>
                  <a:pt x="1054496" y="2042137"/>
                  <a:pt x="1031476" y="2071022"/>
                </a:cubicBezTo>
                <a:cubicBezTo>
                  <a:pt x="956050" y="2167887"/>
                  <a:pt x="842421" y="2219184"/>
                  <a:pt x="757934" y="2305092"/>
                </a:cubicBezTo>
                <a:cubicBezTo>
                  <a:pt x="707732" y="2355641"/>
                  <a:pt x="645285" y="2390503"/>
                  <a:pt x="597042" y="2444538"/>
                </a:cubicBezTo>
                <a:cubicBezTo>
                  <a:pt x="568390" y="2477159"/>
                  <a:pt x="533125" y="2507538"/>
                  <a:pt x="496882" y="2532190"/>
                </a:cubicBezTo>
                <a:cubicBezTo>
                  <a:pt x="437373" y="2573028"/>
                  <a:pt x="382763" y="2619842"/>
                  <a:pt x="327908" y="2665909"/>
                </a:cubicBezTo>
                <a:cubicBezTo>
                  <a:pt x="299011" y="2690312"/>
                  <a:pt x="267175" y="2713221"/>
                  <a:pt x="241217" y="2742355"/>
                </a:cubicBezTo>
                <a:cubicBezTo>
                  <a:pt x="214524" y="2772485"/>
                  <a:pt x="162852" y="2769746"/>
                  <a:pt x="146689" y="2815066"/>
                </a:cubicBezTo>
                <a:cubicBezTo>
                  <a:pt x="136649" y="2843204"/>
                  <a:pt x="111425" y="2857896"/>
                  <a:pt x="88160" y="2871592"/>
                </a:cubicBezTo>
                <a:cubicBezTo>
                  <a:pt x="53386" y="2892260"/>
                  <a:pt x="25713" y="2919900"/>
                  <a:pt x="0" y="2950528"/>
                </a:cubicBezTo>
                <a:cubicBezTo>
                  <a:pt x="6612" y="2989125"/>
                  <a:pt x="13469" y="3027472"/>
                  <a:pt x="19836" y="3066318"/>
                </a:cubicBezTo>
                <a:cubicBezTo>
                  <a:pt x="66855" y="3030959"/>
                  <a:pt x="117302" y="3000828"/>
                  <a:pt x="161872" y="2961983"/>
                </a:cubicBezTo>
                <a:cubicBezTo>
                  <a:pt x="176566" y="2949283"/>
                  <a:pt x="190769" y="2935338"/>
                  <a:pt x="204238" y="2919651"/>
                </a:cubicBezTo>
                <a:cubicBezTo>
                  <a:pt x="223585" y="2897240"/>
                  <a:pt x="233625" y="2852667"/>
                  <a:pt x="278685" y="2858892"/>
                </a:cubicBezTo>
                <a:cubicBezTo>
                  <a:pt x="280154" y="2859141"/>
                  <a:pt x="281868" y="2854161"/>
                  <a:pt x="283827" y="2852667"/>
                </a:cubicBezTo>
                <a:cubicBezTo>
                  <a:pt x="324724" y="2819548"/>
                  <a:pt x="361458" y="2777217"/>
                  <a:pt x="407497" y="2756300"/>
                </a:cubicBezTo>
                <a:cubicBezTo>
                  <a:pt x="484392" y="2721438"/>
                  <a:pt x="536554" y="2655699"/>
                  <a:pt x="597531" y="2604154"/>
                </a:cubicBezTo>
                <a:cubicBezTo>
                  <a:pt x="660223" y="2551115"/>
                  <a:pt x="724140" y="2497827"/>
                  <a:pt x="786831" y="2444289"/>
                </a:cubicBezTo>
                <a:cubicBezTo>
                  <a:pt x="848054" y="2391997"/>
                  <a:pt x="913195" y="2344685"/>
                  <a:pt x="968785" y="2285420"/>
                </a:cubicBezTo>
                <a:cubicBezTo>
                  <a:pt x="975397" y="2278448"/>
                  <a:pt x="982743" y="2267990"/>
                  <a:pt x="991070" y="2266745"/>
                </a:cubicBezTo>
                <a:cubicBezTo>
                  <a:pt x="1057680" y="2255290"/>
                  <a:pt x="1083148" y="2188804"/>
                  <a:pt x="1135065" y="2155935"/>
                </a:cubicBezTo>
                <a:cubicBezTo>
                  <a:pt x="1174247" y="2131034"/>
                  <a:pt x="1226409" y="2110864"/>
                  <a:pt x="1242816" y="2056829"/>
                </a:cubicBezTo>
                <a:cubicBezTo>
                  <a:pt x="1243306" y="2055584"/>
                  <a:pt x="1245020" y="2054836"/>
                  <a:pt x="1246245" y="2054338"/>
                </a:cubicBezTo>
                <a:cubicBezTo>
                  <a:pt x="1294733" y="2030931"/>
                  <a:pt x="1319957" y="1974904"/>
                  <a:pt x="1374812" y="1960212"/>
                </a:cubicBezTo>
                <a:cubicBezTo>
                  <a:pt x="1420851" y="1947762"/>
                  <a:pt x="1432851" y="1894474"/>
                  <a:pt x="1473748" y="1875051"/>
                </a:cubicBezTo>
                <a:cubicBezTo>
                  <a:pt x="1508767" y="1858616"/>
                  <a:pt x="1534235" y="1830478"/>
                  <a:pt x="1555786" y="1798604"/>
                </a:cubicBezTo>
                <a:cubicBezTo>
                  <a:pt x="1565581" y="1783913"/>
                  <a:pt x="1576112" y="1769470"/>
                  <a:pt x="1591540" y="1762747"/>
                </a:cubicBezTo>
                <a:cubicBezTo>
                  <a:pt x="1640028" y="1740834"/>
                  <a:pt x="1684353" y="1709210"/>
                  <a:pt x="1718882" y="1672605"/>
                </a:cubicBezTo>
                <a:cubicBezTo>
                  <a:pt x="1777656" y="1609107"/>
                  <a:pt x="1854306" y="1570262"/>
                  <a:pt x="1914305" y="1507511"/>
                </a:cubicBezTo>
                <a:cubicBezTo>
                  <a:pt x="1957895" y="1462191"/>
                  <a:pt x="2014709" y="1427578"/>
                  <a:pt x="2062218" y="1383255"/>
                </a:cubicBezTo>
                <a:cubicBezTo>
                  <a:pt x="2117073" y="1332207"/>
                  <a:pt x="2181724" y="1290872"/>
                  <a:pt x="2235845" y="1240073"/>
                </a:cubicBezTo>
                <a:cubicBezTo>
                  <a:pt x="2285068" y="1193757"/>
                  <a:pt x="2349474" y="1165121"/>
                  <a:pt x="2387432" y="1106106"/>
                </a:cubicBezTo>
                <a:cubicBezTo>
                  <a:pt x="2395023" y="1094153"/>
                  <a:pt x="2410452" y="1089920"/>
                  <a:pt x="2421961" y="1082201"/>
                </a:cubicBezTo>
                <a:cubicBezTo>
                  <a:pt x="2471919" y="1048335"/>
                  <a:pt x="2527509" y="1018703"/>
                  <a:pt x="2567916" y="975126"/>
                </a:cubicBezTo>
                <a:cubicBezTo>
                  <a:pt x="2617628" y="921589"/>
                  <a:pt x="2664892" y="869794"/>
                  <a:pt x="2734931" y="844395"/>
                </a:cubicBezTo>
                <a:cubicBezTo>
                  <a:pt x="2743747" y="841407"/>
                  <a:pt x="2752073" y="833688"/>
                  <a:pt x="2757216" y="825720"/>
                </a:cubicBezTo>
                <a:cubicBezTo>
                  <a:pt x="2777052" y="796585"/>
                  <a:pt x="2799337" y="770937"/>
                  <a:pt x="2827254" y="749522"/>
                </a:cubicBezTo>
                <a:cubicBezTo>
                  <a:pt x="2887252" y="703704"/>
                  <a:pt x="2939414" y="646681"/>
                  <a:pt x="3011167" y="617796"/>
                </a:cubicBezTo>
                <a:cubicBezTo>
                  <a:pt x="3021207" y="613811"/>
                  <a:pt x="3030268" y="605096"/>
                  <a:pt x="3037615" y="596879"/>
                </a:cubicBezTo>
                <a:cubicBezTo>
                  <a:pt x="3097123" y="531389"/>
                  <a:pt x="3166182" y="474863"/>
                  <a:pt x="3237445" y="425310"/>
                </a:cubicBezTo>
                <a:cubicBezTo>
                  <a:pt x="3296463" y="383975"/>
                  <a:pt x="3353523" y="337659"/>
                  <a:pt x="3404460" y="290347"/>
                </a:cubicBezTo>
                <a:cubicBezTo>
                  <a:pt x="3464703" y="234568"/>
                  <a:pt x="3535231" y="194726"/>
                  <a:pt x="3595229" y="139446"/>
                </a:cubicBezTo>
                <a:cubicBezTo>
                  <a:pt x="3600372" y="134466"/>
                  <a:pt x="3605514" y="128988"/>
                  <a:pt x="3610657" y="123260"/>
                </a:cubicBezTo>
                <a:cubicBezTo>
                  <a:pt x="3626085" y="106079"/>
                  <a:pt x="3642248" y="87901"/>
                  <a:pt x="3668206" y="85411"/>
                </a:cubicBezTo>
                <a:cubicBezTo>
                  <a:pt x="3665757" y="41336"/>
                  <a:pt x="3631718" y="22162"/>
                  <a:pt x="3601596" y="0"/>
                </a:cubicBezTo>
                <a:cubicBezTo>
                  <a:pt x="3576372" y="13945"/>
                  <a:pt x="3561189" y="39842"/>
                  <a:pt x="3542088" y="59016"/>
                </a:cubicBezTo>
                <a:close/>
              </a:path>
            </a:pathLst>
          </a:custGeom>
          <a:solidFill>
            <a:srgbClr val="800505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8815AD0D-252F-4D07-B46A-D00E3B224FF6}"/>
              </a:ext>
            </a:extLst>
          </p:cNvPr>
          <p:cNvSpPr/>
          <p:nvPr/>
        </p:nvSpPr>
        <p:spPr>
          <a:xfrm>
            <a:off x="677412" y="17754"/>
            <a:ext cx="3653832" cy="3035440"/>
          </a:xfrm>
          <a:custGeom>
            <a:avLst/>
            <a:gdLst>
              <a:gd name="connsiteX0" fmla="*/ 275899 w 3653832"/>
              <a:gd name="connsiteY0" fmla="*/ 277398 h 3035440"/>
              <a:gd name="connsiteX1" fmla="*/ 485035 w 3653832"/>
              <a:gd name="connsiteY1" fmla="*/ 452452 h 3035440"/>
              <a:gd name="connsiteX2" fmla="*/ 581277 w 3653832"/>
              <a:gd name="connsiteY2" fmla="*/ 532634 h 3035440"/>
              <a:gd name="connsiteX3" fmla="*/ 718660 w 3653832"/>
              <a:gd name="connsiteY3" fmla="*/ 649420 h 3035440"/>
              <a:gd name="connsiteX4" fmla="*/ 962081 w 3653832"/>
              <a:gd name="connsiteY4" fmla="*/ 850621 h 3035440"/>
              <a:gd name="connsiteX5" fmla="*/ 1002733 w 3653832"/>
              <a:gd name="connsiteY5" fmla="*/ 877265 h 3035440"/>
              <a:gd name="connsiteX6" fmla="*/ 1040446 w 3653832"/>
              <a:gd name="connsiteY6" fmla="*/ 896190 h 3035440"/>
              <a:gd name="connsiteX7" fmla="*/ 1169258 w 3653832"/>
              <a:gd name="connsiteY7" fmla="*/ 1017707 h 3035440"/>
              <a:gd name="connsiteX8" fmla="*/ 1385740 w 3653832"/>
              <a:gd name="connsiteY8" fmla="*/ 1185789 h 3035440"/>
              <a:gd name="connsiteX9" fmla="*/ 1495451 w 3653832"/>
              <a:gd name="connsiteY9" fmla="*/ 1276927 h 3035440"/>
              <a:gd name="connsiteX10" fmla="*/ 1637977 w 3653832"/>
              <a:gd name="connsiteY10" fmla="*/ 1391721 h 3035440"/>
              <a:gd name="connsiteX11" fmla="*/ 1842705 w 3653832"/>
              <a:gd name="connsiteY11" fmla="*/ 1571507 h 3035440"/>
              <a:gd name="connsiteX12" fmla="*/ 2003108 w 3653832"/>
              <a:gd name="connsiteY12" fmla="*/ 1701241 h 3035440"/>
              <a:gd name="connsiteX13" fmla="*/ 2060412 w 3653832"/>
              <a:gd name="connsiteY13" fmla="*/ 1752288 h 3035440"/>
              <a:gd name="connsiteX14" fmla="*/ 2151266 w 3653832"/>
              <a:gd name="connsiteY14" fmla="*/ 1811553 h 3035440"/>
              <a:gd name="connsiteX15" fmla="*/ 2309710 w 3653832"/>
              <a:gd name="connsiteY15" fmla="*/ 1965193 h 3035440"/>
              <a:gd name="connsiteX16" fmla="*/ 2326118 w 3653832"/>
              <a:gd name="connsiteY16" fmla="*/ 1976398 h 3035440"/>
              <a:gd name="connsiteX17" fmla="*/ 2449787 w 3653832"/>
              <a:gd name="connsiteY17" fmla="*/ 2067785 h 3035440"/>
              <a:gd name="connsiteX18" fmla="*/ 2514438 w 3653832"/>
              <a:gd name="connsiteY18" fmla="*/ 2138006 h 3035440"/>
              <a:gd name="connsiteX19" fmla="*/ 2669453 w 3653832"/>
              <a:gd name="connsiteY19" fmla="*/ 2262262 h 3035440"/>
              <a:gd name="connsiteX20" fmla="*/ 2710595 w 3653832"/>
              <a:gd name="connsiteY20" fmla="*/ 2289903 h 3035440"/>
              <a:gd name="connsiteX21" fmla="*/ 2758348 w 3653832"/>
              <a:gd name="connsiteY21" fmla="*/ 2321776 h 3035440"/>
              <a:gd name="connsiteX22" fmla="*/ 2905038 w 3653832"/>
              <a:gd name="connsiteY22" fmla="*/ 2450515 h 3035440"/>
              <a:gd name="connsiteX23" fmla="*/ 3086991 w 3653832"/>
              <a:gd name="connsiteY23" fmla="*/ 2600170 h 3035440"/>
              <a:gd name="connsiteX24" fmla="*/ 3228047 w 3653832"/>
              <a:gd name="connsiteY24" fmla="*/ 2720691 h 3035440"/>
              <a:gd name="connsiteX25" fmla="*/ 3424694 w 3653832"/>
              <a:gd name="connsiteY25" fmla="*/ 2867358 h 3035440"/>
              <a:gd name="connsiteX26" fmla="*/ 3483957 w 3653832"/>
              <a:gd name="connsiteY26" fmla="*/ 2902220 h 3035440"/>
              <a:gd name="connsiteX27" fmla="*/ 3554241 w 3653832"/>
              <a:gd name="connsiteY27" fmla="*/ 2985141 h 3035440"/>
              <a:gd name="connsiteX28" fmla="*/ 3623789 w 3653832"/>
              <a:gd name="connsiteY28" fmla="*/ 3035441 h 3035440"/>
              <a:gd name="connsiteX29" fmla="*/ 3653176 w 3653832"/>
              <a:gd name="connsiteY29" fmla="*/ 2912678 h 3035440"/>
              <a:gd name="connsiteX30" fmla="*/ 3629177 w 3653832"/>
              <a:gd name="connsiteY30" fmla="*/ 2902469 h 3035440"/>
              <a:gd name="connsiteX31" fmla="*/ 3532445 w 3653832"/>
              <a:gd name="connsiteY31" fmla="*/ 2803612 h 3035440"/>
              <a:gd name="connsiteX32" fmla="*/ 3498161 w 3653832"/>
              <a:gd name="connsiteY32" fmla="*/ 2782695 h 3035440"/>
              <a:gd name="connsiteX33" fmla="*/ 3323310 w 3653832"/>
              <a:gd name="connsiteY33" fmla="*/ 2638020 h 3035440"/>
              <a:gd name="connsiteX34" fmla="*/ 3176376 w 3653832"/>
              <a:gd name="connsiteY34" fmla="*/ 2517996 h 3035440"/>
              <a:gd name="connsiteX35" fmla="*/ 3027972 w 3653832"/>
              <a:gd name="connsiteY35" fmla="*/ 2389507 h 3035440"/>
              <a:gd name="connsiteX36" fmla="*/ 2876875 w 3653832"/>
              <a:gd name="connsiteY36" fmla="*/ 2261017 h 3035440"/>
              <a:gd name="connsiteX37" fmla="*/ 2591823 w 3653832"/>
              <a:gd name="connsiteY37" fmla="*/ 2029188 h 3035440"/>
              <a:gd name="connsiteX38" fmla="*/ 2550927 w 3653832"/>
              <a:gd name="connsiteY38" fmla="*/ 1987106 h 3035440"/>
              <a:gd name="connsiteX39" fmla="*/ 2417462 w 3653832"/>
              <a:gd name="connsiteY39" fmla="*/ 1895719 h 3035440"/>
              <a:gd name="connsiteX40" fmla="*/ 2370198 w 3653832"/>
              <a:gd name="connsiteY40" fmla="*/ 1847909 h 3035440"/>
              <a:gd name="connsiteX41" fmla="*/ 2208326 w 3653832"/>
              <a:gd name="connsiteY41" fmla="*/ 1711202 h 3035440"/>
              <a:gd name="connsiteX42" fmla="*/ 2120900 w 3653832"/>
              <a:gd name="connsiteY42" fmla="*/ 1639238 h 3035440"/>
              <a:gd name="connsiteX43" fmla="*/ 2054045 w 3653832"/>
              <a:gd name="connsiteY43" fmla="*/ 1574993 h 3035440"/>
              <a:gd name="connsiteX44" fmla="*/ 1933804 w 3653832"/>
              <a:gd name="connsiteY44" fmla="*/ 1479373 h 3035440"/>
              <a:gd name="connsiteX45" fmla="*/ 1825073 w 3653832"/>
              <a:gd name="connsiteY45" fmla="*/ 1392966 h 3035440"/>
              <a:gd name="connsiteX46" fmla="*/ 1692343 w 3653832"/>
              <a:gd name="connsiteY46" fmla="*/ 1281409 h 3035440"/>
              <a:gd name="connsiteX47" fmla="*/ 1541246 w 3653832"/>
              <a:gd name="connsiteY47" fmla="*/ 1158647 h 3035440"/>
              <a:gd name="connsiteX48" fmla="*/ 1393087 w 3653832"/>
              <a:gd name="connsiteY48" fmla="*/ 1025924 h 3035440"/>
              <a:gd name="connsiteX49" fmla="*/ 1319375 w 3653832"/>
              <a:gd name="connsiteY49" fmla="*/ 982347 h 3035440"/>
              <a:gd name="connsiteX50" fmla="*/ 1269418 w 3653832"/>
              <a:gd name="connsiteY50" fmla="*/ 931549 h 3035440"/>
              <a:gd name="connsiteX51" fmla="*/ 1028936 w 3653832"/>
              <a:gd name="connsiteY51" fmla="*/ 757989 h 3035440"/>
              <a:gd name="connsiteX52" fmla="*/ 1023793 w 3653832"/>
              <a:gd name="connsiteY52" fmla="*/ 751265 h 3035440"/>
              <a:gd name="connsiteX53" fmla="*/ 780373 w 3653832"/>
              <a:gd name="connsiteY53" fmla="*/ 552804 h 3035440"/>
              <a:gd name="connsiteX54" fmla="*/ 648867 w 3653832"/>
              <a:gd name="connsiteY54" fmla="*/ 448219 h 3035440"/>
              <a:gd name="connsiteX55" fmla="*/ 519075 w 3653832"/>
              <a:gd name="connsiteY55" fmla="*/ 359322 h 3035440"/>
              <a:gd name="connsiteX56" fmla="*/ 497035 w 3653832"/>
              <a:gd name="connsiteY56" fmla="*/ 337161 h 3035440"/>
              <a:gd name="connsiteX57" fmla="*/ 466424 w 3653832"/>
              <a:gd name="connsiteY57" fmla="*/ 298315 h 3035440"/>
              <a:gd name="connsiteX58" fmla="*/ 309204 w 3653832"/>
              <a:gd name="connsiteY58" fmla="*/ 177047 h 3035440"/>
              <a:gd name="connsiteX59" fmla="*/ 252635 w 3653832"/>
              <a:gd name="connsiteY59" fmla="*/ 134715 h 3035440"/>
              <a:gd name="connsiteX60" fmla="*/ 69702 w 3653832"/>
              <a:gd name="connsiteY60" fmla="*/ 0 h 3035440"/>
              <a:gd name="connsiteX61" fmla="*/ 153 w 3653832"/>
              <a:gd name="connsiteY61" fmla="*/ 63000 h 3035440"/>
              <a:gd name="connsiteX62" fmla="*/ 124312 w 3653832"/>
              <a:gd name="connsiteY62" fmla="*/ 163849 h 3035440"/>
              <a:gd name="connsiteX63" fmla="*/ 275899 w 3653832"/>
              <a:gd name="connsiteY63" fmla="*/ 277398 h 303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3653832" h="3035440">
                <a:moveTo>
                  <a:pt x="275899" y="277398"/>
                </a:moveTo>
                <a:cubicBezTo>
                  <a:pt x="342999" y="339402"/>
                  <a:pt x="412793" y="396923"/>
                  <a:pt x="485035" y="452452"/>
                </a:cubicBezTo>
                <a:cubicBezTo>
                  <a:pt x="517361" y="477354"/>
                  <a:pt x="552135" y="500761"/>
                  <a:pt x="581277" y="532634"/>
                </a:cubicBezTo>
                <a:cubicBezTo>
                  <a:pt x="621929" y="576709"/>
                  <a:pt x="667478" y="619539"/>
                  <a:pt x="718660" y="649420"/>
                </a:cubicBezTo>
                <a:cubicBezTo>
                  <a:pt x="811229" y="703704"/>
                  <a:pt x="893267" y="768198"/>
                  <a:pt x="962081" y="850621"/>
                </a:cubicBezTo>
                <a:cubicBezTo>
                  <a:pt x="973346" y="864067"/>
                  <a:pt x="984366" y="878012"/>
                  <a:pt x="1002733" y="877265"/>
                </a:cubicBezTo>
                <a:cubicBezTo>
                  <a:pt x="1020120" y="876767"/>
                  <a:pt x="1027711" y="887225"/>
                  <a:pt x="1040446" y="896190"/>
                </a:cubicBezTo>
                <a:cubicBezTo>
                  <a:pt x="1089424" y="930802"/>
                  <a:pt x="1125178" y="979359"/>
                  <a:pt x="1169258" y="1017707"/>
                </a:cubicBezTo>
                <a:cubicBezTo>
                  <a:pt x="1237827" y="1077469"/>
                  <a:pt x="1320600" y="1118556"/>
                  <a:pt x="1385740" y="1185789"/>
                </a:cubicBezTo>
                <a:cubicBezTo>
                  <a:pt x="1418066" y="1219157"/>
                  <a:pt x="1457003" y="1250034"/>
                  <a:pt x="1495451" y="1276927"/>
                </a:cubicBezTo>
                <a:cubicBezTo>
                  <a:pt x="1545898" y="1311789"/>
                  <a:pt x="1597080" y="1349140"/>
                  <a:pt x="1637977" y="1391721"/>
                </a:cubicBezTo>
                <a:cubicBezTo>
                  <a:pt x="1701648" y="1457709"/>
                  <a:pt x="1778544" y="1506515"/>
                  <a:pt x="1842705" y="1571507"/>
                </a:cubicBezTo>
                <a:cubicBezTo>
                  <a:pt x="1890214" y="1619815"/>
                  <a:pt x="1952905" y="1652684"/>
                  <a:pt x="2003108" y="1701241"/>
                </a:cubicBezTo>
                <a:cubicBezTo>
                  <a:pt x="2021475" y="1718921"/>
                  <a:pt x="2039841" y="1745316"/>
                  <a:pt x="2060412" y="1752288"/>
                </a:cubicBezTo>
                <a:cubicBezTo>
                  <a:pt x="2097391" y="1764988"/>
                  <a:pt x="2134859" y="1785158"/>
                  <a:pt x="2151266" y="1811553"/>
                </a:cubicBezTo>
                <a:cubicBezTo>
                  <a:pt x="2192408" y="1877541"/>
                  <a:pt x="2269793" y="1900948"/>
                  <a:pt x="2309710" y="1965193"/>
                </a:cubicBezTo>
                <a:cubicBezTo>
                  <a:pt x="2313628" y="1971667"/>
                  <a:pt x="2320730" y="1972663"/>
                  <a:pt x="2326118" y="1976398"/>
                </a:cubicBezTo>
                <a:cubicBezTo>
                  <a:pt x="2368239" y="2005034"/>
                  <a:pt x="2414523" y="2025204"/>
                  <a:pt x="2449787" y="2067785"/>
                </a:cubicBezTo>
                <a:cubicBezTo>
                  <a:pt x="2469133" y="2091690"/>
                  <a:pt x="2489214" y="2121820"/>
                  <a:pt x="2514438" y="2138006"/>
                </a:cubicBezTo>
                <a:cubicBezTo>
                  <a:pt x="2570518" y="2174611"/>
                  <a:pt x="2625863" y="2209721"/>
                  <a:pt x="2669453" y="2262262"/>
                </a:cubicBezTo>
                <a:cubicBezTo>
                  <a:pt x="2678759" y="2273966"/>
                  <a:pt x="2692228" y="2288409"/>
                  <a:pt x="2710595" y="2289903"/>
                </a:cubicBezTo>
                <a:cubicBezTo>
                  <a:pt x="2732635" y="2291895"/>
                  <a:pt x="2745124" y="2306337"/>
                  <a:pt x="2758348" y="2321776"/>
                </a:cubicBezTo>
                <a:cubicBezTo>
                  <a:pt x="2801939" y="2370831"/>
                  <a:pt x="2852631" y="2412416"/>
                  <a:pt x="2905038" y="2450515"/>
                </a:cubicBezTo>
                <a:cubicBezTo>
                  <a:pt x="2968709" y="2497080"/>
                  <a:pt x="3029931" y="2547131"/>
                  <a:pt x="3086991" y="2600170"/>
                </a:cubicBezTo>
                <a:cubicBezTo>
                  <a:pt x="3132295" y="2642253"/>
                  <a:pt x="3183722" y="2676616"/>
                  <a:pt x="3228047" y="2720691"/>
                </a:cubicBezTo>
                <a:cubicBezTo>
                  <a:pt x="3286086" y="2778462"/>
                  <a:pt x="3359553" y="2818303"/>
                  <a:pt x="3424694" y="2867358"/>
                </a:cubicBezTo>
                <a:cubicBezTo>
                  <a:pt x="3444775" y="2882299"/>
                  <a:pt x="3477345" y="2885536"/>
                  <a:pt x="3483957" y="2902220"/>
                </a:cubicBezTo>
                <a:cubicBezTo>
                  <a:pt x="3498161" y="2940070"/>
                  <a:pt x="3530241" y="2958994"/>
                  <a:pt x="3554241" y="2985141"/>
                </a:cubicBezTo>
                <a:cubicBezTo>
                  <a:pt x="3572852" y="3005559"/>
                  <a:pt x="3592199" y="3030710"/>
                  <a:pt x="3623789" y="3035441"/>
                </a:cubicBezTo>
                <a:cubicBezTo>
                  <a:pt x="3623545" y="2992113"/>
                  <a:pt x="3659054" y="2957500"/>
                  <a:pt x="3653176" y="2912678"/>
                </a:cubicBezTo>
                <a:cubicBezTo>
                  <a:pt x="3644360" y="2910437"/>
                  <a:pt x="3636524" y="2906702"/>
                  <a:pt x="3629177" y="2902469"/>
                </a:cubicBezTo>
                <a:cubicBezTo>
                  <a:pt x="3589505" y="2879560"/>
                  <a:pt x="3568689" y="2833991"/>
                  <a:pt x="3532445" y="2803612"/>
                </a:cubicBezTo>
                <a:cubicBezTo>
                  <a:pt x="3522405" y="2795394"/>
                  <a:pt x="3511385" y="2788173"/>
                  <a:pt x="3498161" y="2782695"/>
                </a:cubicBezTo>
                <a:cubicBezTo>
                  <a:pt x="3429592" y="2754806"/>
                  <a:pt x="3386246" y="2682593"/>
                  <a:pt x="3323310" y="2638020"/>
                </a:cubicBezTo>
                <a:cubicBezTo>
                  <a:pt x="3272862" y="2602411"/>
                  <a:pt x="3223884" y="2560079"/>
                  <a:pt x="3176376" y="2517996"/>
                </a:cubicBezTo>
                <a:cubicBezTo>
                  <a:pt x="3127398" y="2474669"/>
                  <a:pt x="3081358" y="2428104"/>
                  <a:pt x="3027972" y="2389507"/>
                </a:cubicBezTo>
                <a:cubicBezTo>
                  <a:pt x="2974831" y="2350661"/>
                  <a:pt x="2932220" y="2295879"/>
                  <a:pt x="2876875" y="2261017"/>
                </a:cubicBezTo>
                <a:cubicBezTo>
                  <a:pt x="2772307" y="2195030"/>
                  <a:pt x="2698106" y="2091690"/>
                  <a:pt x="2591823" y="2029188"/>
                </a:cubicBezTo>
                <a:cubicBezTo>
                  <a:pt x="2575171" y="2019228"/>
                  <a:pt x="2570763" y="1993580"/>
                  <a:pt x="2550927" y="1987106"/>
                </a:cubicBezTo>
                <a:cubicBezTo>
                  <a:pt x="2497541" y="1969675"/>
                  <a:pt x="2458848" y="1930082"/>
                  <a:pt x="2417462" y="1895719"/>
                </a:cubicBezTo>
                <a:cubicBezTo>
                  <a:pt x="2400809" y="1882023"/>
                  <a:pt x="2390279" y="1860608"/>
                  <a:pt x="2370198" y="1847909"/>
                </a:cubicBezTo>
                <a:cubicBezTo>
                  <a:pt x="2310445" y="1810059"/>
                  <a:pt x="2269058" y="1750047"/>
                  <a:pt x="2208326" y="1711202"/>
                </a:cubicBezTo>
                <a:cubicBezTo>
                  <a:pt x="2178694" y="1691779"/>
                  <a:pt x="2160327" y="1652186"/>
                  <a:pt x="2120900" y="1639238"/>
                </a:cubicBezTo>
                <a:cubicBezTo>
                  <a:pt x="2089064" y="1628530"/>
                  <a:pt x="2076575" y="1594914"/>
                  <a:pt x="2054045" y="1574993"/>
                </a:cubicBezTo>
                <a:cubicBezTo>
                  <a:pt x="2015842" y="1541376"/>
                  <a:pt x="1968334" y="1518716"/>
                  <a:pt x="1933804" y="1479373"/>
                </a:cubicBezTo>
                <a:cubicBezTo>
                  <a:pt x="1902703" y="1444013"/>
                  <a:pt x="1853970" y="1428824"/>
                  <a:pt x="1825073" y="1392966"/>
                </a:cubicBezTo>
                <a:cubicBezTo>
                  <a:pt x="1787850" y="1346650"/>
                  <a:pt x="1733239" y="1324488"/>
                  <a:pt x="1692343" y="1281409"/>
                </a:cubicBezTo>
                <a:cubicBezTo>
                  <a:pt x="1648997" y="1236089"/>
                  <a:pt x="1595856" y="1194753"/>
                  <a:pt x="1541246" y="1158647"/>
                </a:cubicBezTo>
                <a:cubicBezTo>
                  <a:pt x="1485656" y="1121793"/>
                  <a:pt x="1449657" y="1062529"/>
                  <a:pt x="1393087" y="1025924"/>
                </a:cubicBezTo>
                <a:cubicBezTo>
                  <a:pt x="1368843" y="1010236"/>
                  <a:pt x="1331865" y="1015964"/>
                  <a:pt x="1319375" y="982347"/>
                </a:cubicBezTo>
                <a:cubicBezTo>
                  <a:pt x="1310069" y="956948"/>
                  <a:pt x="1289009" y="943502"/>
                  <a:pt x="1269418" y="931549"/>
                </a:cubicBezTo>
                <a:cubicBezTo>
                  <a:pt x="1185176" y="879506"/>
                  <a:pt x="1125912" y="791854"/>
                  <a:pt x="1028936" y="757989"/>
                </a:cubicBezTo>
                <a:cubicBezTo>
                  <a:pt x="1026732" y="756993"/>
                  <a:pt x="1025507" y="753506"/>
                  <a:pt x="1023793" y="751265"/>
                </a:cubicBezTo>
                <a:cubicBezTo>
                  <a:pt x="956448" y="667598"/>
                  <a:pt x="864615" y="615056"/>
                  <a:pt x="780373" y="552804"/>
                </a:cubicBezTo>
                <a:cubicBezTo>
                  <a:pt x="735068" y="519436"/>
                  <a:pt x="686335" y="489555"/>
                  <a:pt x="648867" y="448219"/>
                </a:cubicBezTo>
                <a:cubicBezTo>
                  <a:pt x="611888" y="406884"/>
                  <a:pt x="572951" y="372520"/>
                  <a:pt x="519075" y="359322"/>
                </a:cubicBezTo>
                <a:cubicBezTo>
                  <a:pt x="505116" y="356085"/>
                  <a:pt x="498504" y="348366"/>
                  <a:pt x="497035" y="337161"/>
                </a:cubicBezTo>
                <a:cubicBezTo>
                  <a:pt x="494341" y="316991"/>
                  <a:pt x="479893" y="308524"/>
                  <a:pt x="466424" y="298315"/>
                </a:cubicBezTo>
                <a:cubicBezTo>
                  <a:pt x="413772" y="258224"/>
                  <a:pt x="354509" y="227845"/>
                  <a:pt x="309204" y="177047"/>
                </a:cubicBezTo>
                <a:cubicBezTo>
                  <a:pt x="293776" y="159865"/>
                  <a:pt x="272471" y="142683"/>
                  <a:pt x="252635" y="134715"/>
                </a:cubicBezTo>
                <a:cubicBezTo>
                  <a:pt x="179658" y="105830"/>
                  <a:pt x="139741" y="32122"/>
                  <a:pt x="69702" y="0"/>
                </a:cubicBezTo>
                <a:cubicBezTo>
                  <a:pt x="37132" y="10209"/>
                  <a:pt x="-2785" y="12451"/>
                  <a:pt x="153" y="63000"/>
                </a:cubicBezTo>
                <a:cubicBezTo>
                  <a:pt x="41540" y="96367"/>
                  <a:pt x="84395" y="128241"/>
                  <a:pt x="124312" y="163849"/>
                </a:cubicBezTo>
                <a:cubicBezTo>
                  <a:pt x="172066" y="206181"/>
                  <a:pt x="229860" y="235066"/>
                  <a:pt x="275899" y="277398"/>
                </a:cubicBezTo>
                <a:close/>
              </a:path>
            </a:pathLst>
          </a:custGeom>
          <a:solidFill>
            <a:srgbClr val="800505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04303176-5407-48B8-AF63-CABA779E0268}"/>
              </a:ext>
            </a:extLst>
          </p:cNvPr>
          <p:cNvSpPr/>
          <p:nvPr/>
        </p:nvSpPr>
        <p:spPr>
          <a:xfrm>
            <a:off x="4272994" y="2367937"/>
            <a:ext cx="3579009" cy="3121211"/>
          </a:xfrm>
          <a:custGeom>
            <a:avLst/>
            <a:gdLst>
              <a:gd name="connsiteX0" fmla="*/ 3547276 w 3579009"/>
              <a:gd name="connsiteY0" fmla="*/ 629480 h 3121211"/>
              <a:gd name="connsiteX1" fmla="*/ 3503196 w 3579009"/>
              <a:gd name="connsiteY1" fmla="*/ 447453 h 3121211"/>
              <a:gd name="connsiteX2" fmla="*/ 3385893 w 3579009"/>
              <a:gd name="connsiteY2" fmla="*/ 274640 h 3121211"/>
              <a:gd name="connsiteX3" fmla="*/ 3307774 w 3579009"/>
              <a:gd name="connsiteY3" fmla="*/ 196450 h 3121211"/>
              <a:gd name="connsiteX4" fmla="*/ 3179206 w 3579009"/>
              <a:gd name="connsiteY4" fmla="*/ 111288 h 3121211"/>
              <a:gd name="connsiteX5" fmla="*/ 3132432 w 3579009"/>
              <a:gd name="connsiteY5" fmla="*/ 87632 h 3121211"/>
              <a:gd name="connsiteX6" fmla="*/ 2833422 w 3579009"/>
              <a:gd name="connsiteY6" fmla="*/ 7202 h 3121211"/>
              <a:gd name="connsiteX7" fmla="*/ 2751873 w 3579009"/>
              <a:gd name="connsiteY7" fmla="*/ 6455 h 3121211"/>
              <a:gd name="connsiteX8" fmla="*/ 2584859 w 3579009"/>
              <a:gd name="connsiteY8" fmla="*/ 10937 h 3121211"/>
              <a:gd name="connsiteX9" fmla="*/ 2331642 w 3579009"/>
              <a:gd name="connsiteY9" fmla="*/ 66716 h 3121211"/>
              <a:gd name="connsiteX10" fmla="*/ 2155077 w 3579009"/>
              <a:gd name="connsiteY10" fmla="*/ 145652 h 3121211"/>
              <a:gd name="connsiteX11" fmla="*/ 1833046 w 3579009"/>
              <a:gd name="connsiteY11" fmla="*/ 395659 h 3121211"/>
              <a:gd name="connsiteX12" fmla="*/ 1793374 w 3579009"/>
              <a:gd name="connsiteY12" fmla="*/ 395659 h 3121211"/>
              <a:gd name="connsiteX13" fmla="*/ 1593789 w 3579009"/>
              <a:gd name="connsiteY13" fmla="*/ 255964 h 3121211"/>
              <a:gd name="connsiteX14" fmla="*/ 1284493 w 3579009"/>
              <a:gd name="connsiteY14" fmla="*/ 110292 h 3121211"/>
              <a:gd name="connsiteX15" fmla="*/ 1148089 w 3579009"/>
              <a:gd name="connsiteY15" fmla="*/ 75182 h 3121211"/>
              <a:gd name="connsiteX16" fmla="*/ 1004829 w 3579009"/>
              <a:gd name="connsiteY16" fmla="*/ 43309 h 3121211"/>
              <a:gd name="connsiteX17" fmla="*/ 880425 w 3579009"/>
              <a:gd name="connsiteY17" fmla="*/ 48538 h 3121211"/>
              <a:gd name="connsiteX18" fmla="*/ 645820 w 3579009"/>
              <a:gd name="connsiteY18" fmla="*/ 73937 h 3121211"/>
              <a:gd name="connsiteX19" fmla="*/ 422480 w 3579009"/>
              <a:gd name="connsiteY19" fmla="*/ 135443 h 3121211"/>
              <a:gd name="connsiteX20" fmla="*/ 326973 w 3579009"/>
              <a:gd name="connsiteY20" fmla="*/ 195454 h 3121211"/>
              <a:gd name="connsiteX21" fmla="*/ 284852 w 3579009"/>
              <a:gd name="connsiteY21" fmla="*/ 231063 h 3121211"/>
              <a:gd name="connsiteX22" fmla="*/ 215549 w 3579009"/>
              <a:gd name="connsiteY22" fmla="*/ 301284 h 3121211"/>
              <a:gd name="connsiteX23" fmla="*/ 184692 w 3579009"/>
              <a:gd name="connsiteY23" fmla="*/ 357062 h 3121211"/>
              <a:gd name="connsiteX24" fmla="*/ 172448 w 3579009"/>
              <a:gd name="connsiteY24" fmla="*/ 373995 h 3121211"/>
              <a:gd name="connsiteX25" fmla="*/ 139388 w 3579009"/>
              <a:gd name="connsiteY25" fmla="*/ 418319 h 3121211"/>
              <a:gd name="connsiteX26" fmla="*/ 57595 w 3579009"/>
              <a:gd name="connsiteY26" fmla="*/ 562247 h 3121211"/>
              <a:gd name="connsiteX27" fmla="*/ 28453 w 3579009"/>
              <a:gd name="connsiteY27" fmla="*/ 685009 h 3121211"/>
              <a:gd name="connsiteX28" fmla="*/ 7637 w 3579009"/>
              <a:gd name="connsiteY28" fmla="*/ 844625 h 3121211"/>
              <a:gd name="connsiteX29" fmla="*/ 17433 w 3579009"/>
              <a:gd name="connsiteY29" fmla="*/ 1040596 h 3121211"/>
              <a:gd name="connsiteX30" fmla="*/ 70819 w 3579009"/>
              <a:gd name="connsiteY30" fmla="*/ 1268441 h 3121211"/>
              <a:gd name="connsiteX31" fmla="*/ 113674 w 3579009"/>
              <a:gd name="connsiteY31" fmla="*/ 1418595 h 3121211"/>
              <a:gd name="connsiteX32" fmla="*/ 212365 w 3579009"/>
              <a:gd name="connsiteY32" fmla="*/ 1646191 h 3121211"/>
              <a:gd name="connsiteX33" fmla="*/ 263792 w 3579009"/>
              <a:gd name="connsiteY33" fmla="*/ 1744052 h 3121211"/>
              <a:gd name="connsiteX34" fmla="*/ 404604 w 3579009"/>
              <a:gd name="connsiteY34" fmla="*/ 1938529 h 3121211"/>
              <a:gd name="connsiteX35" fmla="*/ 522151 w 3579009"/>
              <a:gd name="connsiteY35" fmla="*/ 2084947 h 3121211"/>
              <a:gd name="connsiteX36" fmla="*/ 757980 w 3579009"/>
              <a:gd name="connsiteY36" fmla="*/ 2290879 h 3121211"/>
              <a:gd name="connsiteX37" fmla="*/ 1032256 w 3579009"/>
              <a:gd name="connsiteY37" fmla="*/ 2524700 h 3121211"/>
              <a:gd name="connsiteX38" fmla="*/ 1389306 w 3579009"/>
              <a:gd name="connsiteY38" fmla="*/ 2823513 h 3121211"/>
              <a:gd name="connsiteX39" fmla="*/ 1639828 w 3579009"/>
              <a:gd name="connsiteY39" fmla="*/ 3017991 h 3121211"/>
              <a:gd name="connsiteX40" fmla="*/ 1772069 w 3579009"/>
              <a:gd name="connsiteY40" fmla="*/ 3109627 h 3121211"/>
              <a:gd name="connsiteX41" fmla="*/ 1831822 w 3579009"/>
              <a:gd name="connsiteY41" fmla="*/ 3112117 h 3121211"/>
              <a:gd name="connsiteX42" fmla="*/ 2008388 w 3579009"/>
              <a:gd name="connsiteY42" fmla="*/ 2980639 h 3121211"/>
              <a:gd name="connsiteX43" fmla="*/ 2157526 w 3579009"/>
              <a:gd name="connsiteY43" fmla="*/ 2861612 h 3121211"/>
              <a:gd name="connsiteX44" fmla="*/ 2467801 w 3579009"/>
              <a:gd name="connsiteY44" fmla="*/ 2617332 h 3121211"/>
              <a:gd name="connsiteX45" fmla="*/ 2686978 w 3579009"/>
              <a:gd name="connsiteY45" fmla="*/ 2427835 h 3121211"/>
              <a:gd name="connsiteX46" fmla="*/ 2866727 w 3579009"/>
              <a:gd name="connsiteY46" fmla="*/ 2269464 h 3121211"/>
              <a:gd name="connsiteX47" fmla="*/ 3061169 w 3579009"/>
              <a:gd name="connsiteY47" fmla="*/ 2102378 h 3121211"/>
              <a:gd name="connsiteX48" fmla="*/ 3148350 w 3579009"/>
              <a:gd name="connsiteY48" fmla="*/ 2001280 h 3121211"/>
              <a:gd name="connsiteX49" fmla="*/ 3242388 w 3579009"/>
              <a:gd name="connsiteY49" fmla="*/ 1892462 h 3121211"/>
              <a:gd name="connsiteX50" fmla="*/ 3261979 w 3579009"/>
              <a:gd name="connsiteY50" fmla="*/ 1865071 h 3121211"/>
              <a:gd name="connsiteX51" fmla="*/ 3311447 w 3579009"/>
              <a:gd name="connsiteY51" fmla="*/ 1771692 h 3121211"/>
              <a:gd name="connsiteX52" fmla="*/ 3439769 w 3579009"/>
              <a:gd name="connsiteY52" fmla="*/ 1543598 h 3121211"/>
              <a:gd name="connsiteX53" fmla="*/ 3464993 w 3579009"/>
              <a:gd name="connsiteY53" fmla="*/ 1462919 h 3121211"/>
              <a:gd name="connsiteX54" fmla="*/ 3523032 w 3579009"/>
              <a:gd name="connsiteY54" fmla="*/ 1262714 h 3121211"/>
              <a:gd name="connsiteX55" fmla="*/ 3549970 w 3579009"/>
              <a:gd name="connsiteY55" fmla="*/ 1178299 h 3121211"/>
              <a:gd name="connsiteX56" fmla="*/ 3570051 w 3579009"/>
              <a:gd name="connsiteY56" fmla="*/ 1039102 h 3121211"/>
              <a:gd name="connsiteX57" fmla="*/ 3577397 w 3579009"/>
              <a:gd name="connsiteY57" fmla="*/ 931779 h 3121211"/>
              <a:gd name="connsiteX58" fmla="*/ 3576908 w 3579009"/>
              <a:gd name="connsiteY58" fmla="*/ 884965 h 3121211"/>
              <a:gd name="connsiteX59" fmla="*/ 3577397 w 3579009"/>
              <a:gd name="connsiteY59" fmla="*/ 861309 h 3121211"/>
              <a:gd name="connsiteX60" fmla="*/ 3567112 w 3579009"/>
              <a:gd name="connsiteY60" fmla="*/ 745021 h 3121211"/>
              <a:gd name="connsiteX61" fmla="*/ 3547276 w 3579009"/>
              <a:gd name="connsiteY61" fmla="*/ 629480 h 3121211"/>
              <a:gd name="connsiteX62" fmla="*/ 1006788 w 3579009"/>
              <a:gd name="connsiteY62" fmla="*/ 1846395 h 3121211"/>
              <a:gd name="connsiteX63" fmla="*/ 1071929 w 3579009"/>
              <a:gd name="connsiteY63" fmla="*/ 1837431 h 3121211"/>
              <a:gd name="connsiteX64" fmla="*/ 1116988 w 3579009"/>
              <a:gd name="connsiteY64" fmla="*/ 1869055 h 3121211"/>
              <a:gd name="connsiteX65" fmla="*/ 1249964 w 3579009"/>
              <a:gd name="connsiteY65" fmla="*/ 1971150 h 3121211"/>
              <a:gd name="connsiteX66" fmla="*/ 1485058 w 3579009"/>
              <a:gd name="connsiteY66" fmla="*/ 2213935 h 3121211"/>
              <a:gd name="connsiteX67" fmla="*/ 1200986 w 3579009"/>
              <a:gd name="connsiteY67" fmla="*/ 2042118 h 3121211"/>
              <a:gd name="connsiteX68" fmla="*/ 1041072 w 3579009"/>
              <a:gd name="connsiteY68" fmla="*/ 1926328 h 3121211"/>
              <a:gd name="connsiteX69" fmla="*/ 1020991 w 3579009"/>
              <a:gd name="connsiteY69" fmla="*/ 1910391 h 3121211"/>
              <a:gd name="connsiteX70" fmla="*/ 1006788 w 3579009"/>
              <a:gd name="connsiteY70" fmla="*/ 1846395 h 3121211"/>
              <a:gd name="connsiteX71" fmla="*/ 1475262 w 3579009"/>
              <a:gd name="connsiteY71" fmla="*/ 2579234 h 3121211"/>
              <a:gd name="connsiteX72" fmla="*/ 1284248 w 3579009"/>
              <a:gd name="connsiteY72" fmla="*/ 2452487 h 3121211"/>
              <a:gd name="connsiteX73" fmla="*/ 1129478 w 3579009"/>
              <a:gd name="connsiteY73" fmla="*/ 2315033 h 3121211"/>
              <a:gd name="connsiteX74" fmla="*/ 954381 w 3579009"/>
              <a:gd name="connsiteY74" fmla="*/ 2174591 h 3121211"/>
              <a:gd name="connsiteX75" fmla="*/ 863037 w 3579009"/>
              <a:gd name="connsiteY75" fmla="*/ 2088683 h 3121211"/>
              <a:gd name="connsiteX76" fmla="*/ 719287 w 3579009"/>
              <a:gd name="connsiteY76" fmla="*/ 1962932 h 3121211"/>
              <a:gd name="connsiteX77" fmla="*/ 655371 w 3579009"/>
              <a:gd name="connsiteY77" fmla="*/ 1878269 h 3121211"/>
              <a:gd name="connsiteX78" fmla="*/ 663207 w 3579009"/>
              <a:gd name="connsiteY78" fmla="*/ 1819751 h 3121211"/>
              <a:gd name="connsiteX79" fmla="*/ 726879 w 3579009"/>
              <a:gd name="connsiteY79" fmla="*/ 1839174 h 3121211"/>
              <a:gd name="connsiteX80" fmla="*/ 827528 w 3579009"/>
              <a:gd name="connsiteY80" fmla="*/ 1932055 h 3121211"/>
              <a:gd name="connsiteX81" fmla="*/ 1040828 w 3579009"/>
              <a:gd name="connsiteY81" fmla="*/ 2115576 h 3121211"/>
              <a:gd name="connsiteX82" fmla="*/ 1206128 w 3579009"/>
              <a:gd name="connsiteY82" fmla="*/ 2265729 h 3121211"/>
              <a:gd name="connsiteX83" fmla="*/ 1258045 w 3579009"/>
              <a:gd name="connsiteY83" fmla="*/ 2302085 h 3121211"/>
              <a:gd name="connsiteX84" fmla="*/ 1469630 w 3579009"/>
              <a:gd name="connsiteY84" fmla="*/ 2484361 h 3121211"/>
              <a:gd name="connsiteX85" fmla="*/ 1573218 w 3579009"/>
              <a:gd name="connsiteY85" fmla="*/ 2617083 h 3121211"/>
              <a:gd name="connsiteX86" fmla="*/ 1475262 w 3579009"/>
              <a:gd name="connsiteY86" fmla="*/ 2579234 h 3121211"/>
              <a:gd name="connsiteX87" fmla="*/ 2985009 w 3579009"/>
              <a:gd name="connsiteY87" fmla="*/ 1300564 h 3121211"/>
              <a:gd name="connsiteX88" fmla="*/ 2951949 w 3579009"/>
              <a:gd name="connsiteY88" fmla="*/ 1333433 h 3121211"/>
              <a:gd name="connsiteX89" fmla="*/ 2962234 w 3579009"/>
              <a:gd name="connsiteY89" fmla="*/ 1202453 h 3121211"/>
              <a:gd name="connsiteX90" fmla="*/ 2916439 w 3579009"/>
              <a:gd name="connsiteY90" fmla="*/ 901150 h 3121211"/>
              <a:gd name="connsiteX91" fmla="*/ 2912276 w 3579009"/>
              <a:gd name="connsiteY91" fmla="*/ 863301 h 3121211"/>
              <a:gd name="connsiteX92" fmla="*/ 2951459 w 3579009"/>
              <a:gd name="connsiteY92" fmla="*/ 844376 h 3121211"/>
              <a:gd name="connsiteX93" fmla="*/ 2991376 w 3579009"/>
              <a:gd name="connsiteY93" fmla="*/ 893182 h 3121211"/>
              <a:gd name="connsiteX94" fmla="*/ 2985009 w 3579009"/>
              <a:gd name="connsiteY94" fmla="*/ 1300564 h 3121211"/>
              <a:gd name="connsiteX95" fmla="*/ 3255367 w 3579009"/>
              <a:gd name="connsiteY95" fmla="*/ 1251011 h 3121211"/>
              <a:gd name="connsiteX96" fmla="*/ 3132922 w 3579009"/>
              <a:gd name="connsiteY96" fmla="*/ 1406891 h 3121211"/>
              <a:gd name="connsiteX97" fmla="*/ 3132922 w 3579009"/>
              <a:gd name="connsiteY97" fmla="*/ 1408385 h 3121211"/>
              <a:gd name="connsiteX98" fmla="*/ 3131943 w 3579009"/>
              <a:gd name="connsiteY98" fmla="*/ 1407887 h 3121211"/>
              <a:gd name="connsiteX99" fmla="*/ 3129739 w 3579009"/>
              <a:gd name="connsiteY99" fmla="*/ 1410875 h 3121211"/>
              <a:gd name="connsiteX100" fmla="*/ 3128269 w 3579009"/>
              <a:gd name="connsiteY100" fmla="*/ 1412619 h 3121211"/>
              <a:gd name="connsiteX101" fmla="*/ 3127535 w 3579009"/>
              <a:gd name="connsiteY101" fmla="*/ 1409132 h 3121211"/>
              <a:gd name="connsiteX102" fmla="*/ 3128269 w 3579009"/>
              <a:gd name="connsiteY102" fmla="*/ 1407389 h 3121211"/>
              <a:gd name="connsiteX103" fmla="*/ 3131943 w 3579009"/>
              <a:gd name="connsiteY103" fmla="*/ 1407887 h 3121211"/>
              <a:gd name="connsiteX104" fmla="*/ 3132432 w 3579009"/>
              <a:gd name="connsiteY104" fmla="*/ 1407389 h 3121211"/>
              <a:gd name="connsiteX105" fmla="*/ 3132922 w 3579009"/>
              <a:gd name="connsiteY105" fmla="*/ 1406891 h 3121211"/>
              <a:gd name="connsiteX106" fmla="*/ 3139534 w 3579009"/>
              <a:gd name="connsiteY106" fmla="*/ 1358832 h 3121211"/>
              <a:gd name="connsiteX107" fmla="*/ 3148595 w 3579009"/>
              <a:gd name="connsiteY107" fmla="*/ 1343394 h 3121211"/>
              <a:gd name="connsiteX108" fmla="*/ 3172594 w 3579009"/>
              <a:gd name="connsiteY108" fmla="*/ 1227853 h 3121211"/>
              <a:gd name="connsiteX109" fmla="*/ 3204185 w 3579009"/>
              <a:gd name="connsiteY109" fmla="*/ 1081185 h 3121211"/>
              <a:gd name="connsiteX110" fmla="*/ 3211287 w 3579009"/>
              <a:gd name="connsiteY110" fmla="*/ 1022419 h 3121211"/>
              <a:gd name="connsiteX111" fmla="*/ 3192430 w 3579009"/>
              <a:gd name="connsiteY111" fmla="*/ 761704 h 3121211"/>
              <a:gd name="connsiteX112" fmla="*/ 3075373 w 3579009"/>
              <a:gd name="connsiteY112" fmla="*/ 547555 h 3121211"/>
              <a:gd name="connsiteX113" fmla="*/ 2963458 w 3579009"/>
              <a:gd name="connsiteY113" fmla="*/ 463639 h 3121211"/>
              <a:gd name="connsiteX114" fmla="*/ 2930398 w 3579009"/>
              <a:gd name="connsiteY114" fmla="*/ 406615 h 3121211"/>
              <a:gd name="connsiteX115" fmla="*/ 2993090 w 3579009"/>
              <a:gd name="connsiteY115" fmla="*/ 369513 h 3121211"/>
              <a:gd name="connsiteX116" fmla="*/ 3140514 w 3579009"/>
              <a:gd name="connsiteY116" fmla="*/ 453180 h 3121211"/>
              <a:gd name="connsiteX117" fmla="*/ 3150064 w 3579009"/>
              <a:gd name="connsiteY117" fmla="*/ 466129 h 3121211"/>
              <a:gd name="connsiteX118" fmla="*/ 3283040 w 3579009"/>
              <a:gd name="connsiteY118" fmla="*/ 642677 h 3121211"/>
              <a:gd name="connsiteX119" fmla="*/ 3333487 w 3579009"/>
              <a:gd name="connsiteY119" fmla="*/ 894178 h 3121211"/>
              <a:gd name="connsiteX120" fmla="*/ 3255367 w 3579009"/>
              <a:gd name="connsiteY120" fmla="*/ 1251011 h 3121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3579009" h="3121211">
                <a:moveTo>
                  <a:pt x="3547276" y="629480"/>
                </a:moveTo>
                <a:cubicBezTo>
                  <a:pt x="3539684" y="566978"/>
                  <a:pt x="3525481" y="506468"/>
                  <a:pt x="3503196" y="447453"/>
                </a:cubicBezTo>
                <a:cubicBezTo>
                  <a:pt x="3477727" y="379722"/>
                  <a:pt x="3424096" y="333157"/>
                  <a:pt x="3385893" y="274640"/>
                </a:cubicBezTo>
                <a:cubicBezTo>
                  <a:pt x="3370465" y="238035"/>
                  <a:pt x="3329569" y="227078"/>
                  <a:pt x="3307774" y="196450"/>
                </a:cubicBezTo>
                <a:cubicBezTo>
                  <a:pt x="3264183" y="169059"/>
                  <a:pt x="3224266" y="137186"/>
                  <a:pt x="3179206" y="111288"/>
                </a:cubicBezTo>
                <a:cubicBezTo>
                  <a:pt x="3164268" y="102573"/>
                  <a:pt x="3148595" y="94605"/>
                  <a:pt x="3132432" y="87632"/>
                </a:cubicBezTo>
                <a:cubicBezTo>
                  <a:pt x="3035456" y="45799"/>
                  <a:pt x="2939214" y="13925"/>
                  <a:pt x="2833422" y="7202"/>
                </a:cubicBezTo>
                <a:cubicBezTo>
                  <a:pt x="2805994" y="5459"/>
                  <a:pt x="2779056" y="12182"/>
                  <a:pt x="2751873" y="6455"/>
                </a:cubicBezTo>
                <a:cubicBezTo>
                  <a:pt x="2696039" y="-5000"/>
                  <a:pt x="2637510" y="230"/>
                  <a:pt x="2584859" y="10937"/>
                </a:cubicBezTo>
                <a:cubicBezTo>
                  <a:pt x="2500372" y="27870"/>
                  <a:pt x="2412456" y="32352"/>
                  <a:pt x="2331642" y="66716"/>
                </a:cubicBezTo>
                <a:cubicBezTo>
                  <a:pt x="2272134" y="91866"/>
                  <a:pt x="2207238" y="107802"/>
                  <a:pt x="2155077" y="145652"/>
                </a:cubicBezTo>
                <a:cubicBezTo>
                  <a:pt x="2045121" y="225335"/>
                  <a:pt x="1939329" y="310746"/>
                  <a:pt x="1833046" y="395659"/>
                </a:cubicBezTo>
                <a:cubicBezTo>
                  <a:pt x="1816639" y="408607"/>
                  <a:pt x="1806109" y="407860"/>
                  <a:pt x="1793374" y="395659"/>
                </a:cubicBezTo>
                <a:cubicBezTo>
                  <a:pt x="1733621" y="338884"/>
                  <a:pt x="1664807" y="296552"/>
                  <a:pt x="1593789" y="255964"/>
                </a:cubicBezTo>
                <a:cubicBezTo>
                  <a:pt x="1494119" y="198691"/>
                  <a:pt x="1388326" y="157604"/>
                  <a:pt x="1284493" y="110292"/>
                </a:cubicBezTo>
                <a:cubicBezTo>
                  <a:pt x="1240168" y="89874"/>
                  <a:pt x="1193394" y="87134"/>
                  <a:pt x="1148089" y="75182"/>
                </a:cubicBezTo>
                <a:cubicBezTo>
                  <a:pt x="1101070" y="62731"/>
                  <a:pt x="1053317" y="46297"/>
                  <a:pt x="1004829" y="43309"/>
                </a:cubicBezTo>
                <a:cubicBezTo>
                  <a:pt x="963687" y="40569"/>
                  <a:pt x="921811" y="50530"/>
                  <a:pt x="880425" y="48538"/>
                </a:cubicBezTo>
                <a:cubicBezTo>
                  <a:pt x="800591" y="44803"/>
                  <a:pt x="723450" y="60739"/>
                  <a:pt x="645820" y="73937"/>
                </a:cubicBezTo>
                <a:cubicBezTo>
                  <a:pt x="569414" y="87134"/>
                  <a:pt x="496437" y="113281"/>
                  <a:pt x="422480" y="135443"/>
                </a:cubicBezTo>
                <a:cubicBezTo>
                  <a:pt x="385257" y="146648"/>
                  <a:pt x="353177" y="165822"/>
                  <a:pt x="326973" y="195454"/>
                </a:cubicBezTo>
                <a:cubicBezTo>
                  <a:pt x="314729" y="209399"/>
                  <a:pt x="302240" y="223343"/>
                  <a:pt x="284852" y="231063"/>
                </a:cubicBezTo>
                <a:cubicBezTo>
                  <a:pt x="272853" y="265924"/>
                  <a:pt x="241017" y="280118"/>
                  <a:pt x="215549" y="301284"/>
                </a:cubicBezTo>
                <a:cubicBezTo>
                  <a:pt x="204773" y="319710"/>
                  <a:pt x="195957" y="339382"/>
                  <a:pt x="184692" y="357062"/>
                </a:cubicBezTo>
                <a:cubicBezTo>
                  <a:pt x="181019" y="363038"/>
                  <a:pt x="176856" y="368766"/>
                  <a:pt x="172448" y="373995"/>
                </a:cubicBezTo>
                <a:cubicBezTo>
                  <a:pt x="160693" y="388437"/>
                  <a:pt x="149918" y="403378"/>
                  <a:pt x="139388" y="418319"/>
                </a:cubicBezTo>
                <a:cubicBezTo>
                  <a:pt x="108042" y="464137"/>
                  <a:pt x="82573" y="512694"/>
                  <a:pt x="57595" y="562247"/>
                </a:cubicBezTo>
                <a:cubicBezTo>
                  <a:pt x="63472" y="607069"/>
                  <a:pt x="28453" y="641681"/>
                  <a:pt x="28453" y="685009"/>
                </a:cubicBezTo>
                <a:cubicBezTo>
                  <a:pt x="17188" y="738048"/>
                  <a:pt x="19881" y="794325"/>
                  <a:pt x="7637" y="844625"/>
                </a:cubicBezTo>
                <a:cubicBezTo>
                  <a:pt x="-8771" y="913601"/>
                  <a:pt x="4453" y="980087"/>
                  <a:pt x="17433" y="1040596"/>
                </a:cubicBezTo>
                <a:cubicBezTo>
                  <a:pt x="33350" y="1116047"/>
                  <a:pt x="26738" y="1199216"/>
                  <a:pt x="70819" y="1268441"/>
                </a:cubicBezTo>
                <a:cubicBezTo>
                  <a:pt x="52942" y="1326710"/>
                  <a:pt x="98001" y="1371034"/>
                  <a:pt x="113674" y="1418595"/>
                </a:cubicBezTo>
                <a:cubicBezTo>
                  <a:pt x="139143" y="1495539"/>
                  <a:pt x="168040" y="1575472"/>
                  <a:pt x="212365" y="1646191"/>
                </a:cubicBezTo>
                <a:cubicBezTo>
                  <a:pt x="232446" y="1677566"/>
                  <a:pt x="235385" y="1720645"/>
                  <a:pt x="263792" y="1744052"/>
                </a:cubicBezTo>
                <a:cubicBezTo>
                  <a:pt x="327463" y="1796842"/>
                  <a:pt x="349258" y="1878767"/>
                  <a:pt x="404604" y="1938529"/>
                </a:cubicBezTo>
                <a:cubicBezTo>
                  <a:pt x="445990" y="1983351"/>
                  <a:pt x="479785" y="2040624"/>
                  <a:pt x="522151" y="2084947"/>
                </a:cubicBezTo>
                <a:cubicBezTo>
                  <a:pt x="594393" y="2159900"/>
                  <a:pt x="678635" y="2223148"/>
                  <a:pt x="757980" y="2290879"/>
                </a:cubicBezTo>
                <a:cubicBezTo>
                  <a:pt x="849569" y="2368820"/>
                  <a:pt x="943851" y="2443523"/>
                  <a:pt x="1032256" y="2524700"/>
                </a:cubicBezTo>
                <a:cubicBezTo>
                  <a:pt x="1146865" y="2629783"/>
                  <a:pt x="1264902" y="2731379"/>
                  <a:pt x="1389306" y="2823513"/>
                </a:cubicBezTo>
                <a:cubicBezTo>
                  <a:pt x="1474283" y="2886513"/>
                  <a:pt x="1562688" y="2944782"/>
                  <a:pt x="1639828" y="3017991"/>
                </a:cubicBezTo>
                <a:cubicBezTo>
                  <a:pt x="1679256" y="3055840"/>
                  <a:pt x="1728723" y="3077753"/>
                  <a:pt x="1772069" y="3109627"/>
                </a:cubicBezTo>
                <a:cubicBezTo>
                  <a:pt x="1790925" y="3123571"/>
                  <a:pt x="1812231" y="3125563"/>
                  <a:pt x="1831822" y="3112117"/>
                </a:cubicBezTo>
                <a:cubicBezTo>
                  <a:pt x="1892800" y="3071279"/>
                  <a:pt x="1956716" y="3035421"/>
                  <a:pt x="2008388" y="2980639"/>
                </a:cubicBezTo>
                <a:cubicBezTo>
                  <a:pt x="2052223" y="2934074"/>
                  <a:pt x="2104385" y="2897220"/>
                  <a:pt x="2157526" y="2861612"/>
                </a:cubicBezTo>
                <a:cubicBezTo>
                  <a:pt x="2266991" y="2787905"/>
                  <a:pt x="2372784" y="2708470"/>
                  <a:pt x="2467801" y="2617332"/>
                </a:cubicBezTo>
                <a:cubicBezTo>
                  <a:pt x="2537840" y="2549851"/>
                  <a:pt x="2615470" y="2492827"/>
                  <a:pt x="2686978" y="2427835"/>
                </a:cubicBezTo>
                <a:cubicBezTo>
                  <a:pt x="2746241" y="2374547"/>
                  <a:pt x="2805015" y="2320512"/>
                  <a:pt x="2866727" y="2269464"/>
                </a:cubicBezTo>
                <a:cubicBezTo>
                  <a:pt x="2932112" y="2215180"/>
                  <a:pt x="3001661" y="2165129"/>
                  <a:pt x="3061169" y="2102378"/>
                </a:cubicBezTo>
                <a:cubicBezTo>
                  <a:pt x="3092026" y="2069758"/>
                  <a:pt x="3115290" y="2031410"/>
                  <a:pt x="3148350" y="2001280"/>
                </a:cubicBezTo>
                <a:cubicBezTo>
                  <a:pt x="3183370" y="1968659"/>
                  <a:pt x="3198063" y="1917612"/>
                  <a:pt x="3242388" y="1892462"/>
                </a:cubicBezTo>
                <a:cubicBezTo>
                  <a:pt x="3251694" y="1887233"/>
                  <a:pt x="3257081" y="1876276"/>
                  <a:pt x="3261979" y="1865071"/>
                </a:cubicBezTo>
                <a:cubicBezTo>
                  <a:pt x="3276917" y="1833198"/>
                  <a:pt x="3289652" y="1798834"/>
                  <a:pt x="3311447" y="1771692"/>
                </a:cubicBezTo>
                <a:cubicBezTo>
                  <a:pt x="3366547" y="1702716"/>
                  <a:pt x="3391771" y="1616807"/>
                  <a:pt x="3439769" y="1543598"/>
                </a:cubicBezTo>
                <a:cubicBezTo>
                  <a:pt x="3454463" y="1520938"/>
                  <a:pt x="3451769" y="1486824"/>
                  <a:pt x="3464993" y="1462919"/>
                </a:cubicBezTo>
                <a:cubicBezTo>
                  <a:pt x="3499277" y="1400417"/>
                  <a:pt x="3501971" y="1328951"/>
                  <a:pt x="3523032" y="1262714"/>
                </a:cubicBezTo>
                <a:cubicBezTo>
                  <a:pt x="3532093" y="1234825"/>
                  <a:pt x="3551929" y="1209675"/>
                  <a:pt x="3549970" y="1178299"/>
                </a:cubicBezTo>
                <a:cubicBezTo>
                  <a:pt x="3547031" y="1130489"/>
                  <a:pt x="3555112" y="1083675"/>
                  <a:pt x="3570051" y="1039102"/>
                </a:cubicBezTo>
                <a:cubicBezTo>
                  <a:pt x="3582050" y="1003494"/>
                  <a:pt x="3579112" y="964399"/>
                  <a:pt x="3577397" y="931779"/>
                </a:cubicBezTo>
                <a:cubicBezTo>
                  <a:pt x="3576663" y="916340"/>
                  <a:pt x="3576663" y="900652"/>
                  <a:pt x="3576908" y="884965"/>
                </a:cubicBezTo>
                <a:cubicBezTo>
                  <a:pt x="3577152" y="876996"/>
                  <a:pt x="3577152" y="869028"/>
                  <a:pt x="3577397" y="861309"/>
                </a:cubicBezTo>
                <a:cubicBezTo>
                  <a:pt x="3578377" y="822463"/>
                  <a:pt x="3578377" y="783119"/>
                  <a:pt x="3567112" y="745021"/>
                </a:cubicBezTo>
                <a:cubicBezTo>
                  <a:pt x="3560500" y="706424"/>
                  <a:pt x="3553888" y="668076"/>
                  <a:pt x="3547276" y="629480"/>
                </a:cubicBezTo>
                <a:close/>
                <a:moveTo>
                  <a:pt x="1006788" y="1846395"/>
                </a:moveTo>
                <a:cubicBezTo>
                  <a:pt x="1022951" y="1821245"/>
                  <a:pt x="1050133" y="1828715"/>
                  <a:pt x="1071929" y="1837431"/>
                </a:cubicBezTo>
                <a:cubicBezTo>
                  <a:pt x="1088581" y="1844154"/>
                  <a:pt x="1105723" y="1855111"/>
                  <a:pt x="1116988" y="1869055"/>
                </a:cubicBezTo>
                <a:cubicBezTo>
                  <a:pt x="1153477" y="1914624"/>
                  <a:pt x="1207598" y="1935292"/>
                  <a:pt x="1249964" y="1971150"/>
                </a:cubicBezTo>
                <a:cubicBezTo>
                  <a:pt x="1335430" y="2043861"/>
                  <a:pt x="1424570" y="2114082"/>
                  <a:pt x="1485058" y="2213935"/>
                </a:cubicBezTo>
                <a:cubicBezTo>
                  <a:pt x="1384408" y="2166623"/>
                  <a:pt x="1290860" y="2108604"/>
                  <a:pt x="1200986" y="2042118"/>
                </a:cubicBezTo>
                <a:cubicBezTo>
                  <a:pt x="1148334" y="2003272"/>
                  <a:pt x="1098377" y="1959197"/>
                  <a:pt x="1041072" y="1926328"/>
                </a:cubicBezTo>
                <a:cubicBezTo>
                  <a:pt x="1033971" y="1922094"/>
                  <a:pt x="1028093" y="1915371"/>
                  <a:pt x="1020991" y="1910391"/>
                </a:cubicBezTo>
                <a:cubicBezTo>
                  <a:pt x="997972" y="1893209"/>
                  <a:pt x="992094" y="1869304"/>
                  <a:pt x="1006788" y="1846395"/>
                </a:cubicBezTo>
                <a:close/>
                <a:moveTo>
                  <a:pt x="1475262" y="2579234"/>
                </a:moveTo>
                <a:cubicBezTo>
                  <a:pt x="1412570" y="2534163"/>
                  <a:pt x="1334695" y="2509013"/>
                  <a:pt x="1284248" y="2452487"/>
                </a:cubicBezTo>
                <a:cubicBezTo>
                  <a:pt x="1236984" y="2399946"/>
                  <a:pt x="1181149" y="2360104"/>
                  <a:pt x="1129478" y="2315033"/>
                </a:cubicBezTo>
                <a:cubicBezTo>
                  <a:pt x="1073643" y="2265729"/>
                  <a:pt x="1014379" y="2219662"/>
                  <a:pt x="954381" y="2174591"/>
                </a:cubicBezTo>
                <a:cubicBezTo>
                  <a:pt x="922056" y="2149939"/>
                  <a:pt x="894628" y="2116572"/>
                  <a:pt x="863037" y="2088683"/>
                </a:cubicBezTo>
                <a:cubicBezTo>
                  <a:pt x="815284" y="2046600"/>
                  <a:pt x="768020" y="2003770"/>
                  <a:pt x="719287" y="1962932"/>
                </a:cubicBezTo>
                <a:cubicBezTo>
                  <a:pt x="692839" y="1940770"/>
                  <a:pt x="673003" y="1908897"/>
                  <a:pt x="655371" y="1878269"/>
                </a:cubicBezTo>
                <a:cubicBezTo>
                  <a:pt x="645085" y="1860589"/>
                  <a:pt x="641902" y="1833198"/>
                  <a:pt x="663207" y="1819751"/>
                </a:cubicBezTo>
                <a:cubicBezTo>
                  <a:pt x="687696" y="1804810"/>
                  <a:pt x="714634" y="1820996"/>
                  <a:pt x="726879" y="1839174"/>
                </a:cubicBezTo>
                <a:cubicBezTo>
                  <a:pt x="753572" y="1879016"/>
                  <a:pt x="792509" y="1906158"/>
                  <a:pt x="827528" y="1932055"/>
                </a:cubicBezTo>
                <a:cubicBezTo>
                  <a:pt x="903444" y="1988082"/>
                  <a:pt x="969565" y="2055315"/>
                  <a:pt x="1040828" y="2115576"/>
                </a:cubicBezTo>
                <a:cubicBezTo>
                  <a:pt x="1097397" y="2163386"/>
                  <a:pt x="1162783" y="2202979"/>
                  <a:pt x="1206128" y="2265729"/>
                </a:cubicBezTo>
                <a:cubicBezTo>
                  <a:pt x="1218863" y="2284156"/>
                  <a:pt x="1241637" y="2287642"/>
                  <a:pt x="1258045" y="2302085"/>
                </a:cubicBezTo>
                <a:cubicBezTo>
                  <a:pt x="1327594" y="2364089"/>
                  <a:pt x="1400816" y="2421610"/>
                  <a:pt x="1469630" y="2484361"/>
                </a:cubicBezTo>
                <a:cubicBezTo>
                  <a:pt x="1509792" y="2521214"/>
                  <a:pt x="1552158" y="2558068"/>
                  <a:pt x="1573218" y="2617083"/>
                </a:cubicBezTo>
                <a:cubicBezTo>
                  <a:pt x="1532077" y="2620072"/>
                  <a:pt x="1499996" y="2597163"/>
                  <a:pt x="1475262" y="2579234"/>
                </a:cubicBezTo>
                <a:close/>
                <a:moveTo>
                  <a:pt x="2985009" y="1300564"/>
                </a:moveTo>
                <a:cubicBezTo>
                  <a:pt x="2979621" y="1311520"/>
                  <a:pt x="2974478" y="1324469"/>
                  <a:pt x="2951949" y="1333433"/>
                </a:cubicBezTo>
                <a:cubicBezTo>
                  <a:pt x="2960030" y="1286868"/>
                  <a:pt x="2962479" y="1244785"/>
                  <a:pt x="2962234" y="1202453"/>
                </a:cubicBezTo>
                <a:cubicBezTo>
                  <a:pt x="2961499" y="1099363"/>
                  <a:pt x="2947785" y="999012"/>
                  <a:pt x="2916439" y="901150"/>
                </a:cubicBezTo>
                <a:cubicBezTo>
                  <a:pt x="2912766" y="889198"/>
                  <a:pt x="2911052" y="875502"/>
                  <a:pt x="2912276" y="863301"/>
                </a:cubicBezTo>
                <a:cubicBezTo>
                  <a:pt x="2915215" y="838151"/>
                  <a:pt x="2929908" y="832673"/>
                  <a:pt x="2951459" y="844376"/>
                </a:cubicBezTo>
                <a:cubicBezTo>
                  <a:pt x="2971540" y="854835"/>
                  <a:pt x="2984029" y="873510"/>
                  <a:pt x="2991376" y="893182"/>
                </a:cubicBezTo>
                <a:cubicBezTo>
                  <a:pt x="3041088" y="1029391"/>
                  <a:pt x="3053333" y="1165849"/>
                  <a:pt x="2985009" y="1300564"/>
                </a:cubicBezTo>
                <a:close/>
                <a:moveTo>
                  <a:pt x="3255367" y="1251011"/>
                </a:moveTo>
                <a:cubicBezTo>
                  <a:pt x="3223776" y="1307038"/>
                  <a:pt x="3187533" y="1366303"/>
                  <a:pt x="3132922" y="1406891"/>
                </a:cubicBezTo>
                <a:cubicBezTo>
                  <a:pt x="3132922" y="1407389"/>
                  <a:pt x="3132922" y="1407887"/>
                  <a:pt x="3132922" y="1408385"/>
                </a:cubicBezTo>
                <a:cubicBezTo>
                  <a:pt x="3132432" y="1408136"/>
                  <a:pt x="3132432" y="1408136"/>
                  <a:pt x="3131943" y="1407887"/>
                </a:cubicBezTo>
                <a:cubicBezTo>
                  <a:pt x="3131208" y="1408883"/>
                  <a:pt x="3130473" y="1409630"/>
                  <a:pt x="3129739" y="1410875"/>
                </a:cubicBezTo>
                <a:cubicBezTo>
                  <a:pt x="3129249" y="1411373"/>
                  <a:pt x="3128759" y="1412121"/>
                  <a:pt x="3128269" y="1412619"/>
                </a:cubicBezTo>
                <a:cubicBezTo>
                  <a:pt x="3127779" y="1411124"/>
                  <a:pt x="3127535" y="1410128"/>
                  <a:pt x="3127535" y="1409132"/>
                </a:cubicBezTo>
                <a:cubicBezTo>
                  <a:pt x="3127535" y="1408385"/>
                  <a:pt x="3127779" y="1407887"/>
                  <a:pt x="3128269" y="1407389"/>
                </a:cubicBezTo>
                <a:cubicBezTo>
                  <a:pt x="3128759" y="1406891"/>
                  <a:pt x="3130473" y="1407140"/>
                  <a:pt x="3131943" y="1407887"/>
                </a:cubicBezTo>
                <a:cubicBezTo>
                  <a:pt x="3132188" y="1407638"/>
                  <a:pt x="3132188" y="1407389"/>
                  <a:pt x="3132432" y="1407389"/>
                </a:cubicBezTo>
                <a:cubicBezTo>
                  <a:pt x="3132432" y="1407140"/>
                  <a:pt x="3132677" y="1406891"/>
                  <a:pt x="3132922" y="1406891"/>
                </a:cubicBezTo>
                <a:cubicBezTo>
                  <a:pt x="3131208" y="1389959"/>
                  <a:pt x="3132677" y="1374022"/>
                  <a:pt x="3139534" y="1358832"/>
                </a:cubicBezTo>
                <a:cubicBezTo>
                  <a:pt x="3141983" y="1353852"/>
                  <a:pt x="3144677" y="1348623"/>
                  <a:pt x="3148595" y="1343394"/>
                </a:cubicBezTo>
                <a:cubicBezTo>
                  <a:pt x="3172594" y="1309030"/>
                  <a:pt x="3171370" y="1265951"/>
                  <a:pt x="3172594" y="1227853"/>
                </a:cubicBezTo>
                <a:cubicBezTo>
                  <a:pt x="3174553" y="1176058"/>
                  <a:pt x="3196838" y="1130738"/>
                  <a:pt x="3204185" y="1081185"/>
                </a:cubicBezTo>
                <a:cubicBezTo>
                  <a:pt x="3207124" y="1061762"/>
                  <a:pt x="3214960" y="1041095"/>
                  <a:pt x="3211287" y="1022419"/>
                </a:cubicBezTo>
                <a:cubicBezTo>
                  <a:pt x="3193655" y="936510"/>
                  <a:pt x="3224511" y="847115"/>
                  <a:pt x="3192430" y="761704"/>
                </a:cubicBezTo>
                <a:cubicBezTo>
                  <a:pt x="3163289" y="684262"/>
                  <a:pt x="3126310" y="613543"/>
                  <a:pt x="3075373" y="547555"/>
                </a:cubicBezTo>
                <a:cubicBezTo>
                  <a:pt x="3043782" y="506468"/>
                  <a:pt x="3012191" y="478081"/>
                  <a:pt x="2963458" y="463639"/>
                </a:cubicBezTo>
                <a:cubicBezTo>
                  <a:pt x="2941418" y="457164"/>
                  <a:pt x="2919378" y="435998"/>
                  <a:pt x="2930398" y="406615"/>
                </a:cubicBezTo>
                <a:cubicBezTo>
                  <a:pt x="2940439" y="379722"/>
                  <a:pt x="2959540" y="362540"/>
                  <a:pt x="2993090" y="369513"/>
                </a:cubicBezTo>
                <a:cubicBezTo>
                  <a:pt x="3051374" y="381465"/>
                  <a:pt x="3109658" y="391924"/>
                  <a:pt x="3140514" y="453180"/>
                </a:cubicBezTo>
                <a:cubicBezTo>
                  <a:pt x="3142963" y="458160"/>
                  <a:pt x="3145656" y="464386"/>
                  <a:pt x="3150064" y="466129"/>
                </a:cubicBezTo>
                <a:cubicBezTo>
                  <a:pt x="3226960" y="499496"/>
                  <a:pt x="3257571" y="576441"/>
                  <a:pt x="3283040" y="642677"/>
                </a:cubicBezTo>
                <a:cubicBezTo>
                  <a:pt x="3312916" y="720369"/>
                  <a:pt x="3332263" y="805281"/>
                  <a:pt x="3333487" y="894178"/>
                </a:cubicBezTo>
                <a:cubicBezTo>
                  <a:pt x="3335446" y="1021174"/>
                  <a:pt x="3316835" y="1142691"/>
                  <a:pt x="3255367" y="1251011"/>
                </a:cubicBezTo>
                <a:close/>
              </a:path>
            </a:pathLst>
          </a:custGeom>
          <a:solidFill>
            <a:srgbClr val="FE2F5B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A6C2D594-1700-4F11-B0B4-DA2BB6575E05}"/>
              </a:ext>
            </a:extLst>
          </p:cNvPr>
          <p:cNvSpPr/>
          <p:nvPr/>
        </p:nvSpPr>
        <p:spPr>
          <a:xfrm>
            <a:off x="6314776" y="6404043"/>
            <a:ext cx="662743" cy="150192"/>
          </a:xfrm>
          <a:custGeom>
            <a:avLst/>
            <a:gdLst>
              <a:gd name="connsiteX0" fmla="*/ 614094 w 662743"/>
              <a:gd name="connsiteY0" fmla="*/ 2330 h 150192"/>
              <a:gd name="connsiteX1" fmla="*/ 571728 w 662743"/>
              <a:gd name="connsiteY1" fmla="*/ 1583 h 150192"/>
              <a:gd name="connsiteX2" fmla="*/ 336144 w 662743"/>
              <a:gd name="connsiteY2" fmla="*/ 29472 h 150192"/>
              <a:gd name="connsiteX3" fmla="*/ 110846 w 662743"/>
              <a:gd name="connsiteY3" fmla="*/ 35698 h 150192"/>
              <a:gd name="connsiteX4" fmla="*/ 32726 w 662743"/>
              <a:gd name="connsiteY4" fmla="*/ 51634 h 150192"/>
              <a:gd name="connsiteX5" fmla="*/ 155 w 662743"/>
              <a:gd name="connsiteY5" fmla="*/ 93966 h 150192"/>
              <a:gd name="connsiteX6" fmla="*/ 37623 w 662743"/>
              <a:gd name="connsiteY6" fmla="*/ 142772 h 150192"/>
              <a:gd name="connsiteX7" fmla="*/ 142436 w 662743"/>
              <a:gd name="connsiteY7" fmla="*/ 142772 h 150192"/>
              <a:gd name="connsiteX8" fmla="*/ 381449 w 662743"/>
              <a:gd name="connsiteY8" fmla="*/ 142772 h 150192"/>
              <a:gd name="connsiteX9" fmla="*/ 617768 w 662743"/>
              <a:gd name="connsiteY9" fmla="*/ 102183 h 150192"/>
              <a:gd name="connsiteX10" fmla="*/ 662583 w 662743"/>
              <a:gd name="connsiteY10" fmla="*/ 42670 h 150192"/>
              <a:gd name="connsiteX11" fmla="*/ 614094 w 662743"/>
              <a:gd name="connsiteY11" fmla="*/ 2330 h 15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2743" h="150192">
                <a:moveTo>
                  <a:pt x="614094" y="2330"/>
                </a:moveTo>
                <a:cubicBezTo>
                  <a:pt x="599891" y="836"/>
                  <a:pt x="585197" y="-1654"/>
                  <a:pt x="571728" y="1583"/>
                </a:cubicBezTo>
                <a:cubicBezTo>
                  <a:pt x="494098" y="20259"/>
                  <a:pt x="414999" y="21753"/>
                  <a:pt x="336144" y="29472"/>
                </a:cubicBezTo>
                <a:cubicBezTo>
                  <a:pt x="259983" y="36943"/>
                  <a:pt x="184557" y="21753"/>
                  <a:pt x="110846" y="35698"/>
                </a:cubicBezTo>
                <a:cubicBezTo>
                  <a:pt x="80479" y="24990"/>
                  <a:pt x="58439" y="46903"/>
                  <a:pt x="32726" y="51634"/>
                </a:cubicBezTo>
                <a:cubicBezTo>
                  <a:pt x="7502" y="56365"/>
                  <a:pt x="-1314" y="71555"/>
                  <a:pt x="155" y="93966"/>
                </a:cubicBezTo>
                <a:cubicBezTo>
                  <a:pt x="1625" y="117871"/>
                  <a:pt x="9706" y="135302"/>
                  <a:pt x="37623" y="142772"/>
                </a:cubicBezTo>
                <a:cubicBezTo>
                  <a:pt x="73377" y="151986"/>
                  <a:pt x="107662" y="134804"/>
                  <a:pt x="142436" y="142772"/>
                </a:cubicBezTo>
                <a:cubicBezTo>
                  <a:pt x="221781" y="161199"/>
                  <a:pt x="301615" y="139037"/>
                  <a:pt x="381449" y="142772"/>
                </a:cubicBezTo>
                <a:cubicBezTo>
                  <a:pt x="460303" y="146756"/>
                  <a:pt x="535974" y="103428"/>
                  <a:pt x="617768" y="102183"/>
                </a:cubicBezTo>
                <a:cubicBezTo>
                  <a:pt x="650338" y="101436"/>
                  <a:pt x="660623" y="70061"/>
                  <a:pt x="662583" y="42670"/>
                </a:cubicBezTo>
                <a:cubicBezTo>
                  <a:pt x="665031" y="10547"/>
                  <a:pt x="639073" y="4571"/>
                  <a:pt x="614094" y="2330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A13FD43F-DBD9-45A6-8276-3422F666A33C}"/>
              </a:ext>
            </a:extLst>
          </p:cNvPr>
          <p:cNvSpPr/>
          <p:nvPr/>
        </p:nvSpPr>
        <p:spPr>
          <a:xfrm>
            <a:off x="4829143" y="6370986"/>
            <a:ext cx="639716" cy="135551"/>
          </a:xfrm>
          <a:custGeom>
            <a:avLst/>
            <a:gdLst>
              <a:gd name="connsiteX0" fmla="*/ 563043 w 639716"/>
              <a:gd name="connsiteY0" fmla="*/ 16961 h 135551"/>
              <a:gd name="connsiteX1" fmla="*/ 356356 w 639716"/>
              <a:gd name="connsiteY1" fmla="*/ 13474 h 135551"/>
              <a:gd name="connsiteX2" fmla="*/ 304194 w 639716"/>
              <a:gd name="connsiteY2" fmla="*/ 2518 h 135551"/>
              <a:gd name="connsiteX3" fmla="*/ 104364 w 639716"/>
              <a:gd name="connsiteY3" fmla="*/ 26174 h 135551"/>
              <a:gd name="connsiteX4" fmla="*/ 62733 w 639716"/>
              <a:gd name="connsiteY4" fmla="*/ 24431 h 135551"/>
              <a:gd name="connsiteX5" fmla="*/ 41 w 639716"/>
              <a:gd name="connsiteY5" fmla="*/ 75976 h 135551"/>
              <a:gd name="connsiteX6" fmla="*/ 54406 w 639716"/>
              <a:gd name="connsiteY6" fmla="*/ 129015 h 135551"/>
              <a:gd name="connsiteX7" fmla="*/ 266481 w 639716"/>
              <a:gd name="connsiteY7" fmla="*/ 128766 h 135551"/>
              <a:gd name="connsiteX8" fmla="*/ 459699 w 639716"/>
              <a:gd name="connsiteY8" fmla="*/ 126774 h 135551"/>
              <a:gd name="connsiteX9" fmla="*/ 507208 w 639716"/>
              <a:gd name="connsiteY9" fmla="*/ 131506 h 135551"/>
              <a:gd name="connsiteX10" fmla="*/ 625490 w 639716"/>
              <a:gd name="connsiteY10" fmla="*/ 104114 h 135551"/>
              <a:gd name="connsiteX11" fmla="*/ 636020 w 639716"/>
              <a:gd name="connsiteY11" fmla="*/ 60787 h 135551"/>
              <a:gd name="connsiteX12" fmla="*/ 563043 w 639716"/>
              <a:gd name="connsiteY12" fmla="*/ 16961 h 135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9716" h="135551">
                <a:moveTo>
                  <a:pt x="563043" y="16961"/>
                </a:moveTo>
                <a:cubicBezTo>
                  <a:pt x="494229" y="15218"/>
                  <a:pt x="425415" y="21941"/>
                  <a:pt x="356356" y="13474"/>
                </a:cubicBezTo>
                <a:cubicBezTo>
                  <a:pt x="338234" y="11233"/>
                  <a:pt x="323540" y="-6446"/>
                  <a:pt x="304194" y="2518"/>
                </a:cubicBezTo>
                <a:cubicBezTo>
                  <a:pt x="235870" y="33644"/>
                  <a:pt x="161178" y="2020"/>
                  <a:pt x="104364" y="26174"/>
                </a:cubicBezTo>
                <a:cubicBezTo>
                  <a:pt x="82569" y="25178"/>
                  <a:pt x="71549" y="21692"/>
                  <a:pt x="62733" y="24431"/>
                </a:cubicBezTo>
                <a:cubicBezTo>
                  <a:pt x="35795" y="33395"/>
                  <a:pt x="1265" y="37380"/>
                  <a:pt x="41" y="75976"/>
                </a:cubicBezTo>
                <a:cubicBezTo>
                  <a:pt x="-939" y="111336"/>
                  <a:pt x="15714" y="123786"/>
                  <a:pt x="54406" y="129015"/>
                </a:cubicBezTo>
                <a:cubicBezTo>
                  <a:pt x="125914" y="137980"/>
                  <a:pt x="195953" y="129762"/>
                  <a:pt x="266481" y="128766"/>
                </a:cubicBezTo>
                <a:cubicBezTo>
                  <a:pt x="330887" y="127770"/>
                  <a:pt x="395538" y="130011"/>
                  <a:pt x="459699" y="126774"/>
                </a:cubicBezTo>
                <a:cubicBezTo>
                  <a:pt x="476841" y="125778"/>
                  <a:pt x="490800" y="121794"/>
                  <a:pt x="507208" y="131506"/>
                </a:cubicBezTo>
                <a:cubicBezTo>
                  <a:pt x="529983" y="144205"/>
                  <a:pt x="609572" y="124782"/>
                  <a:pt x="625490" y="104114"/>
                </a:cubicBezTo>
                <a:cubicBezTo>
                  <a:pt x="635285" y="91664"/>
                  <a:pt x="645326" y="75478"/>
                  <a:pt x="636020" y="60787"/>
                </a:cubicBezTo>
                <a:cubicBezTo>
                  <a:pt x="619612" y="34640"/>
                  <a:pt x="596837" y="17708"/>
                  <a:pt x="563043" y="16961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B279F0DB-F76D-4992-A3C6-0AA3CA21460A}"/>
              </a:ext>
            </a:extLst>
          </p:cNvPr>
          <p:cNvSpPr/>
          <p:nvPr/>
        </p:nvSpPr>
        <p:spPr>
          <a:xfrm>
            <a:off x="10883087" y="2051046"/>
            <a:ext cx="131703" cy="692035"/>
          </a:xfrm>
          <a:custGeom>
            <a:avLst/>
            <a:gdLst>
              <a:gd name="connsiteX0" fmla="*/ 54142 w 131703"/>
              <a:gd name="connsiteY0" fmla="*/ 669969 h 692035"/>
              <a:gd name="connsiteX1" fmla="*/ 77161 w 131703"/>
              <a:gd name="connsiteY1" fmla="*/ 691881 h 692035"/>
              <a:gd name="connsiteX2" fmla="*/ 87691 w 131703"/>
              <a:gd name="connsiteY2" fmla="*/ 666980 h 692035"/>
              <a:gd name="connsiteX3" fmla="*/ 124670 w 131703"/>
              <a:gd name="connsiteY3" fmla="*/ 424693 h 692035"/>
              <a:gd name="connsiteX4" fmla="*/ 104099 w 131703"/>
              <a:gd name="connsiteY4" fmla="*/ 42462 h 692035"/>
              <a:gd name="connsiteX5" fmla="*/ 69815 w 131703"/>
              <a:gd name="connsiteY5" fmla="*/ 877 h 692035"/>
              <a:gd name="connsiteX6" fmla="*/ 17408 w 131703"/>
              <a:gd name="connsiteY6" fmla="*/ 25778 h 692035"/>
              <a:gd name="connsiteX7" fmla="*/ 511 w 131703"/>
              <a:gd name="connsiteY7" fmla="*/ 100481 h 692035"/>
              <a:gd name="connsiteX8" fmla="*/ 16429 w 131703"/>
              <a:gd name="connsiteY8" fmla="*/ 326583 h 692035"/>
              <a:gd name="connsiteX9" fmla="*/ 19857 w 131703"/>
              <a:gd name="connsiteY9" fmla="*/ 502882 h 692035"/>
              <a:gd name="connsiteX10" fmla="*/ 54142 w 131703"/>
              <a:gd name="connsiteY10" fmla="*/ 669969 h 692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1703" h="692035">
                <a:moveTo>
                  <a:pt x="54142" y="669969"/>
                </a:moveTo>
                <a:cubicBezTo>
                  <a:pt x="57570" y="680178"/>
                  <a:pt x="63692" y="693625"/>
                  <a:pt x="77161" y="691881"/>
                </a:cubicBezTo>
                <a:cubicBezTo>
                  <a:pt x="90385" y="690138"/>
                  <a:pt x="82549" y="674451"/>
                  <a:pt x="87691" y="666980"/>
                </a:cubicBezTo>
                <a:cubicBezTo>
                  <a:pt x="136425" y="592526"/>
                  <a:pt x="111201" y="505123"/>
                  <a:pt x="124670" y="424693"/>
                </a:cubicBezTo>
                <a:cubicBezTo>
                  <a:pt x="145975" y="298445"/>
                  <a:pt x="112915" y="170204"/>
                  <a:pt x="104099" y="42462"/>
                </a:cubicBezTo>
                <a:cubicBezTo>
                  <a:pt x="102385" y="20300"/>
                  <a:pt x="93814" y="4114"/>
                  <a:pt x="69815" y="877"/>
                </a:cubicBezTo>
                <a:cubicBezTo>
                  <a:pt x="47285" y="-1862"/>
                  <a:pt x="27938" y="628"/>
                  <a:pt x="17408" y="25778"/>
                </a:cubicBezTo>
                <a:cubicBezTo>
                  <a:pt x="6878" y="49932"/>
                  <a:pt x="2470" y="74086"/>
                  <a:pt x="511" y="100481"/>
                </a:cubicBezTo>
                <a:cubicBezTo>
                  <a:pt x="-4877" y="177176"/>
                  <a:pt x="34550" y="251133"/>
                  <a:pt x="16429" y="326583"/>
                </a:cubicBezTo>
                <a:cubicBezTo>
                  <a:pt x="511" y="392820"/>
                  <a:pt x="34305" y="456566"/>
                  <a:pt x="19857" y="502882"/>
                </a:cubicBezTo>
                <a:cubicBezTo>
                  <a:pt x="15449" y="574597"/>
                  <a:pt x="39203" y="621162"/>
                  <a:pt x="54142" y="669969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A037FCB9-7405-4698-AE03-943069FCB5F6}"/>
              </a:ext>
            </a:extLst>
          </p:cNvPr>
          <p:cNvSpPr/>
          <p:nvPr/>
        </p:nvSpPr>
        <p:spPr>
          <a:xfrm>
            <a:off x="7572698" y="6375850"/>
            <a:ext cx="687149" cy="158062"/>
          </a:xfrm>
          <a:custGeom>
            <a:avLst/>
            <a:gdLst>
              <a:gd name="connsiteX0" fmla="*/ 616130 w 687149"/>
              <a:gd name="connsiteY0" fmla="*/ 4626 h 158062"/>
              <a:gd name="connsiteX1" fmla="*/ 493196 w 687149"/>
              <a:gd name="connsiteY1" fmla="*/ 27037 h 158062"/>
              <a:gd name="connsiteX2" fmla="*/ 266428 w 687149"/>
              <a:gd name="connsiteY2" fmla="*/ 32764 h 158062"/>
              <a:gd name="connsiteX3" fmla="*/ 85944 w 687149"/>
              <a:gd name="connsiteY3" fmla="*/ 39238 h 158062"/>
              <a:gd name="connsiteX4" fmla="*/ 1702 w 687149"/>
              <a:gd name="connsiteY4" fmla="*/ 73353 h 158062"/>
              <a:gd name="connsiteX5" fmla="*/ 63414 w 687149"/>
              <a:gd name="connsiteY5" fmla="*/ 131123 h 158062"/>
              <a:gd name="connsiteX6" fmla="*/ 206185 w 687149"/>
              <a:gd name="connsiteY6" fmla="*/ 153036 h 158062"/>
              <a:gd name="connsiteX7" fmla="*/ 380546 w 687149"/>
              <a:gd name="connsiteY7" fmla="*/ 129629 h 158062"/>
              <a:gd name="connsiteX8" fmla="*/ 648701 w 687149"/>
              <a:gd name="connsiteY8" fmla="*/ 90535 h 158062"/>
              <a:gd name="connsiteX9" fmla="*/ 686169 w 687149"/>
              <a:gd name="connsiteY9" fmla="*/ 60902 h 158062"/>
              <a:gd name="connsiteX10" fmla="*/ 664374 w 687149"/>
              <a:gd name="connsiteY10" fmla="*/ 8112 h 158062"/>
              <a:gd name="connsiteX11" fmla="*/ 616130 w 687149"/>
              <a:gd name="connsiteY11" fmla="*/ 4626 h 158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7149" h="158062">
                <a:moveTo>
                  <a:pt x="616130" y="4626"/>
                </a:moveTo>
                <a:cubicBezTo>
                  <a:pt x="574254" y="5871"/>
                  <a:pt x="534337" y="20065"/>
                  <a:pt x="493196" y="27037"/>
                </a:cubicBezTo>
                <a:cubicBezTo>
                  <a:pt x="416790" y="40234"/>
                  <a:pt x="340139" y="16827"/>
                  <a:pt x="266428" y="32764"/>
                </a:cubicBezTo>
                <a:cubicBezTo>
                  <a:pt x="205450" y="45464"/>
                  <a:pt x="145942" y="34756"/>
                  <a:pt x="85944" y="39238"/>
                </a:cubicBezTo>
                <a:cubicBezTo>
                  <a:pt x="53863" y="41728"/>
                  <a:pt x="12722" y="24796"/>
                  <a:pt x="1702" y="73353"/>
                </a:cubicBezTo>
                <a:cubicBezTo>
                  <a:pt x="-9318" y="123404"/>
                  <a:pt x="35741" y="123653"/>
                  <a:pt x="63414" y="131123"/>
                </a:cubicBezTo>
                <a:cubicBezTo>
                  <a:pt x="110433" y="143823"/>
                  <a:pt x="167002" y="168724"/>
                  <a:pt x="206185" y="153036"/>
                </a:cubicBezTo>
                <a:cubicBezTo>
                  <a:pt x="263244" y="130625"/>
                  <a:pt x="317854" y="135855"/>
                  <a:pt x="380546" y="129629"/>
                </a:cubicBezTo>
                <a:cubicBezTo>
                  <a:pt x="469196" y="144819"/>
                  <a:pt x="556622" y="101740"/>
                  <a:pt x="648701" y="90535"/>
                </a:cubicBezTo>
                <a:cubicBezTo>
                  <a:pt x="665108" y="88542"/>
                  <a:pt x="682251" y="82068"/>
                  <a:pt x="686169" y="60902"/>
                </a:cubicBezTo>
                <a:cubicBezTo>
                  <a:pt x="690577" y="38491"/>
                  <a:pt x="679557" y="22804"/>
                  <a:pt x="664374" y="8112"/>
                </a:cubicBezTo>
                <a:cubicBezTo>
                  <a:pt x="648701" y="-7327"/>
                  <a:pt x="632293" y="3879"/>
                  <a:pt x="616130" y="4626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2581F455-99E2-4D66-B8D1-620560E25B3F}"/>
              </a:ext>
            </a:extLst>
          </p:cNvPr>
          <p:cNvSpPr/>
          <p:nvPr/>
        </p:nvSpPr>
        <p:spPr>
          <a:xfrm>
            <a:off x="10856160" y="5677978"/>
            <a:ext cx="140784" cy="614640"/>
          </a:xfrm>
          <a:custGeom>
            <a:avLst/>
            <a:gdLst>
              <a:gd name="connsiteX0" fmla="*/ 120986 w 140784"/>
              <a:gd name="connsiteY0" fmla="*/ 173101 h 614640"/>
              <a:gd name="connsiteX1" fmla="*/ 120741 w 140784"/>
              <a:gd name="connsiteY1" fmla="*/ 74244 h 614640"/>
              <a:gd name="connsiteX2" fmla="*/ 98946 w 140784"/>
              <a:gd name="connsiteY2" fmla="*/ 14481 h 614640"/>
              <a:gd name="connsiteX3" fmla="*/ 36254 w 140784"/>
              <a:gd name="connsiteY3" fmla="*/ 8007 h 614640"/>
              <a:gd name="connsiteX4" fmla="*/ 16173 w 140784"/>
              <a:gd name="connsiteY4" fmla="*/ 41125 h 614640"/>
              <a:gd name="connsiteX5" fmla="*/ 4418 w 140784"/>
              <a:gd name="connsiteY5" fmla="*/ 194018 h 614640"/>
              <a:gd name="connsiteX6" fmla="*/ 1479 w 140784"/>
              <a:gd name="connsiteY6" fmla="*/ 227883 h 614640"/>
              <a:gd name="connsiteX7" fmla="*/ 18622 w 140784"/>
              <a:gd name="connsiteY7" fmla="*/ 388993 h 614640"/>
              <a:gd name="connsiteX8" fmla="*/ 33070 w 140784"/>
              <a:gd name="connsiteY8" fmla="*/ 472412 h 614640"/>
              <a:gd name="connsiteX9" fmla="*/ 37233 w 140784"/>
              <a:gd name="connsiteY9" fmla="*/ 574755 h 614640"/>
              <a:gd name="connsiteX10" fmla="*/ 72253 w 140784"/>
              <a:gd name="connsiteY10" fmla="*/ 613352 h 614640"/>
              <a:gd name="connsiteX11" fmla="*/ 110945 w 140784"/>
              <a:gd name="connsiteY11" fmla="*/ 592933 h 614640"/>
              <a:gd name="connsiteX12" fmla="*/ 131026 w 140784"/>
              <a:gd name="connsiteY12" fmla="*/ 550601 h 614640"/>
              <a:gd name="connsiteX13" fmla="*/ 135189 w 140784"/>
              <a:gd name="connsiteY13" fmla="*/ 338444 h 614640"/>
              <a:gd name="connsiteX14" fmla="*/ 120986 w 140784"/>
              <a:gd name="connsiteY14" fmla="*/ 173101 h 61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0784" h="614640">
                <a:moveTo>
                  <a:pt x="120986" y="173101"/>
                </a:moveTo>
                <a:cubicBezTo>
                  <a:pt x="120986" y="140232"/>
                  <a:pt x="122455" y="106864"/>
                  <a:pt x="120741" y="74244"/>
                </a:cubicBezTo>
                <a:cubicBezTo>
                  <a:pt x="119516" y="52580"/>
                  <a:pt x="114863" y="30916"/>
                  <a:pt x="98946" y="14481"/>
                </a:cubicBezTo>
                <a:cubicBezTo>
                  <a:pt x="80089" y="-5191"/>
                  <a:pt x="58294" y="-2203"/>
                  <a:pt x="36254" y="8007"/>
                </a:cubicBezTo>
                <a:cubicBezTo>
                  <a:pt x="22295" y="14232"/>
                  <a:pt x="14214" y="22698"/>
                  <a:pt x="16173" y="41125"/>
                </a:cubicBezTo>
                <a:cubicBezTo>
                  <a:pt x="20826" y="92422"/>
                  <a:pt x="19601" y="143718"/>
                  <a:pt x="4418" y="194018"/>
                </a:cubicBezTo>
                <a:cubicBezTo>
                  <a:pt x="1235" y="204476"/>
                  <a:pt x="-1949" y="218172"/>
                  <a:pt x="1479" y="227883"/>
                </a:cubicBezTo>
                <a:cubicBezTo>
                  <a:pt x="20336" y="280425"/>
                  <a:pt x="7357" y="335954"/>
                  <a:pt x="18622" y="388993"/>
                </a:cubicBezTo>
                <a:cubicBezTo>
                  <a:pt x="24499" y="416384"/>
                  <a:pt x="42621" y="442531"/>
                  <a:pt x="33070" y="472412"/>
                </a:cubicBezTo>
                <a:cubicBezTo>
                  <a:pt x="22050" y="507024"/>
                  <a:pt x="36988" y="540641"/>
                  <a:pt x="37233" y="574755"/>
                </a:cubicBezTo>
                <a:cubicBezTo>
                  <a:pt x="37233" y="595423"/>
                  <a:pt x="53641" y="608123"/>
                  <a:pt x="72253" y="613352"/>
                </a:cubicBezTo>
                <a:cubicBezTo>
                  <a:pt x="89885" y="618581"/>
                  <a:pt x="102374" y="607127"/>
                  <a:pt x="110945" y="592933"/>
                </a:cubicBezTo>
                <a:cubicBezTo>
                  <a:pt x="118782" y="579735"/>
                  <a:pt x="129312" y="567534"/>
                  <a:pt x="131026" y="550601"/>
                </a:cubicBezTo>
                <a:cubicBezTo>
                  <a:pt x="138863" y="480131"/>
                  <a:pt x="146209" y="407420"/>
                  <a:pt x="135189" y="338444"/>
                </a:cubicBezTo>
                <a:cubicBezTo>
                  <a:pt x="126373" y="283164"/>
                  <a:pt x="119761" y="228879"/>
                  <a:pt x="120986" y="173101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EBEFE47D-DCC5-4E40-9E2B-5E1A48802990}"/>
              </a:ext>
            </a:extLst>
          </p:cNvPr>
          <p:cNvSpPr/>
          <p:nvPr/>
        </p:nvSpPr>
        <p:spPr>
          <a:xfrm>
            <a:off x="10907102" y="3266674"/>
            <a:ext cx="122950" cy="665060"/>
          </a:xfrm>
          <a:custGeom>
            <a:avLst/>
            <a:gdLst>
              <a:gd name="connsiteX0" fmla="*/ 92084 w 122950"/>
              <a:gd name="connsiteY0" fmla="*/ 39516 h 665060"/>
              <a:gd name="connsiteX1" fmla="*/ 51187 w 122950"/>
              <a:gd name="connsiteY1" fmla="*/ 919 h 665060"/>
              <a:gd name="connsiteX2" fmla="*/ 10535 w 122950"/>
              <a:gd name="connsiteY2" fmla="*/ 30552 h 665060"/>
              <a:gd name="connsiteX3" fmla="*/ 1230 w 122950"/>
              <a:gd name="connsiteY3" fmla="*/ 97785 h 665060"/>
              <a:gd name="connsiteX4" fmla="*/ 11515 w 122950"/>
              <a:gd name="connsiteY4" fmla="*/ 243207 h 665060"/>
              <a:gd name="connsiteX5" fmla="*/ 2699 w 122950"/>
              <a:gd name="connsiteY5" fmla="*/ 314673 h 665060"/>
              <a:gd name="connsiteX6" fmla="*/ 27678 w 122950"/>
              <a:gd name="connsiteY6" fmla="*/ 514130 h 665060"/>
              <a:gd name="connsiteX7" fmla="*/ 60003 w 122950"/>
              <a:gd name="connsiteY7" fmla="*/ 651833 h 665060"/>
              <a:gd name="connsiteX8" fmla="*/ 87676 w 122950"/>
              <a:gd name="connsiteY8" fmla="*/ 648347 h 665060"/>
              <a:gd name="connsiteX9" fmla="*/ 122940 w 122950"/>
              <a:gd name="connsiteY9" fmla="*/ 507905 h 665060"/>
              <a:gd name="connsiteX10" fmla="*/ 106287 w 122950"/>
              <a:gd name="connsiteY10" fmla="*/ 169749 h 665060"/>
              <a:gd name="connsiteX11" fmla="*/ 92084 w 122950"/>
              <a:gd name="connsiteY11" fmla="*/ 39516 h 665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950" h="665060">
                <a:moveTo>
                  <a:pt x="92084" y="39516"/>
                </a:moveTo>
                <a:cubicBezTo>
                  <a:pt x="85227" y="17852"/>
                  <a:pt x="72737" y="5651"/>
                  <a:pt x="51187" y="919"/>
                </a:cubicBezTo>
                <a:cubicBezTo>
                  <a:pt x="25719" y="-4559"/>
                  <a:pt x="20331" y="15611"/>
                  <a:pt x="10535" y="30552"/>
                </a:cubicBezTo>
                <a:cubicBezTo>
                  <a:pt x="-2933" y="51469"/>
                  <a:pt x="3679" y="75374"/>
                  <a:pt x="1230" y="97785"/>
                </a:cubicBezTo>
                <a:cubicBezTo>
                  <a:pt x="-4158" y="146591"/>
                  <a:pt x="9801" y="194401"/>
                  <a:pt x="11515" y="243207"/>
                </a:cubicBezTo>
                <a:cubicBezTo>
                  <a:pt x="12250" y="267859"/>
                  <a:pt x="-4893" y="288776"/>
                  <a:pt x="2699" y="314673"/>
                </a:cubicBezTo>
                <a:cubicBezTo>
                  <a:pt x="23025" y="383400"/>
                  <a:pt x="15678" y="455862"/>
                  <a:pt x="27678" y="514130"/>
                </a:cubicBezTo>
                <a:cubicBezTo>
                  <a:pt x="26208" y="571154"/>
                  <a:pt x="33310" y="613486"/>
                  <a:pt x="60003" y="651833"/>
                </a:cubicBezTo>
                <a:cubicBezTo>
                  <a:pt x="73962" y="671754"/>
                  <a:pt x="83758" y="668019"/>
                  <a:pt x="87676" y="648347"/>
                </a:cubicBezTo>
                <a:cubicBezTo>
                  <a:pt x="97471" y="601035"/>
                  <a:pt x="122695" y="558952"/>
                  <a:pt x="122940" y="507905"/>
                </a:cubicBezTo>
                <a:cubicBezTo>
                  <a:pt x="123185" y="394605"/>
                  <a:pt x="119022" y="281803"/>
                  <a:pt x="106287" y="169749"/>
                </a:cubicBezTo>
                <a:cubicBezTo>
                  <a:pt x="101390" y="126421"/>
                  <a:pt x="105308" y="82097"/>
                  <a:pt x="92084" y="39516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FEB0FE70-CA23-4EB0-846E-4F06D7D7338C}"/>
              </a:ext>
            </a:extLst>
          </p:cNvPr>
          <p:cNvSpPr/>
          <p:nvPr/>
        </p:nvSpPr>
        <p:spPr>
          <a:xfrm>
            <a:off x="10870735" y="844289"/>
            <a:ext cx="137006" cy="665435"/>
          </a:xfrm>
          <a:custGeom>
            <a:avLst/>
            <a:gdLst>
              <a:gd name="connsiteX0" fmla="*/ 23883 w 137006"/>
              <a:gd name="connsiteY0" fmla="*/ 482764 h 665435"/>
              <a:gd name="connsiteX1" fmla="*/ 67718 w 137006"/>
              <a:gd name="connsiteY1" fmla="*/ 650099 h 665435"/>
              <a:gd name="connsiteX2" fmla="*/ 103227 w 137006"/>
              <a:gd name="connsiteY2" fmla="*/ 653087 h 665435"/>
              <a:gd name="connsiteX3" fmla="*/ 128451 w 137006"/>
              <a:gd name="connsiteY3" fmla="*/ 548253 h 665435"/>
              <a:gd name="connsiteX4" fmla="*/ 127226 w 137006"/>
              <a:gd name="connsiteY4" fmla="*/ 497455 h 665435"/>
              <a:gd name="connsiteX5" fmla="*/ 118900 w 137006"/>
              <a:gd name="connsiteY5" fmla="*/ 315179 h 665435"/>
              <a:gd name="connsiteX6" fmla="*/ 95880 w 137006"/>
              <a:gd name="connsiteY6" fmla="*/ 66667 h 665435"/>
              <a:gd name="connsiteX7" fmla="*/ 57678 w 137006"/>
              <a:gd name="connsiteY7" fmla="*/ 430 h 665435"/>
              <a:gd name="connsiteX8" fmla="*/ 128 w 137006"/>
              <a:gd name="connsiteY8" fmla="*/ 56706 h 665435"/>
              <a:gd name="connsiteX9" fmla="*/ 8210 w 137006"/>
              <a:gd name="connsiteY9" fmla="*/ 277828 h 665435"/>
              <a:gd name="connsiteX10" fmla="*/ 23883 w 137006"/>
              <a:gd name="connsiteY10" fmla="*/ 482764 h 665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7006" h="665435">
                <a:moveTo>
                  <a:pt x="23883" y="482764"/>
                </a:moveTo>
                <a:cubicBezTo>
                  <a:pt x="35882" y="541032"/>
                  <a:pt x="38086" y="598803"/>
                  <a:pt x="67718" y="650099"/>
                </a:cubicBezTo>
                <a:cubicBezTo>
                  <a:pt x="79228" y="670020"/>
                  <a:pt x="94656" y="670020"/>
                  <a:pt x="103227" y="653087"/>
                </a:cubicBezTo>
                <a:cubicBezTo>
                  <a:pt x="119880" y="620716"/>
                  <a:pt x="142899" y="588593"/>
                  <a:pt x="128451" y="548253"/>
                </a:cubicBezTo>
                <a:cubicBezTo>
                  <a:pt x="122328" y="531072"/>
                  <a:pt x="121839" y="514139"/>
                  <a:pt x="127226" y="497455"/>
                </a:cubicBezTo>
                <a:cubicBezTo>
                  <a:pt x="147307" y="435701"/>
                  <a:pt x="132369" y="372452"/>
                  <a:pt x="118900" y="315179"/>
                </a:cubicBezTo>
                <a:cubicBezTo>
                  <a:pt x="99799" y="232508"/>
                  <a:pt x="115227" y="148342"/>
                  <a:pt x="95880" y="66667"/>
                </a:cubicBezTo>
                <a:cubicBezTo>
                  <a:pt x="89268" y="39275"/>
                  <a:pt x="95880" y="6904"/>
                  <a:pt x="57678" y="430"/>
                </a:cubicBezTo>
                <a:cubicBezTo>
                  <a:pt x="30740" y="-3803"/>
                  <a:pt x="-2320" y="23837"/>
                  <a:pt x="128" y="56706"/>
                </a:cubicBezTo>
                <a:cubicBezTo>
                  <a:pt x="5761" y="130413"/>
                  <a:pt x="6251" y="204121"/>
                  <a:pt x="8210" y="277828"/>
                </a:cubicBezTo>
                <a:cubicBezTo>
                  <a:pt x="9924" y="346804"/>
                  <a:pt x="51310" y="413041"/>
                  <a:pt x="23883" y="482764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50E7D5A6-8544-4BE9-AC30-35CE94156DD2}"/>
              </a:ext>
            </a:extLst>
          </p:cNvPr>
          <p:cNvSpPr/>
          <p:nvPr/>
        </p:nvSpPr>
        <p:spPr>
          <a:xfrm>
            <a:off x="1118051" y="1906475"/>
            <a:ext cx="115752" cy="692110"/>
          </a:xfrm>
          <a:custGeom>
            <a:avLst/>
            <a:gdLst>
              <a:gd name="connsiteX0" fmla="*/ 10847 w 115752"/>
              <a:gd name="connsiteY0" fmla="*/ 495806 h 692110"/>
              <a:gd name="connsiteX1" fmla="*/ 31907 w 115752"/>
              <a:gd name="connsiteY1" fmla="*/ 645711 h 692110"/>
              <a:gd name="connsiteX2" fmla="*/ 68396 w 115752"/>
              <a:gd name="connsiteY2" fmla="*/ 691778 h 692110"/>
              <a:gd name="connsiteX3" fmla="*/ 107333 w 115752"/>
              <a:gd name="connsiteY3" fmla="*/ 654426 h 692110"/>
              <a:gd name="connsiteX4" fmla="*/ 115660 w 115752"/>
              <a:gd name="connsiteY4" fmla="*/ 599644 h 692110"/>
              <a:gd name="connsiteX5" fmla="*/ 105374 w 115752"/>
              <a:gd name="connsiteY5" fmla="*/ 391720 h 692110"/>
              <a:gd name="connsiteX6" fmla="*/ 98517 w 115752"/>
              <a:gd name="connsiteY6" fmla="*/ 298092 h 692110"/>
              <a:gd name="connsiteX7" fmla="*/ 107333 w 115752"/>
              <a:gd name="connsiteY7" fmla="*/ 121294 h 692110"/>
              <a:gd name="connsiteX8" fmla="*/ 97293 w 115752"/>
              <a:gd name="connsiteY8" fmla="*/ 27168 h 692110"/>
              <a:gd name="connsiteX9" fmla="*/ 62518 w 115752"/>
              <a:gd name="connsiteY9" fmla="*/ 26 h 692110"/>
              <a:gd name="connsiteX10" fmla="*/ 33866 w 115752"/>
              <a:gd name="connsiteY10" fmla="*/ 26670 h 692110"/>
              <a:gd name="connsiteX11" fmla="*/ 20152 w 115752"/>
              <a:gd name="connsiteY11" fmla="*/ 115816 h 692110"/>
              <a:gd name="connsiteX12" fmla="*/ 4235 w 115752"/>
              <a:gd name="connsiteY12" fmla="*/ 308052 h 692110"/>
              <a:gd name="connsiteX13" fmla="*/ 10847 w 115752"/>
              <a:gd name="connsiteY13" fmla="*/ 495806 h 69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752" h="692110">
                <a:moveTo>
                  <a:pt x="10847" y="495806"/>
                </a:moveTo>
                <a:cubicBezTo>
                  <a:pt x="15255" y="546355"/>
                  <a:pt x="39989" y="593169"/>
                  <a:pt x="31907" y="645711"/>
                </a:cubicBezTo>
                <a:cubicBezTo>
                  <a:pt x="28968" y="663888"/>
                  <a:pt x="43172" y="689038"/>
                  <a:pt x="68396" y="691778"/>
                </a:cubicBezTo>
                <a:cubicBezTo>
                  <a:pt x="93864" y="695015"/>
                  <a:pt x="100721" y="674098"/>
                  <a:pt x="107333" y="654426"/>
                </a:cubicBezTo>
                <a:cubicBezTo>
                  <a:pt x="113211" y="636497"/>
                  <a:pt x="115415" y="618568"/>
                  <a:pt x="115660" y="599644"/>
                </a:cubicBezTo>
                <a:cubicBezTo>
                  <a:pt x="117374" y="530170"/>
                  <a:pt x="94599" y="462439"/>
                  <a:pt x="105374" y="391720"/>
                </a:cubicBezTo>
                <a:cubicBezTo>
                  <a:pt x="109782" y="361340"/>
                  <a:pt x="96068" y="330214"/>
                  <a:pt x="98517" y="298092"/>
                </a:cubicBezTo>
                <a:cubicBezTo>
                  <a:pt x="102925" y="237582"/>
                  <a:pt x="104884" y="177072"/>
                  <a:pt x="107333" y="121294"/>
                </a:cubicBezTo>
                <a:cubicBezTo>
                  <a:pt x="105619" y="86681"/>
                  <a:pt x="109292" y="55804"/>
                  <a:pt x="97293" y="27168"/>
                </a:cubicBezTo>
                <a:cubicBezTo>
                  <a:pt x="90926" y="12227"/>
                  <a:pt x="80885" y="773"/>
                  <a:pt x="62518" y="26"/>
                </a:cubicBezTo>
                <a:cubicBezTo>
                  <a:pt x="43662" y="-721"/>
                  <a:pt x="41703" y="14966"/>
                  <a:pt x="33866" y="26670"/>
                </a:cubicBezTo>
                <a:cubicBezTo>
                  <a:pt x="15010" y="54808"/>
                  <a:pt x="15744" y="85187"/>
                  <a:pt x="20152" y="115816"/>
                </a:cubicBezTo>
                <a:cubicBezTo>
                  <a:pt x="29213" y="181057"/>
                  <a:pt x="-13153" y="241068"/>
                  <a:pt x="4235" y="308052"/>
                </a:cubicBezTo>
                <a:cubicBezTo>
                  <a:pt x="19908" y="369309"/>
                  <a:pt x="4969" y="433055"/>
                  <a:pt x="10847" y="495806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D3F9E057-4BEE-400B-947B-AEDE7C65CC0F}"/>
              </a:ext>
            </a:extLst>
          </p:cNvPr>
          <p:cNvSpPr/>
          <p:nvPr/>
        </p:nvSpPr>
        <p:spPr>
          <a:xfrm>
            <a:off x="1132270" y="5476629"/>
            <a:ext cx="116617" cy="647039"/>
          </a:xfrm>
          <a:custGeom>
            <a:avLst/>
            <a:gdLst>
              <a:gd name="connsiteX0" fmla="*/ 114419 w 116617"/>
              <a:gd name="connsiteY0" fmla="*/ 587852 h 647039"/>
              <a:gd name="connsiteX1" fmla="*/ 112215 w 116617"/>
              <a:gd name="connsiteY1" fmla="*/ 461355 h 647039"/>
              <a:gd name="connsiteX2" fmla="*/ 111970 w 116617"/>
              <a:gd name="connsiteY2" fmla="*/ 195909 h 647039"/>
              <a:gd name="connsiteX3" fmla="*/ 71319 w 116617"/>
              <a:gd name="connsiteY3" fmla="*/ 22349 h 647039"/>
              <a:gd name="connsiteX4" fmla="*/ 65931 w 116617"/>
              <a:gd name="connsiteY4" fmla="*/ 10645 h 647039"/>
              <a:gd name="connsiteX5" fmla="*/ 41687 w 116617"/>
              <a:gd name="connsiteY5" fmla="*/ 11392 h 647039"/>
              <a:gd name="connsiteX6" fmla="*/ 12055 w 116617"/>
              <a:gd name="connsiteY6" fmla="*/ 165779 h 647039"/>
              <a:gd name="connsiteX7" fmla="*/ 14749 w 116617"/>
              <a:gd name="connsiteY7" fmla="*/ 191178 h 647039"/>
              <a:gd name="connsiteX8" fmla="*/ 56 w 116617"/>
              <a:gd name="connsiteY8" fmla="*/ 362746 h 647039"/>
              <a:gd name="connsiteX9" fmla="*/ 4709 w 116617"/>
              <a:gd name="connsiteY9" fmla="*/ 464841 h 647039"/>
              <a:gd name="connsiteX10" fmla="*/ 32871 w 116617"/>
              <a:gd name="connsiteY10" fmla="*/ 617484 h 647039"/>
              <a:gd name="connsiteX11" fmla="*/ 87236 w 116617"/>
              <a:gd name="connsiteY11" fmla="*/ 643630 h 647039"/>
              <a:gd name="connsiteX12" fmla="*/ 114419 w 116617"/>
              <a:gd name="connsiteY12" fmla="*/ 587852 h 64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6617" h="647039">
                <a:moveTo>
                  <a:pt x="114419" y="587852"/>
                </a:moveTo>
                <a:cubicBezTo>
                  <a:pt x="112950" y="545769"/>
                  <a:pt x="121521" y="505679"/>
                  <a:pt x="112215" y="461355"/>
                </a:cubicBezTo>
                <a:cubicBezTo>
                  <a:pt x="93848" y="374948"/>
                  <a:pt x="118582" y="285055"/>
                  <a:pt x="111970" y="195909"/>
                </a:cubicBezTo>
                <a:cubicBezTo>
                  <a:pt x="98501" y="138139"/>
                  <a:pt x="85032" y="80119"/>
                  <a:pt x="71319" y="22349"/>
                </a:cubicBezTo>
                <a:cubicBezTo>
                  <a:pt x="70584" y="18365"/>
                  <a:pt x="68135" y="14380"/>
                  <a:pt x="65931" y="10645"/>
                </a:cubicBezTo>
                <a:cubicBezTo>
                  <a:pt x="57605" y="-3299"/>
                  <a:pt x="47319" y="-4046"/>
                  <a:pt x="41687" y="11392"/>
                </a:cubicBezTo>
                <a:cubicBezTo>
                  <a:pt x="23565" y="60945"/>
                  <a:pt x="-13168" y="107261"/>
                  <a:pt x="12055" y="165779"/>
                </a:cubicBezTo>
                <a:cubicBezTo>
                  <a:pt x="15239" y="173498"/>
                  <a:pt x="14994" y="182712"/>
                  <a:pt x="14749" y="191178"/>
                </a:cubicBezTo>
                <a:cubicBezTo>
                  <a:pt x="11321" y="248450"/>
                  <a:pt x="-924" y="304478"/>
                  <a:pt x="56" y="362746"/>
                </a:cubicBezTo>
                <a:cubicBezTo>
                  <a:pt x="545" y="396612"/>
                  <a:pt x="3239" y="431224"/>
                  <a:pt x="4709" y="464841"/>
                </a:cubicBezTo>
                <a:cubicBezTo>
                  <a:pt x="6668" y="515639"/>
                  <a:pt x="2994" y="568678"/>
                  <a:pt x="32871" y="617484"/>
                </a:cubicBezTo>
                <a:cubicBezTo>
                  <a:pt x="48789" y="643879"/>
                  <a:pt x="58829" y="652595"/>
                  <a:pt x="87236" y="643630"/>
                </a:cubicBezTo>
                <a:cubicBezTo>
                  <a:pt x="117603" y="633919"/>
                  <a:pt x="115399" y="609765"/>
                  <a:pt x="114419" y="587852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A219178A-0F6F-42EF-B3B6-40E55A112BB4}"/>
              </a:ext>
            </a:extLst>
          </p:cNvPr>
          <p:cNvSpPr/>
          <p:nvPr/>
        </p:nvSpPr>
        <p:spPr>
          <a:xfrm>
            <a:off x="2136669" y="6343291"/>
            <a:ext cx="671141" cy="121482"/>
          </a:xfrm>
          <a:custGeom>
            <a:avLst/>
            <a:gdLst>
              <a:gd name="connsiteX0" fmla="*/ 646215 w 671141"/>
              <a:gd name="connsiteY0" fmla="*/ 13529 h 121482"/>
              <a:gd name="connsiteX1" fmla="*/ 422386 w 671141"/>
              <a:gd name="connsiteY1" fmla="*/ 2821 h 121482"/>
              <a:gd name="connsiteX2" fmla="*/ 255371 w 671141"/>
              <a:gd name="connsiteY2" fmla="*/ 15272 h 121482"/>
              <a:gd name="connsiteX3" fmla="*/ 33990 w 671141"/>
              <a:gd name="connsiteY3" fmla="*/ 32454 h 121482"/>
              <a:gd name="connsiteX4" fmla="*/ 196 w 671141"/>
              <a:gd name="connsiteY4" fmla="*/ 60841 h 121482"/>
              <a:gd name="connsiteX5" fmla="*/ 35215 w 671141"/>
              <a:gd name="connsiteY5" fmla="*/ 104169 h 121482"/>
              <a:gd name="connsiteX6" fmla="*/ 189006 w 671141"/>
              <a:gd name="connsiteY6" fmla="*/ 112137 h 121482"/>
              <a:gd name="connsiteX7" fmla="*/ 269085 w 671141"/>
              <a:gd name="connsiteY7" fmla="*/ 106410 h 121482"/>
              <a:gd name="connsiteX8" fmla="*/ 587932 w 671141"/>
              <a:gd name="connsiteY8" fmla="*/ 87485 h 121482"/>
              <a:gd name="connsiteX9" fmla="*/ 657480 w 671141"/>
              <a:gd name="connsiteY9" fmla="*/ 58351 h 121482"/>
              <a:gd name="connsiteX10" fmla="*/ 646215 w 671141"/>
              <a:gd name="connsiteY10" fmla="*/ 13529 h 12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1141" h="121482">
                <a:moveTo>
                  <a:pt x="646215" y="13529"/>
                </a:moveTo>
                <a:cubicBezTo>
                  <a:pt x="572259" y="2074"/>
                  <a:pt x="497567" y="-3902"/>
                  <a:pt x="422386" y="2821"/>
                </a:cubicBezTo>
                <a:cubicBezTo>
                  <a:pt x="366796" y="7553"/>
                  <a:pt x="310961" y="17264"/>
                  <a:pt x="255371" y="15272"/>
                </a:cubicBezTo>
                <a:cubicBezTo>
                  <a:pt x="180680" y="12533"/>
                  <a:pt x="108437" y="35193"/>
                  <a:pt x="33990" y="32454"/>
                </a:cubicBezTo>
                <a:cubicBezTo>
                  <a:pt x="18807" y="31956"/>
                  <a:pt x="-2253" y="34695"/>
                  <a:pt x="196" y="60841"/>
                </a:cubicBezTo>
                <a:cubicBezTo>
                  <a:pt x="2645" y="83003"/>
                  <a:pt x="13910" y="97943"/>
                  <a:pt x="35215" y="104169"/>
                </a:cubicBezTo>
                <a:cubicBezTo>
                  <a:pt x="85907" y="118860"/>
                  <a:pt x="137089" y="130315"/>
                  <a:pt x="189006" y="112137"/>
                </a:cubicBezTo>
                <a:cubicBezTo>
                  <a:pt x="215699" y="102924"/>
                  <a:pt x="242392" y="106908"/>
                  <a:pt x="269085" y="106410"/>
                </a:cubicBezTo>
                <a:cubicBezTo>
                  <a:pt x="375612" y="101679"/>
                  <a:pt x="482384" y="106161"/>
                  <a:pt x="587932" y="87485"/>
                </a:cubicBezTo>
                <a:cubicBezTo>
                  <a:pt x="611931" y="83252"/>
                  <a:pt x="638379" y="78023"/>
                  <a:pt x="657480" y="58351"/>
                </a:cubicBezTo>
                <a:cubicBezTo>
                  <a:pt x="678541" y="36687"/>
                  <a:pt x="675602" y="18011"/>
                  <a:pt x="646215" y="13529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92BCE418-E3AA-4135-934F-5A39D67FAAB0}"/>
              </a:ext>
            </a:extLst>
          </p:cNvPr>
          <p:cNvSpPr/>
          <p:nvPr/>
        </p:nvSpPr>
        <p:spPr>
          <a:xfrm>
            <a:off x="1125213" y="3172471"/>
            <a:ext cx="117425" cy="671599"/>
          </a:xfrm>
          <a:custGeom>
            <a:avLst/>
            <a:gdLst>
              <a:gd name="connsiteX0" fmla="*/ 39683 w 117425"/>
              <a:gd name="connsiteY0" fmla="*/ 669341 h 671599"/>
              <a:gd name="connsiteX1" fmla="*/ 80579 w 117425"/>
              <a:gd name="connsiteY1" fmla="*/ 650167 h 671599"/>
              <a:gd name="connsiteX2" fmla="*/ 95028 w 117425"/>
              <a:gd name="connsiteY2" fmla="*/ 570235 h 671599"/>
              <a:gd name="connsiteX3" fmla="*/ 96252 w 117425"/>
              <a:gd name="connsiteY3" fmla="*/ 433279 h 671599"/>
              <a:gd name="connsiteX4" fmla="*/ 99191 w 117425"/>
              <a:gd name="connsiteY4" fmla="*/ 255983 h 671599"/>
              <a:gd name="connsiteX5" fmla="*/ 108497 w 117425"/>
              <a:gd name="connsiteY5" fmla="*/ 126995 h 671599"/>
              <a:gd name="connsiteX6" fmla="*/ 87681 w 117425"/>
              <a:gd name="connsiteY6" fmla="*/ 34363 h 671599"/>
              <a:gd name="connsiteX7" fmla="*/ 56335 w 117425"/>
              <a:gd name="connsiteY7" fmla="*/ 0 h 671599"/>
              <a:gd name="connsiteX8" fmla="*/ 11031 w 117425"/>
              <a:gd name="connsiteY8" fmla="*/ 119525 h 671599"/>
              <a:gd name="connsiteX9" fmla="*/ 12745 w 117425"/>
              <a:gd name="connsiteY9" fmla="*/ 230086 h 671599"/>
              <a:gd name="connsiteX10" fmla="*/ 11 w 117425"/>
              <a:gd name="connsiteY10" fmla="*/ 619788 h 671599"/>
              <a:gd name="connsiteX11" fmla="*/ 39683 w 117425"/>
              <a:gd name="connsiteY11" fmla="*/ 669341 h 671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425" h="671599">
                <a:moveTo>
                  <a:pt x="39683" y="669341"/>
                </a:moveTo>
                <a:cubicBezTo>
                  <a:pt x="58539" y="675566"/>
                  <a:pt x="75192" y="668843"/>
                  <a:pt x="80579" y="650167"/>
                </a:cubicBezTo>
                <a:cubicBezTo>
                  <a:pt x="88171" y="624270"/>
                  <a:pt x="98211" y="597875"/>
                  <a:pt x="95028" y="570235"/>
                </a:cubicBezTo>
                <a:cubicBezTo>
                  <a:pt x="90130" y="524168"/>
                  <a:pt x="94538" y="479097"/>
                  <a:pt x="96252" y="433279"/>
                </a:cubicBezTo>
                <a:cubicBezTo>
                  <a:pt x="98456" y="374512"/>
                  <a:pt x="109476" y="316244"/>
                  <a:pt x="99191" y="255983"/>
                </a:cubicBezTo>
                <a:cubicBezTo>
                  <a:pt x="92089" y="215643"/>
                  <a:pt x="83518" y="169825"/>
                  <a:pt x="108497" y="126995"/>
                </a:cubicBezTo>
                <a:cubicBezTo>
                  <a:pt x="127843" y="93877"/>
                  <a:pt x="113395" y="60012"/>
                  <a:pt x="87681" y="34363"/>
                </a:cubicBezTo>
                <a:cubicBezTo>
                  <a:pt x="77151" y="23905"/>
                  <a:pt x="64417" y="15688"/>
                  <a:pt x="56335" y="0"/>
                </a:cubicBezTo>
                <a:cubicBezTo>
                  <a:pt x="27438" y="38846"/>
                  <a:pt x="16663" y="75948"/>
                  <a:pt x="11031" y="119525"/>
                </a:cubicBezTo>
                <a:cubicBezTo>
                  <a:pt x="5888" y="157873"/>
                  <a:pt x="14214" y="193232"/>
                  <a:pt x="12745" y="230086"/>
                </a:cubicBezTo>
                <a:cubicBezTo>
                  <a:pt x="7602" y="360070"/>
                  <a:pt x="3684" y="489804"/>
                  <a:pt x="11" y="619788"/>
                </a:cubicBezTo>
                <a:cubicBezTo>
                  <a:pt x="-479" y="645934"/>
                  <a:pt x="15928" y="661621"/>
                  <a:pt x="39683" y="669341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581E7122-EFA4-4C5E-984E-E4C6428D938B}"/>
              </a:ext>
            </a:extLst>
          </p:cNvPr>
          <p:cNvSpPr/>
          <p:nvPr/>
        </p:nvSpPr>
        <p:spPr>
          <a:xfrm>
            <a:off x="8828180" y="6378714"/>
            <a:ext cx="638655" cy="117756"/>
          </a:xfrm>
          <a:custGeom>
            <a:avLst/>
            <a:gdLst>
              <a:gd name="connsiteX0" fmla="*/ 585344 w 638655"/>
              <a:gd name="connsiteY0" fmla="*/ 19 h 117756"/>
              <a:gd name="connsiteX1" fmla="*/ 479796 w 638655"/>
              <a:gd name="connsiteY1" fmla="*/ 7738 h 117756"/>
              <a:gd name="connsiteX2" fmla="*/ 64218 w 638655"/>
              <a:gd name="connsiteY2" fmla="*/ 19940 h 117756"/>
              <a:gd name="connsiteX3" fmla="*/ 791 w 638655"/>
              <a:gd name="connsiteY3" fmla="*/ 57292 h 117756"/>
              <a:gd name="connsiteX4" fmla="*/ 50749 w 638655"/>
              <a:gd name="connsiteY4" fmla="*/ 107094 h 117756"/>
              <a:gd name="connsiteX5" fmla="*/ 203071 w 638655"/>
              <a:gd name="connsiteY5" fmla="*/ 104106 h 117756"/>
              <a:gd name="connsiteX6" fmla="*/ 280946 w 638655"/>
              <a:gd name="connsiteY6" fmla="*/ 115560 h 117756"/>
              <a:gd name="connsiteX7" fmla="*/ 485673 w 638655"/>
              <a:gd name="connsiteY7" fmla="*/ 97880 h 117756"/>
              <a:gd name="connsiteX8" fmla="*/ 624036 w 638655"/>
              <a:gd name="connsiteY8" fmla="*/ 65011 h 117756"/>
              <a:gd name="connsiteX9" fmla="*/ 637505 w 638655"/>
              <a:gd name="connsiteY9" fmla="*/ 52809 h 117756"/>
              <a:gd name="connsiteX10" fmla="*/ 585344 w 638655"/>
              <a:gd name="connsiteY10" fmla="*/ 19 h 11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8655" h="117756">
                <a:moveTo>
                  <a:pt x="585344" y="19"/>
                </a:moveTo>
                <a:cubicBezTo>
                  <a:pt x="550080" y="766"/>
                  <a:pt x="514815" y="6991"/>
                  <a:pt x="479796" y="7738"/>
                </a:cubicBezTo>
                <a:cubicBezTo>
                  <a:pt x="341188" y="10477"/>
                  <a:pt x="202336" y="6991"/>
                  <a:pt x="64218" y="19940"/>
                </a:cubicBezTo>
                <a:cubicBezTo>
                  <a:pt x="40953" y="21932"/>
                  <a:pt x="6669" y="18446"/>
                  <a:pt x="791" y="57292"/>
                </a:cubicBezTo>
                <a:cubicBezTo>
                  <a:pt x="-5331" y="97382"/>
                  <a:pt x="25280" y="99872"/>
                  <a:pt x="50749" y="107094"/>
                </a:cubicBezTo>
                <a:cubicBezTo>
                  <a:pt x="101686" y="121536"/>
                  <a:pt x="152378" y="122034"/>
                  <a:pt x="203071" y="104106"/>
                </a:cubicBezTo>
                <a:cubicBezTo>
                  <a:pt x="230988" y="91655"/>
                  <a:pt x="252293" y="124026"/>
                  <a:pt x="280946" y="115560"/>
                </a:cubicBezTo>
                <a:cubicBezTo>
                  <a:pt x="347311" y="95888"/>
                  <a:pt x="417349" y="110082"/>
                  <a:pt x="485673" y="97880"/>
                </a:cubicBezTo>
                <a:cubicBezTo>
                  <a:pt x="532447" y="89414"/>
                  <a:pt x="577997" y="75718"/>
                  <a:pt x="624036" y="65011"/>
                </a:cubicBezTo>
                <a:cubicBezTo>
                  <a:pt x="629179" y="64015"/>
                  <a:pt x="642648" y="57042"/>
                  <a:pt x="637505" y="52809"/>
                </a:cubicBezTo>
                <a:cubicBezTo>
                  <a:pt x="618159" y="37371"/>
                  <a:pt x="622567" y="-977"/>
                  <a:pt x="585344" y="19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2BCD3A04-C281-40A0-B238-6570003097FA}"/>
              </a:ext>
            </a:extLst>
          </p:cNvPr>
          <p:cNvSpPr/>
          <p:nvPr/>
        </p:nvSpPr>
        <p:spPr>
          <a:xfrm>
            <a:off x="3509736" y="6359695"/>
            <a:ext cx="597013" cy="124093"/>
          </a:xfrm>
          <a:custGeom>
            <a:avLst/>
            <a:gdLst>
              <a:gd name="connsiteX0" fmla="*/ 584289 w 597013"/>
              <a:gd name="connsiteY0" fmla="*/ 32982 h 124093"/>
              <a:gd name="connsiteX1" fmla="*/ 468701 w 597013"/>
              <a:gd name="connsiteY1" fmla="*/ 113 h 124093"/>
              <a:gd name="connsiteX2" fmla="*/ 147650 w 597013"/>
              <a:gd name="connsiteY2" fmla="*/ 18789 h 124093"/>
              <a:gd name="connsiteX3" fmla="*/ 47245 w 597013"/>
              <a:gd name="connsiteY3" fmla="*/ 21030 h 124093"/>
              <a:gd name="connsiteX4" fmla="*/ 471 w 597013"/>
              <a:gd name="connsiteY4" fmla="*/ 73571 h 124093"/>
              <a:gd name="connsiteX5" fmla="*/ 41858 w 597013"/>
              <a:gd name="connsiteY5" fmla="*/ 120136 h 124093"/>
              <a:gd name="connsiteX6" fmla="*/ 188792 w 597013"/>
              <a:gd name="connsiteY6" fmla="*/ 115156 h 124093"/>
              <a:gd name="connsiteX7" fmla="*/ 330338 w 597013"/>
              <a:gd name="connsiteY7" fmla="*/ 114409 h 124093"/>
              <a:gd name="connsiteX8" fmla="*/ 453028 w 597013"/>
              <a:gd name="connsiteY8" fmla="*/ 98970 h 124093"/>
              <a:gd name="connsiteX9" fmla="*/ 578656 w 597013"/>
              <a:gd name="connsiteY9" fmla="*/ 67097 h 124093"/>
              <a:gd name="connsiteX10" fmla="*/ 584289 w 597013"/>
              <a:gd name="connsiteY10" fmla="*/ 32982 h 124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7013" h="124093">
                <a:moveTo>
                  <a:pt x="584289" y="32982"/>
                </a:moveTo>
                <a:cubicBezTo>
                  <a:pt x="548780" y="12066"/>
                  <a:pt x="507638" y="-1381"/>
                  <a:pt x="468701" y="113"/>
                </a:cubicBezTo>
                <a:cubicBezTo>
                  <a:pt x="361684" y="4844"/>
                  <a:pt x="254422" y="5342"/>
                  <a:pt x="147650" y="18789"/>
                </a:cubicBezTo>
                <a:cubicBezTo>
                  <a:pt x="114835" y="23022"/>
                  <a:pt x="82509" y="29994"/>
                  <a:pt x="47245" y="21030"/>
                </a:cubicBezTo>
                <a:cubicBezTo>
                  <a:pt x="12226" y="12315"/>
                  <a:pt x="3900" y="44935"/>
                  <a:pt x="471" y="73571"/>
                </a:cubicBezTo>
                <a:cubicBezTo>
                  <a:pt x="-2957" y="104199"/>
                  <a:pt x="12471" y="114160"/>
                  <a:pt x="41858" y="120136"/>
                </a:cubicBezTo>
                <a:cubicBezTo>
                  <a:pt x="91815" y="130346"/>
                  <a:pt x="140303" y="117895"/>
                  <a:pt x="188792" y="115156"/>
                </a:cubicBezTo>
                <a:cubicBezTo>
                  <a:pt x="235810" y="112666"/>
                  <a:pt x="282829" y="119887"/>
                  <a:pt x="330338" y="114409"/>
                </a:cubicBezTo>
                <a:cubicBezTo>
                  <a:pt x="368296" y="109927"/>
                  <a:pt x="404540" y="94488"/>
                  <a:pt x="453028" y="98970"/>
                </a:cubicBezTo>
                <a:cubicBezTo>
                  <a:pt x="490006" y="95982"/>
                  <a:pt x="535801" y="87018"/>
                  <a:pt x="578656" y="67097"/>
                </a:cubicBezTo>
                <a:cubicBezTo>
                  <a:pt x="592860" y="59627"/>
                  <a:pt x="608778" y="47176"/>
                  <a:pt x="584289" y="32982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9B8A854E-AECD-44F6-A33D-7FE4A4C41B3D}"/>
              </a:ext>
            </a:extLst>
          </p:cNvPr>
          <p:cNvSpPr/>
          <p:nvPr/>
        </p:nvSpPr>
        <p:spPr>
          <a:xfrm>
            <a:off x="10109819" y="6343567"/>
            <a:ext cx="517591" cy="125479"/>
          </a:xfrm>
          <a:custGeom>
            <a:avLst/>
            <a:gdLst>
              <a:gd name="connsiteX0" fmla="*/ 459095 w 517591"/>
              <a:gd name="connsiteY0" fmla="*/ 553 h 125479"/>
              <a:gd name="connsiteX1" fmla="*/ 361629 w 517591"/>
              <a:gd name="connsiteY1" fmla="*/ 4537 h 125479"/>
              <a:gd name="connsiteX2" fmla="*/ 110127 w 517591"/>
              <a:gd name="connsiteY2" fmla="*/ 24707 h 125479"/>
              <a:gd name="connsiteX3" fmla="*/ 27599 w 517591"/>
              <a:gd name="connsiteY3" fmla="*/ 33422 h 125479"/>
              <a:gd name="connsiteX4" fmla="*/ 416 w 517591"/>
              <a:gd name="connsiteY4" fmla="*/ 66790 h 125479"/>
              <a:gd name="connsiteX5" fmla="*/ 44986 w 517591"/>
              <a:gd name="connsiteY5" fmla="*/ 122070 h 125479"/>
              <a:gd name="connsiteX6" fmla="*/ 267836 w 517591"/>
              <a:gd name="connsiteY6" fmla="*/ 119829 h 125479"/>
              <a:gd name="connsiteX7" fmla="*/ 303345 w 517591"/>
              <a:gd name="connsiteY7" fmla="*/ 116094 h 125479"/>
              <a:gd name="connsiteX8" fmla="*/ 410362 w 517591"/>
              <a:gd name="connsiteY8" fmla="*/ 103892 h 125479"/>
              <a:gd name="connsiteX9" fmla="*/ 469380 w 517591"/>
              <a:gd name="connsiteY9" fmla="*/ 101402 h 125479"/>
              <a:gd name="connsiteX10" fmla="*/ 517379 w 517591"/>
              <a:gd name="connsiteY10" fmla="*/ 47118 h 125479"/>
              <a:gd name="connsiteX11" fmla="*/ 459095 w 517591"/>
              <a:gd name="connsiteY11" fmla="*/ 553 h 125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17591" h="125479">
                <a:moveTo>
                  <a:pt x="459095" y="553"/>
                </a:moveTo>
                <a:cubicBezTo>
                  <a:pt x="426769" y="-1688"/>
                  <a:pt x="394199" y="3541"/>
                  <a:pt x="361629" y="4537"/>
                </a:cubicBezTo>
                <a:cubicBezTo>
                  <a:pt x="277631" y="6778"/>
                  <a:pt x="195838" y="37407"/>
                  <a:pt x="110127" y="24707"/>
                </a:cubicBezTo>
                <a:cubicBezTo>
                  <a:pt x="84168" y="20723"/>
                  <a:pt x="56741" y="37158"/>
                  <a:pt x="27599" y="33422"/>
                </a:cubicBezTo>
                <a:cubicBezTo>
                  <a:pt x="12905" y="31679"/>
                  <a:pt x="-2768" y="51849"/>
                  <a:pt x="416" y="66790"/>
                </a:cubicBezTo>
                <a:cubicBezTo>
                  <a:pt x="5069" y="91193"/>
                  <a:pt x="12660" y="119580"/>
                  <a:pt x="44986" y="122070"/>
                </a:cubicBezTo>
                <a:cubicBezTo>
                  <a:pt x="119188" y="127797"/>
                  <a:pt x="193634" y="125805"/>
                  <a:pt x="267836" y="119829"/>
                </a:cubicBezTo>
                <a:cubicBezTo>
                  <a:pt x="279590" y="119082"/>
                  <a:pt x="291590" y="117339"/>
                  <a:pt x="303345" y="116094"/>
                </a:cubicBezTo>
                <a:cubicBezTo>
                  <a:pt x="338854" y="111363"/>
                  <a:pt x="374363" y="105387"/>
                  <a:pt x="410362" y="103892"/>
                </a:cubicBezTo>
                <a:cubicBezTo>
                  <a:pt x="429953" y="101900"/>
                  <a:pt x="449299" y="105137"/>
                  <a:pt x="469380" y="101402"/>
                </a:cubicBezTo>
                <a:cubicBezTo>
                  <a:pt x="500971" y="95177"/>
                  <a:pt x="519827" y="78991"/>
                  <a:pt x="517379" y="47118"/>
                </a:cubicBezTo>
                <a:cubicBezTo>
                  <a:pt x="514685" y="13004"/>
                  <a:pt x="486033" y="2545"/>
                  <a:pt x="459095" y="553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31ACA4B6-71AA-4ABE-ABBE-61D4BDBF053D}"/>
              </a:ext>
            </a:extLst>
          </p:cNvPr>
          <p:cNvSpPr/>
          <p:nvPr/>
        </p:nvSpPr>
        <p:spPr>
          <a:xfrm>
            <a:off x="1206029" y="6363069"/>
            <a:ext cx="609550" cy="106117"/>
          </a:xfrm>
          <a:custGeom>
            <a:avLst/>
            <a:gdLst>
              <a:gd name="connsiteX0" fmla="*/ 552235 w 609550"/>
              <a:gd name="connsiteY0" fmla="*/ 9439 h 106117"/>
              <a:gd name="connsiteX1" fmla="*/ 531175 w 609550"/>
              <a:gd name="connsiteY1" fmla="*/ 6949 h 106117"/>
              <a:gd name="connsiteX2" fmla="*/ 422933 w 609550"/>
              <a:gd name="connsiteY2" fmla="*/ 5704 h 106117"/>
              <a:gd name="connsiteX3" fmla="*/ 199104 w 609550"/>
              <a:gd name="connsiteY3" fmla="*/ 7696 h 106117"/>
              <a:gd name="connsiteX4" fmla="*/ 38946 w 609550"/>
              <a:gd name="connsiteY4" fmla="*/ 17656 h 106117"/>
              <a:gd name="connsiteX5" fmla="*/ 9 w 609550"/>
              <a:gd name="connsiteY5" fmla="*/ 54261 h 106117"/>
              <a:gd name="connsiteX6" fmla="*/ 32089 w 609550"/>
              <a:gd name="connsiteY6" fmla="*/ 86881 h 106117"/>
              <a:gd name="connsiteX7" fmla="*/ 184656 w 609550"/>
              <a:gd name="connsiteY7" fmla="*/ 96593 h 106117"/>
              <a:gd name="connsiteX8" fmla="*/ 395261 w 609550"/>
              <a:gd name="connsiteY8" fmla="*/ 91612 h 106117"/>
              <a:gd name="connsiteX9" fmla="*/ 554439 w 609550"/>
              <a:gd name="connsiteY9" fmla="*/ 74182 h 106117"/>
              <a:gd name="connsiteX10" fmla="*/ 609540 w 609550"/>
              <a:gd name="connsiteY10" fmla="*/ 45296 h 106117"/>
              <a:gd name="connsiteX11" fmla="*/ 552235 w 609550"/>
              <a:gd name="connsiteY11" fmla="*/ 9439 h 106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09550" h="106117">
                <a:moveTo>
                  <a:pt x="552235" y="9439"/>
                </a:moveTo>
                <a:cubicBezTo>
                  <a:pt x="545868" y="6949"/>
                  <a:pt x="537787" y="8941"/>
                  <a:pt x="531175" y="6949"/>
                </a:cubicBezTo>
                <a:cubicBezTo>
                  <a:pt x="494931" y="-4257"/>
                  <a:pt x="457218" y="12178"/>
                  <a:pt x="422933" y="5704"/>
                </a:cubicBezTo>
                <a:cubicBezTo>
                  <a:pt x="347262" y="-9237"/>
                  <a:pt x="273551" y="10186"/>
                  <a:pt x="199104" y="7696"/>
                </a:cubicBezTo>
                <a:cubicBezTo>
                  <a:pt x="145228" y="2467"/>
                  <a:pt x="92332" y="14170"/>
                  <a:pt x="38946" y="17656"/>
                </a:cubicBezTo>
                <a:cubicBezTo>
                  <a:pt x="20089" y="19150"/>
                  <a:pt x="-481" y="26123"/>
                  <a:pt x="9" y="54261"/>
                </a:cubicBezTo>
                <a:cubicBezTo>
                  <a:pt x="498" y="77419"/>
                  <a:pt x="17151" y="78166"/>
                  <a:pt x="32089" y="86881"/>
                </a:cubicBezTo>
                <a:cubicBezTo>
                  <a:pt x="82047" y="115517"/>
                  <a:pt x="138861" y="106304"/>
                  <a:pt x="184656" y="96593"/>
                </a:cubicBezTo>
                <a:cubicBezTo>
                  <a:pt x="256163" y="81403"/>
                  <a:pt x="325222" y="98336"/>
                  <a:pt x="395261" y="91612"/>
                </a:cubicBezTo>
                <a:cubicBezTo>
                  <a:pt x="448157" y="86134"/>
                  <a:pt x="502033" y="85636"/>
                  <a:pt x="554439" y="74182"/>
                </a:cubicBezTo>
                <a:cubicBezTo>
                  <a:pt x="574765" y="69699"/>
                  <a:pt x="610274" y="69201"/>
                  <a:pt x="609540" y="45296"/>
                </a:cubicBezTo>
                <a:cubicBezTo>
                  <a:pt x="608805" y="22885"/>
                  <a:pt x="574031" y="17905"/>
                  <a:pt x="552235" y="9439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09A1EE32-0DF1-45FE-AAFE-00D01F22F061}"/>
              </a:ext>
            </a:extLst>
          </p:cNvPr>
          <p:cNvSpPr/>
          <p:nvPr/>
        </p:nvSpPr>
        <p:spPr>
          <a:xfrm>
            <a:off x="10864383" y="4634042"/>
            <a:ext cx="130106" cy="576109"/>
          </a:xfrm>
          <a:custGeom>
            <a:avLst/>
            <a:gdLst>
              <a:gd name="connsiteX0" fmla="*/ 32194 w 130106"/>
              <a:gd name="connsiteY0" fmla="*/ 389325 h 576109"/>
              <a:gd name="connsiteX1" fmla="*/ 71621 w 130106"/>
              <a:gd name="connsiteY1" fmla="*/ 563135 h 576109"/>
              <a:gd name="connsiteX2" fmla="*/ 86314 w 130106"/>
              <a:gd name="connsiteY2" fmla="*/ 576083 h 576109"/>
              <a:gd name="connsiteX3" fmla="*/ 97334 w 130106"/>
              <a:gd name="connsiteY3" fmla="*/ 560147 h 576109"/>
              <a:gd name="connsiteX4" fmla="*/ 125497 w 130106"/>
              <a:gd name="connsiteY4" fmla="*/ 325330 h 576109"/>
              <a:gd name="connsiteX5" fmla="*/ 108354 w 130106"/>
              <a:gd name="connsiteY5" fmla="*/ 215516 h 576109"/>
              <a:gd name="connsiteX6" fmla="*/ 92192 w 130106"/>
              <a:gd name="connsiteY6" fmla="*/ 118153 h 576109"/>
              <a:gd name="connsiteX7" fmla="*/ 92437 w 130106"/>
              <a:gd name="connsiteY7" fmla="*/ 69596 h 576109"/>
              <a:gd name="connsiteX8" fmla="*/ 91212 w 130106"/>
              <a:gd name="connsiteY8" fmla="*/ 65362 h 576109"/>
              <a:gd name="connsiteX9" fmla="*/ 86559 w 130106"/>
              <a:gd name="connsiteY9" fmla="*/ 47683 h 576109"/>
              <a:gd name="connsiteX10" fmla="*/ 84110 w 130106"/>
              <a:gd name="connsiteY10" fmla="*/ 37722 h 576109"/>
              <a:gd name="connsiteX11" fmla="*/ 35377 w 130106"/>
              <a:gd name="connsiteY11" fmla="*/ 869 h 576109"/>
              <a:gd name="connsiteX12" fmla="*/ 2807 w 130106"/>
              <a:gd name="connsiteY12" fmla="*/ 46936 h 576109"/>
              <a:gd name="connsiteX13" fmla="*/ 16031 w 130106"/>
              <a:gd name="connsiteY13" fmla="*/ 241662 h 576109"/>
              <a:gd name="connsiteX14" fmla="*/ 32194 w 130106"/>
              <a:gd name="connsiteY14" fmla="*/ 389325 h 57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0106" h="576109">
                <a:moveTo>
                  <a:pt x="32194" y="389325"/>
                </a:moveTo>
                <a:cubicBezTo>
                  <a:pt x="40275" y="449088"/>
                  <a:pt x="52030" y="506609"/>
                  <a:pt x="71621" y="563135"/>
                </a:cubicBezTo>
                <a:cubicBezTo>
                  <a:pt x="74070" y="569858"/>
                  <a:pt x="78233" y="576582"/>
                  <a:pt x="86314" y="576083"/>
                </a:cubicBezTo>
                <a:cubicBezTo>
                  <a:pt x="95620" y="575834"/>
                  <a:pt x="94641" y="566621"/>
                  <a:pt x="97334" y="560147"/>
                </a:cubicBezTo>
                <a:cubicBezTo>
                  <a:pt x="126721" y="484448"/>
                  <a:pt x="137007" y="405760"/>
                  <a:pt x="125497" y="325330"/>
                </a:cubicBezTo>
                <a:cubicBezTo>
                  <a:pt x="120354" y="288476"/>
                  <a:pt x="114477" y="251872"/>
                  <a:pt x="108354" y="215516"/>
                </a:cubicBezTo>
                <a:cubicBezTo>
                  <a:pt x="102967" y="183145"/>
                  <a:pt x="97579" y="150773"/>
                  <a:pt x="92192" y="118153"/>
                </a:cubicBezTo>
                <a:cubicBezTo>
                  <a:pt x="98559" y="101220"/>
                  <a:pt x="96355" y="85283"/>
                  <a:pt x="92437" y="69596"/>
                </a:cubicBezTo>
                <a:cubicBezTo>
                  <a:pt x="91947" y="68102"/>
                  <a:pt x="91702" y="66608"/>
                  <a:pt x="91212" y="65362"/>
                </a:cubicBezTo>
                <a:cubicBezTo>
                  <a:pt x="89743" y="59386"/>
                  <a:pt x="88029" y="53659"/>
                  <a:pt x="86559" y="47683"/>
                </a:cubicBezTo>
                <a:cubicBezTo>
                  <a:pt x="85580" y="44446"/>
                  <a:pt x="84600" y="41208"/>
                  <a:pt x="84110" y="37722"/>
                </a:cubicBezTo>
                <a:cubicBezTo>
                  <a:pt x="78233" y="9335"/>
                  <a:pt x="67213" y="-3613"/>
                  <a:pt x="35377" y="869"/>
                </a:cubicBezTo>
                <a:cubicBezTo>
                  <a:pt x="4766" y="5102"/>
                  <a:pt x="5501" y="26019"/>
                  <a:pt x="2807" y="46936"/>
                </a:cubicBezTo>
                <a:cubicBezTo>
                  <a:pt x="-5764" y="112675"/>
                  <a:pt x="7215" y="177168"/>
                  <a:pt x="16031" y="241662"/>
                </a:cubicBezTo>
                <a:cubicBezTo>
                  <a:pt x="22153" y="291464"/>
                  <a:pt x="25827" y="340519"/>
                  <a:pt x="32194" y="389325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0A83290E-8485-48FE-B36C-16767CC70349}"/>
              </a:ext>
            </a:extLst>
          </p:cNvPr>
          <p:cNvSpPr/>
          <p:nvPr/>
        </p:nvSpPr>
        <p:spPr>
          <a:xfrm>
            <a:off x="1111544" y="827514"/>
            <a:ext cx="115401" cy="563376"/>
          </a:xfrm>
          <a:custGeom>
            <a:avLst/>
            <a:gdLst>
              <a:gd name="connsiteX0" fmla="*/ 16373 w 115401"/>
              <a:gd name="connsiteY0" fmla="*/ 436788 h 563376"/>
              <a:gd name="connsiteX1" fmla="*/ 31556 w 115401"/>
              <a:gd name="connsiteY1" fmla="*/ 531661 h 563376"/>
              <a:gd name="connsiteX2" fmla="*/ 79555 w 115401"/>
              <a:gd name="connsiteY2" fmla="*/ 562289 h 563376"/>
              <a:gd name="connsiteX3" fmla="*/ 115064 w 115401"/>
              <a:gd name="connsiteY3" fmla="*/ 516969 h 563376"/>
              <a:gd name="connsiteX4" fmla="*/ 110656 w 115401"/>
              <a:gd name="connsiteY4" fmla="*/ 367563 h 563376"/>
              <a:gd name="connsiteX5" fmla="*/ 96697 w 115401"/>
              <a:gd name="connsiteY5" fmla="*/ 113074 h 563376"/>
              <a:gd name="connsiteX6" fmla="*/ 82494 w 115401"/>
              <a:gd name="connsiteY6" fmla="*/ 33141 h 563376"/>
              <a:gd name="connsiteX7" fmla="*/ 49189 w 115401"/>
              <a:gd name="connsiteY7" fmla="*/ 23 h 563376"/>
              <a:gd name="connsiteX8" fmla="*/ 18332 w 115401"/>
              <a:gd name="connsiteY8" fmla="*/ 31149 h 563376"/>
              <a:gd name="connsiteX9" fmla="*/ 9761 w 115401"/>
              <a:gd name="connsiteY9" fmla="*/ 237081 h 563376"/>
              <a:gd name="connsiteX10" fmla="*/ 16373 w 115401"/>
              <a:gd name="connsiteY10" fmla="*/ 436788 h 563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5401" h="563376">
                <a:moveTo>
                  <a:pt x="16373" y="436788"/>
                </a:moveTo>
                <a:cubicBezTo>
                  <a:pt x="14659" y="471649"/>
                  <a:pt x="22740" y="501032"/>
                  <a:pt x="31556" y="531661"/>
                </a:cubicBezTo>
                <a:cubicBezTo>
                  <a:pt x="38413" y="554819"/>
                  <a:pt x="52372" y="567269"/>
                  <a:pt x="79555" y="562289"/>
                </a:cubicBezTo>
                <a:cubicBezTo>
                  <a:pt x="106738" y="557558"/>
                  <a:pt x="117513" y="538384"/>
                  <a:pt x="115064" y="516969"/>
                </a:cubicBezTo>
                <a:cubicBezTo>
                  <a:pt x="109187" y="467167"/>
                  <a:pt x="109921" y="417614"/>
                  <a:pt x="110656" y="367563"/>
                </a:cubicBezTo>
                <a:cubicBezTo>
                  <a:pt x="111636" y="282650"/>
                  <a:pt x="88861" y="198733"/>
                  <a:pt x="96697" y="113074"/>
                </a:cubicBezTo>
                <a:cubicBezTo>
                  <a:pt x="99881" y="84936"/>
                  <a:pt x="93269" y="59038"/>
                  <a:pt x="82494" y="33141"/>
                </a:cubicBezTo>
                <a:cubicBezTo>
                  <a:pt x="75637" y="16956"/>
                  <a:pt x="70249" y="-724"/>
                  <a:pt x="49189" y="23"/>
                </a:cubicBezTo>
                <a:cubicBezTo>
                  <a:pt x="30577" y="521"/>
                  <a:pt x="25924" y="16956"/>
                  <a:pt x="18332" y="31149"/>
                </a:cubicBezTo>
                <a:cubicBezTo>
                  <a:pt x="-17911" y="98382"/>
                  <a:pt x="10986" y="169101"/>
                  <a:pt x="9761" y="237081"/>
                </a:cubicBezTo>
                <a:cubicBezTo>
                  <a:pt x="8782" y="303318"/>
                  <a:pt x="19802" y="370800"/>
                  <a:pt x="16373" y="436788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E527AA70-9162-4DA7-85E5-067845E51F6F}"/>
              </a:ext>
            </a:extLst>
          </p:cNvPr>
          <p:cNvSpPr/>
          <p:nvPr/>
        </p:nvSpPr>
        <p:spPr>
          <a:xfrm>
            <a:off x="1128902" y="4428005"/>
            <a:ext cx="103455" cy="602345"/>
          </a:xfrm>
          <a:custGeom>
            <a:avLst/>
            <a:gdLst>
              <a:gd name="connsiteX0" fmla="*/ 13954 w 103455"/>
              <a:gd name="connsiteY0" fmla="*/ 525639 h 602345"/>
              <a:gd name="connsiteX1" fmla="*/ 35749 w 103455"/>
              <a:gd name="connsiteY1" fmla="*/ 584406 h 602345"/>
              <a:gd name="connsiteX2" fmla="*/ 85217 w 103455"/>
              <a:gd name="connsiteY2" fmla="*/ 599595 h 602345"/>
              <a:gd name="connsiteX3" fmla="*/ 103094 w 103455"/>
              <a:gd name="connsiteY3" fmla="*/ 559754 h 602345"/>
              <a:gd name="connsiteX4" fmla="*/ 96237 w 103455"/>
              <a:gd name="connsiteY4" fmla="*/ 461643 h 602345"/>
              <a:gd name="connsiteX5" fmla="*/ 95747 w 103455"/>
              <a:gd name="connsiteY5" fmla="*/ 131206 h 602345"/>
              <a:gd name="connsiteX6" fmla="*/ 72483 w 103455"/>
              <a:gd name="connsiteY6" fmla="*/ 14918 h 602345"/>
              <a:gd name="connsiteX7" fmla="*/ 43341 w 103455"/>
              <a:gd name="connsiteY7" fmla="*/ 13175 h 602345"/>
              <a:gd name="connsiteX8" fmla="*/ 11505 w 103455"/>
              <a:gd name="connsiteY8" fmla="*/ 105558 h 602345"/>
              <a:gd name="connsiteX9" fmla="*/ 1220 w 103455"/>
              <a:gd name="connsiteY9" fmla="*/ 367517 h 602345"/>
              <a:gd name="connsiteX10" fmla="*/ 13954 w 103455"/>
              <a:gd name="connsiteY10" fmla="*/ 525639 h 602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3455" h="602345">
                <a:moveTo>
                  <a:pt x="13954" y="525639"/>
                </a:moveTo>
                <a:cubicBezTo>
                  <a:pt x="10526" y="542572"/>
                  <a:pt x="20811" y="567473"/>
                  <a:pt x="35749" y="584406"/>
                </a:cubicBezTo>
                <a:cubicBezTo>
                  <a:pt x="49463" y="599844"/>
                  <a:pt x="66361" y="606568"/>
                  <a:pt x="85217" y="599595"/>
                </a:cubicBezTo>
                <a:cubicBezTo>
                  <a:pt x="102115" y="593121"/>
                  <a:pt x="104563" y="576935"/>
                  <a:pt x="103094" y="559754"/>
                </a:cubicBezTo>
                <a:cubicBezTo>
                  <a:pt x="100400" y="527133"/>
                  <a:pt x="96482" y="494264"/>
                  <a:pt x="96237" y="461643"/>
                </a:cubicBezTo>
                <a:cubicBezTo>
                  <a:pt x="95258" y="357308"/>
                  <a:pt x="95747" y="252723"/>
                  <a:pt x="95747" y="131206"/>
                </a:cubicBezTo>
                <a:cubicBezTo>
                  <a:pt x="89870" y="103815"/>
                  <a:pt x="94033" y="57001"/>
                  <a:pt x="72483" y="14918"/>
                </a:cubicBezTo>
                <a:cubicBezTo>
                  <a:pt x="62932" y="-3509"/>
                  <a:pt x="52892" y="-5750"/>
                  <a:pt x="43341" y="13175"/>
                </a:cubicBezTo>
                <a:cubicBezTo>
                  <a:pt x="28158" y="42558"/>
                  <a:pt x="13464" y="72689"/>
                  <a:pt x="11505" y="105558"/>
                </a:cubicBezTo>
                <a:cubicBezTo>
                  <a:pt x="6363" y="192961"/>
                  <a:pt x="-3433" y="279617"/>
                  <a:pt x="1220" y="367517"/>
                </a:cubicBezTo>
                <a:cubicBezTo>
                  <a:pt x="4159" y="420308"/>
                  <a:pt x="24240" y="470857"/>
                  <a:pt x="13954" y="525639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CAA3E3AA-F39B-41D4-9A22-D9AB96AAD8EF}"/>
              </a:ext>
            </a:extLst>
          </p:cNvPr>
          <p:cNvSpPr/>
          <p:nvPr/>
        </p:nvSpPr>
        <p:spPr>
          <a:xfrm>
            <a:off x="3550243" y="1757117"/>
            <a:ext cx="512925" cy="463634"/>
          </a:xfrm>
          <a:custGeom>
            <a:avLst/>
            <a:gdLst>
              <a:gd name="connsiteX0" fmla="*/ 145591 w 512925"/>
              <a:gd name="connsiteY0" fmla="*/ 224834 h 463634"/>
              <a:gd name="connsiteX1" fmla="*/ 149264 w 512925"/>
              <a:gd name="connsiteY1" fmla="*/ 226826 h 463634"/>
              <a:gd name="connsiteX2" fmla="*/ 251138 w 512925"/>
              <a:gd name="connsiteY2" fmla="*/ 288331 h 463634"/>
              <a:gd name="connsiteX3" fmla="*/ 286158 w 512925"/>
              <a:gd name="connsiteY3" fmla="*/ 330165 h 463634"/>
              <a:gd name="connsiteX4" fmla="*/ 512926 w 512925"/>
              <a:gd name="connsiteY4" fmla="*/ 463635 h 463634"/>
              <a:gd name="connsiteX5" fmla="*/ 489171 w 512925"/>
              <a:gd name="connsiteY5" fmla="*/ 368015 h 463634"/>
              <a:gd name="connsiteX6" fmla="*/ 336850 w 512925"/>
              <a:gd name="connsiteY6" fmla="*/ 230063 h 463634"/>
              <a:gd name="connsiteX7" fmla="*/ 205099 w 512925"/>
              <a:gd name="connsiteY7" fmla="*/ 126723 h 463634"/>
              <a:gd name="connsiteX8" fmla="*/ 187222 w 512925"/>
              <a:gd name="connsiteY8" fmla="*/ 103316 h 463634"/>
              <a:gd name="connsiteX9" fmla="*/ 123061 w 512925"/>
              <a:gd name="connsiteY9" fmla="*/ 49032 h 463634"/>
              <a:gd name="connsiteX10" fmla="*/ 76042 w 512925"/>
              <a:gd name="connsiteY10" fmla="*/ 16661 h 463634"/>
              <a:gd name="connsiteX11" fmla="*/ 12371 w 512925"/>
              <a:gd name="connsiteY11" fmla="*/ 14668 h 463634"/>
              <a:gd name="connsiteX12" fmla="*/ 10657 w 512925"/>
              <a:gd name="connsiteY12" fmla="*/ 63724 h 463634"/>
              <a:gd name="connsiteX13" fmla="*/ 145591 w 512925"/>
              <a:gd name="connsiteY13" fmla="*/ 224834 h 463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12925" h="463634">
                <a:moveTo>
                  <a:pt x="145591" y="224834"/>
                </a:moveTo>
                <a:cubicBezTo>
                  <a:pt x="146326" y="226079"/>
                  <a:pt x="148530" y="225830"/>
                  <a:pt x="149264" y="226826"/>
                </a:cubicBezTo>
                <a:cubicBezTo>
                  <a:pt x="174733" y="261438"/>
                  <a:pt x="222731" y="256707"/>
                  <a:pt x="251138" y="288331"/>
                </a:cubicBezTo>
                <a:cubicBezTo>
                  <a:pt x="263383" y="302276"/>
                  <a:pt x="269750" y="323442"/>
                  <a:pt x="286158" y="330165"/>
                </a:cubicBezTo>
                <a:cubicBezTo>
                  <a:pt x="367461" y="363533"/>
                  <a:pt x="408603" y="462390"/>
                  <a:pt x="512926" y="463635"/>
                </a:cubicBezTo>
                <a:cubicBezTo>
                  <a:pt x="498967" y="433754"/>
                  <a:pt x="514395" y="397647"/>
                  <a:pt x="489171" y="368015"/>
                </a:cubicBezTo>
                <a:cubicBezTo>
                  <a:pt x="444357" y="314975"/>
                  <a:pt x="386073" y="277873"/>
                  <a:pt x="336850" y="230063"/>
                </a:cubicBezTo>
                <a:cubicBezTo>
                  <a:pt x="297668" y="191964"/>
                  <a:pt x="261179" y="145399"/>
                  <a:pt x="205099" y="126723"/>
                </a:cubicBezTo>
                <a:cubicBezTo>
                  <a:pt x="197263" y="124233"/>
                  <a:pt x="192855" y="111534"/>
                  <a:pt x="187222" y="103316"/>
                </a:cubicBezTo>
                <a:cubicBezTo>
                  <a:pt x="170815" y="79162"/>
                  <a:pt x="149019" y="58494"/>
                  <a:pt x="123061" y="49032"/>
                </a:cubicBezTo>
                <a:cubicBezTo>
                  <a:pt x="103470" y="41811"/>
                  <a:pt x="87307" y="33842"/>
                  <a:pt x="76042" y="16661"/>
                </a:cubicBezTo>
                <a:cubicBezTo>
                  <a:pt x="55716" y="-13968"/>
                  <a:pt x="31227" y="5206"/>
                  <a:pt x="12371" y="14668"/>
                </a:cubicBezTo>
                <a:cubicBezTo>
                  <a:pt x="-8690" y="25874"/>
                  <a:pt x="1596" y="49032"/>
                  <a:pt x="10657" y="63724"/>
                </a:cubicBezTo>
                <a:cubicBezTo>
                  <a:pt x="47635" y="124233"/>
                  <a:pt x="107143" y="165320"/>
                  <a:pt x="145591" y="224834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C9DD438B-875C-4029-81DE-05CF4D45608C}"/>
              </a:ext>
            </a:extLst>
          </p:cNvPr>
          <p:cNvSpPr/>
          <p:nvPr/>
        </p:nvSpPr>
        <p:spPr>
          <a:xfrm>
            <a:off x="1996716" y="296148"/>
            <a:ext cx="473049" cy="492580"/>
          </a:xfrm>
          <a:custGeom>
            <a:avLst/>
            <a:gdLst>
              <a:gd name="connsiteX0" fmla="*/ 83334 w 473049"/>
              <a:gd name="connsiteY0" fmla="*/ 180035 h 492580"/>
              <a:gd name="connsiteX1" fmla="*/ 236635 w 473049"/>
              <a:gd name="connsiteY1" fmla="*/ 320477 h 492580"/>
              <a:gd name="connsiteX2" fmla="*/ 395814 w 473049"/>
              <a:gd name="connsiteY2" fmla="*/ 472871 h 492580"/>
              <a:gd name="connsiteX3" fmla="*/ 461199 w 473049"/>
              <a:gd name="connsiteY3" fmla="*/ 474365 h 492580"/>
              <a:gd name="connsiteX4" fmla="*/ 446261 w 473049"/>
              <a:gd name="connsiteY4" fmla="*/ 388208 h 492580"/>
              <a:gd name="connsiteX5" fmla="*/ 276062 w 473049"/>
              <a:gd name="connsiteY5" fmla="*/ 222616 h 492580"/>
              <a:gd name="connsiteX6" fmla="*/ 115904 w 473049"/>
              <a:gd name="connsiteY6" fmla="*/ 51296 h 492580"/>
              <a:gd name="connsiteX7" fmla="*/ 41213 w 473049"/>
              <a:gd name="connsiteY7" fmla="*/ 0 h 492580"/>
              <a:gd name="connsiteX8" fmla="*/ 561 w 473049"/>
              <a:gd name="connsiteY8" fmla="*/ 47063 h 492580"/>
              <a:gd name="connsiteX9" fmla="*/ 83334 w 473049"/>
              <a:gd name="connsiteY9" fmla="*/ 180035 h 49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3049" h="492580">
                <a:moveTo>
                  <a:pt x="83334" y="180035"/>
                </a:moveTo>
                <a:cubicBezTo>
                  <a:pt x="138924" y="222865"/>
                  <a:pt x="192065" y="267438"/>
                  <a:pt x="236635" y="320477"/>
                </a:cubicBezTo>
                <a:cubicBezTo>
                  <a:pt x="284634" y="377251"/>
                  <a:pt x="346836" y="417840"/>
                  <a:pt x="395814" y="472871"/>
                </a:cubicBezTo>
                <a:cubicBezTo>
                  <a:pt x="411242" y="490053"/>
                  <a:pt x="443322" y="506239"/>
                  <a:pt x="461199" y="474365"/>
                </a:cubicBezTo>
                <a:cubicBezTo>
                  <a:pt x="477117" y="445978"/>
                  <a:pt x="481280" y="416844"/>
                  <a:pt x="446261" y="388208"/>
                </a:cubicBezTo>
                <a:cubicBezTo>
                  <a:pt x="385283" y="337908"/>
                  <a:pt x="325285" y="284121"/>
                  <a:pt x="276062" y="222616"/>
                </a:cubicBezTo>
                <a:cubicBezTo>
                  <a:pt x="226595" y="161110"/>
                  <a:pt x="169046" y="108818"/>
                  <a:pt x="115904" y="51296"/>
                </a:cubicBezTo>
                <a:cubicBezTo>
                  <a:pt x="95579" y="29383"/>
                  <a:pt x="73783" y="3984"/>
                  <a:pt x="41213" y="0"/>
                </a:cubicBezTo>
                <a:cubicBezTo>
                  <a:pt x="11336" y="2490"/>
                  <a:pt x="-3112" y="13696"/>
                  <a:pt x="561" y="47063"/>
                </a:cubicBezTo>
                <a:cubicBezTo>
                  <a:pt x="6928" y="106328"/>
                  <a:pt x="41948" y="148161"/>
                  <a:pt x="83334" y="180035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8AAECE78-344A-4CCA-8B77-B7C88E1EB438}"/>
              </a:ext>
            </a:extLst>
          </p:cNvPr>
          <p:cNvSpPr/>
          <p:nvPr/>
        </p:nvSpPr>
        <p:spPr>
          <a:xfrm>
            <a:off x="2787011" y="1030552"/>
            <a:ext cx="482737" cy="479762"/>
          </a:xfrm>
          <a:custGeom>
            <a:avLst/>
            <a:gdLst>
              <a:gd name="connsiteX0" fmla="*/ 97992 w 482737"/>
              <a:gd name="connsiteY0" fmla="*/ 170750 h 479762"/>
              <a:gd name="connsiteX1" fmla="*/ 178071 w 482737"/>
              <a:gd name="connsiteY1" fmla="*/ 237734 h 479762"/>
              <a:gd name="connsiteX2" fmla="*/ 243457 w 482737"/>
              <a:gd name="connsiteY2" fmla="*/ 306461 h 479762"/>
              <a:gd name="connsiteX3" fmla="*/ 296843 w 482737"/>
              <a:gd name="connsiteY3" fmla="*/ 354769 h 479762"/>
              <a:gd name="connsiteX4" fmla="*/ 421247 w 482737"/>
              <a:gd name="connsiteY4" fmla="*/ 462341 h 479762"/>
              <a:gd name="connsiteX5" fmla="*/ 476837 w 482737"/>
              <a:gd name="connsiteY5" fmla="*/ 476286 h 479762"/>
              <a:gd name="connsiteX6" fmla="*/ 477572 w 482737"/>
              <a:gd name="connsiteY6" fmla="*/ 429970 h 479762"/>
              <a:gd name="connsiteX7" fmla="*/ 459450 w 482737"/>
              <a:gd name="connsiteY7" fmla="*/ 371203 h 479762"/>
              <a:gd name="connsiteX8" fmla="*/ 225090 w 482737"/>
              <a:gd name="connsiteY8" fmla="*/ 148588 h 479762"/>
              <a:gd name="connsiteX9" fmla="*/ 152848 w 482737"/>
              <a:gd name="connsiteY9" fmla="*/ 86833 h 479762"/>
              <a:gd name="connsiteX10" fmla="*/ 86238 w 482737"/>
              <a:gd name="connsiteY10" fmla="*/ 19351 h 479762"/>
              <a:gd name="connsiteX11" fmla="*/ 9587 w 482737"/>
              <a:gd name="connsiteY11" fmla="*/ 15118 h 479762"/>
              <a:gd name="connsiteX12" fmla="*/ 25995 w 482737"/>
              <a:gd name="connsiteY12" fmla="*/ 81106 h 479762"/>
              <a:gd name="connsiteX13" fmla="*/ 97992 w 482737"/>
              <a:gd name="connsiteY13" fmla="*/ 170750 h 47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82737" h="479762">
                <a:moveTo>
                  <a:pt x="97992" y="170750"/>
                </a:moveTo>
                <a:cubicBezTo>
                  <a:pt x="119298" y="202374"/>
                  <a:pt x="165092" y="205611"/>
                  <a:pt x="178071" y="237734"/>
                </a:cubicBezTo>
                <a:cubicBezTo>
                  <a:pt x="192030" y="271848"/>
                  <a:pt x="217499" y="288781"/>
                  <a:pt x="243457" y="306461"/>
                </a:cubicBezTo>
                <a:cubicBezTo>
                  <a:pt x="263783" y="320405"/>
                  <a:pt x="279456" y="338085"/>
                  <a:pt x="296843" y="354769"/>
                </a:cubicBezTo>
                <a:cubicBezTo>
                  <a:pt x="336270" y="393116"/>
                  <a:pt x="366147" y="443666"/>
                  <a:pt x="421247" y="462341"/>
                </a:cubicBezTo>
                <a:cubicBezTo>
                  <a:pt x="439614" y="468567"/>
                  <a:pt x="458225" y="487491"/>
                  <a:pt x="476837" y="476286"/>
                </a:cubicBezTo>
                <a:cubicBezTo>
                  <a:pt x="494224" y="465330"/>
                  <a:pt x="466552" y="445160"/>
                  <a:pt x="477572" y="429970"/>
                </a:cubicBezTo>
                <a:cubicBezTo>
                  <a:pt x="483449" y="405816"/>
                  <a:pt x="477572" y="387389"/>
                  <a:pt x="459450" y="371203"/>
                </a:cubicBezTo>
                <a:cubicBezTo>
                  <a:pt x="379126" y="299488"/>
                  <a:pt x="300761" y="225532"/>
                  <a:pt x="225090" y="148588"/>
                </a:cubicBezTo>
                <a:cubicBezTo>
                  <a:pt x="203050" y="126177"/>
                  <a:pt x="164357" y="119205"/>
                  <a:pt x="152848" y="86833"/>
                </a:cubicBezTo>
                <a:cubicBezTo>
                  <a:pt x="140358" y="52470"/>
                  <a:pt x="109747" y="38525"/>
                  <a:pt x="86238" y="19351"/>
                </a:cubicBezTo>
                <a:cubicBezTo>
                  <a:pt x="67381" y="3913"/>
                  <a:pt x="34076" y="-13020"/>
                  <a:pt x="9587" y="15118"/>
                </a:cubicBezTo>
                <a:cubicBezTo>
                  <a:pt x="-12943" y="41513"/>
                  <a:pt x="9097" y="61434"/>
                  <a:pt x="25995" y="81106"/>
                </a:cubicBezTo>
                <a:cubicBezTo>
                  <a:pt x="50728" y="110240"/>
                  <a:pt x="76687" y="138876"/>
                  <a:pt x="97992" y="170750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5FC979F5-B02E-4404-A8F2-58FE7548FE4C}"/>
              </a:ext>
            </a:extLst>
          </p:cNvPr>
          <p:cNvSpPr/>
          <p:nvPr/>
        </p:nvSpPr>
        <p:spPr>
          <a:xfrm>
            <a:off x="8296316" y="1602037"/>
            <a:ext cx="456329" cy="384999"/>
          </a:xfrm>
          <a:custGeom>
            <a:avLst/>
            <a:gdLst>
              <a:gd name="connsiteX0" fmla="*/ 18386 w 456329"/>
              <a:gd name="connsiteY0" fmla="*/ 376427 h 384999"/>
              <a:gd name="connsiteX1" fmla="*/ 73976 w 456329"/>
              <a:gd name="connsiteY1" fmla="*/ 373688 h 384999"/>
              <a:gd name="connsiteX2" fmla="*/ 243440 w 456329"/>
              <a:gd name="connsiteY2" fmla="*/ 248187 h 384999"/>
              <a:gd name="connsiteX3" fmla="*/ 435679 w 456329"/>
              <a:gd name="connsiteY3" fmla="*/ 92306 h 384999"/>
              <a:gd name="connsiteX4" fmla="*/ 450862 w 456329"/>
              <a:gd name="connsiteY4" fmla="*/ 22832 h 384999"/>
              <a:gd name="connsiteX5" fmla="*/ 404578 w 456329"/>
              <a:gd name="connsiteY5" fmla="*/ 4405 h 384999"/>
              <a:gd name="connsiteX6" fmla="*/ 297316 w 456329"/>
              <a:gd name="connsiteY6" fmla="*/ 62674 h 384999"/>
              <a:gd name="connsiteX7" fmla="*/ 97241 w 456329"/>
              <a:gd name="connsiteY7" fmla="*/ 225278 h 384999"/>
              <a:gd name="connsiteX8" fmla="*/ 20100 w 456329"/>
              <a:gd name="connsiteY8" fmla="*/ 291764 h 384999"/>
              <a:gd name="connsiteX9" fmla="*/ 1979 w 456329"/>
              <a:gd name="connsiteY9" fmla="*/ 335341 h 384999"/>
              <a:gd name="connsiteX10" fmla="*/ 18386 w 456329"/>
              <a:gd name="connsiteY10" fmla="*/ 376427 h 384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6329" h="384999">
                <a:moveTo>
                  <a:pt x="18386" y="376427"/>
                </a:moveTo>
                <a:cubicBezTo>
                  <a:pt x="37488" y="389874"/>
                  <a:pt x="57079" y="386388"/>
                  <a:pt x="73976" y="373688"/>
                </a:cubicBezTo>
                <a:cubicBezTo>
                  <a:pt x="129811" y="331356"/>
                  <a:pt x="187115" y="290270"/>
                  <a:pt x="243440" y="248187"/>
                </a:cubicBezTo>
                <a:cubicBezTo>
                  <a:pt x="309560" y="198634"/>
                  <a:pt x="359518" y="129409"/>
                  <a:pt x="435679" y="92306"/>
                </a:cubicBezTo>
                <a:cubicBezTo>
                  <a:pt x="458698" y="81101"/>
                  <a:pt x="460413" y="47733"/>
                  <a:pt x="450862" y="22832"/>
                </a:cubicBezTo>
                <a:cubicBezTo>
                  <a:pt x="443515" y="2911"/>
                  <a:pt x="420251" y="-6053"/>
                  <a:pt x="404578" y="4405"/>
                </a:cubicBezTo>
                <a:cubicBezTo>
                  <a:pt x="370293" y="27563"/>
                  <a:pt x="326948" y="35781"/>
                  <a:pt x="297316" y="62674"/>
                </a:cubicBezTo>
                <a:cubicBezTo>
                  <a:pt x="233400" y="120693"/>
                  <a:pt x="167524" y="175476"/>
                  <a:pt x="97241" y="225278"/>
                </a:cubicBezTo>
                <a:cubicBezTo>
                  <a:pt x="70058" y="244701"/>
                  <a:pt x="49487" y="273835"/>
                  <a:pt x="20100" y="291764"/>
                </a:cubicBezTo>
                <a:cubicBezTo>
                  <a:pt x="2713" y="302471"/>
                  <a:pt x="509" y="318408"/>
                  <a:pt x="1979" y="335341"/>
                </a:cubicBezTo>
                <a:cubicBezTo>
                  <a:pt x="-4144" y="354763"/>
                  <a:pt x="4672" y="366716"/>
                  <a:pt x="18386" y="376427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459209D3-A3A3-47D6-B3DA-D1F6996E3602}"/>
              </a:ext>
            </a:extLst>
          </p:cNvPr>
          <p:cNvSpPr/>
          <p:nvPr/>
        </p:nvSpPr>
        <p:spPr>
          <a:xfrm>
            <a:off x="10021269" y="115798"/>
            <a:ext cx="447521" cy="418876"/>
          </a:xfrm>
          <a:custGeom>
            <a:avLst/>
            <a:gdLst>
              <a:gd name="connsiteX0" fmla="*/ 15254 w 447521"/>
              <a:gd name="connsiteY0" fmla="*/ 406701 h 418876"/>
              <a:gd name="connsiteX1" fmla="*/ 56640 w 447521"/>
              <a:gd name="connsiteY1" fmla="*/ 418156 h 418876"/>
              <a:gd name="connsiteX2" fmla="*/ 69130 w 447521"/>
              <a:gd name="connsiteY2" fmla="*/ 417658 h 418876"/>
              <a:gd name="connsiteX3" fmla="*/ 86272 w 447521"/>
              <a:gd name="connsiteY3" fmla="*/ 405705 h 418876"/>
              <a:gd name="connsiteX4" fmla="*/ 165861 w 447521"/>
              <a:gd name="connsiteY4" fmla="*/ 330504 h 418876"/>
              <a:gd name="connsiteX5" fmla="*/ 343407 w 447521"/>
              <a:gd name="connsiteY5" fmla="*/ 166655 h 418876"/>
              <a:gd name="connsiteX6" fmla="*/ 439648 w 447521"/>
              <a:gd name="connsiteY6" fmla="*/ 49371 h 418876"/>
              <a:gd name="connsiteX7" fmla="*/ 443077 w 447521"/>
              <a:gd name="connsiteY7" fmla="*/ 8533 h 418876"/>
              <a:gd name="connsiteX8" fmla="*/ 400221 w 447521"/>
              <a:gd name="connsiteY8" fmla="*/ 9031 h 418876"/>
              <a:gd name="connsiteX9" fmla="*/ 302755 w 447521"/>
              <a:gd name="connsiteY9" fmla="*/ 69043 h 418876"/>
              <a:gd name="connsiteX10" fmla="*/ 190595 w 447521"/>
              <a:gd name="connsiteY10" fmla="*/ 179355 h 418876"/>
              <a:gd name="connsiteX11" fmla="*/ 16479 w 447521"/>
              <a:gd name="connsiteY11" fmla="*/ 338970 h 418876"/>
              <a:gd name="connsiteX12" fmla="*/ 4969 w 447521"/>
              <a:gd name="connsiteY12" fmla="*/ 394251 h 418876"/>
              <a:gd name="connsiteX13" fmla="*/ 15254 w 447521"/>
              <a:gd name="connsiteY13" fmla="*/ 406701 h 418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7521" h="418876">
                <a:moveTo>
                  <a:pt x="15254" y="406701"/>
                </a:moveTo>
                <a:cubicBezTo>
                  <a:pt x="26764" y="416164"/>
                  <a:pt x="41947" y="416413"/>
                  <a:pt x="56640" y="418156"/>
                </a:cubicBezTo>
                <a:cubicBezTo>
                  <a:pt x="61293" y="419401"/>
                  <a:pt x="65457" y="418903"/>
                  <a:pt x="69130" y="417658"/>
                </a:cubicBezTo>
                <a:cubicBezTo>
                  <a:pt x="75252" y="415168"/>
                  <a:pt x="80640" y="410187"/>
                  <a:pt x="86272" y="405705"/>
                </a:cubicBezTo>
                <a:cubicBezTo>
                  <a:pt x="115169" y="383045"/>
                  <a:pt x="137944" y="351421"/>
                  <a:pt x="165861" y="330504"/>
                </a:cubicBezTo>
                <a:cubicBezTo>
                  <a:pt x="231492" y="282196"/>
                  <a:pt x="284143" y="221188"/>
                  <a:pt x="343407" y="166655"/>
                </a:cubicBezTo>
                <a:cubicBezTo>
                  <a:pt x="380630" y="132541"/>
                  <a:pt x="421771" y="100418"/>
                  <a:pt x="439648" y="49371"/>
                </a:cubicBezTo>
                <a:cubicBezTo>
                  <a:pt x="444546" y="35675"/>
                  <a:pt x="452627" y="20237"/>
                  <a:pt x="443077" y="8533"/>
                </a:cubicBezTo>
                <a:cubicBezTo>
                  <a:pt x="431077" y="-5909"/>
                  <a:pt x="413200" y="565"/>
                  <a:pt x="400221" y="9031"/>
                </a:cubicBezTo>
                <a:cubicBezTo>
                  <a:pt x="368140" y="29699"/>
                  <a:pt x="334346" y="46881"/>
                  <a:pt x="302755" y="69043"/>
                </a:cubicBezTo>
                <a:cubicBezTo>
                  <a:pt x="259164" y="100169"/>
                  <a:pt x="236145" y="151465"/>
                  <a:pt x="190595" y="179355"/>
                </a:cubicBezTo>
                <a:cubicBezTo>
                  <a:pt x="122271" y="221188"/>
                  <a:pt x="71334" y="282445"/>
                  <a:pt x="16479" y="338970"/>
                </a:cubicBezTo>
                <a:cubicBezTo>
                  <a:pt x="2275" y="353662"/>
                  <a:pt x="-5806" y="372587"/>
                  <a:pt x="4969" y="394251"/>
                </a:cubicBezTo>
                <a:cubicBezTo>
                  <a:pt x="8152" y="399729"/>
                  <a:pt x="11336" y="403713"/>
                  <a:pt x="15254" y="406701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239F215E-976B-45FC-8377-01C042EF5BD3}"/>
              </a:ext>
            </a:extLst>
          </p:cNvPr>
          <p:cNvSpPr/>
          <p:nvPr/>
        </p:nvSpPr>
        <p:spPr>
          <a:xfrm>
            <a:off x="9114793" y="869510"/>
            <a:ext cx="481367" cy="434135"/>
          </a:xfrm>
          <a:custGeom>
            <a:avLst/>
            <a:gdLst>
              <a:gd name="connsiteX0" fmla="*/ 42820 w 481367"/>
              <a:gd name="connsiteY0" fmla="*/ 434136 h 434135"/>
              <a:gd name="connsiteX1" fmla="*/ 97675 w 481367"/>
              <a:gd name="connsiteY1" fmla="*/ 400768 h 434135"/>
              <a:gd name="connsiteX2" fmla="*/ 259548 w 481367"/>
              <a:gd name="connsiteY2" fmla="*/ 259330 h 434135"/>
              <a:gd name="connsiteX3" fmla="*/ 321015 w 481367"/>
              <a:gd name="connsiteY3" fmla="*/ 197576 h 434135"/>
              <a:gd name="connsiteX4" fmla="*/ 460602 w 481367"/>
              <a:gd name="connsiteY4" fmla="*/ 77801 h 434135"/>
              <a:gd name="connsiteX5" fmla="*/ 469663 w 481367"/>
              <a:gd name="connsiteY5" fmla="*/ 16047 h 434135"/>
              <a:gd name="connsiteX6" fmla="*/ 401584 w 481367"/>
              <a:gd name="connsiteY6" fmla="*/ 15549 h 434135"/>
              <a:gd name="connsiteX7" fmla="*/ 256119 w 481367"/>
              <a:gd name="connsiteY7" fmla="*/ 136817 h 434135"/>
              <a:gd name="connsiteX8" fmla="*/ 147633 w 481367"/>
              <a:gd name="connsiteY8" fmla="*/ 245884 h 434135"/>
              <a:gd name="connsiteX9" fmla="*/ 11964 w 481367"/>
              <a:gd name="connsiteY9" fmla="*/ 381096 h 434135"/>
              <a:gd name="connsiteX10" fmla="*/ 2903 w 481367"/>
              <a:gd name="connsiteY10" fmla="*/ 415709 h 434135"/>
              <a:gd name="connsiteX11" fmla="*/ 42820 w 481367"/>
              <a:gd name="connsiteY11" fmla="*/ 434136 h 434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1367" h="434135">
                <a:moveTo>
                  <a:pt x="42820" y="434136"/>
                </a:moveTo>
                <a:cubicBezTo>
                  <a:pt x="57269" y="425669"/>
                  <a:pt x="80778" y="416954"/>
                  <a:pt x="97675" y="400768"/>
                </a:cubicBezTo>
                <a:cubicBezTo>
                  <a:pt x="149347" y="351215"/>
                  <a:pt x="210570" y="313117"/>
                  <a:pt x="259548" y="259330"/>
                </a:cubicBezTo>
                <a:cubicBezTo>
                  <a:pt x="278894" y="238662"/>
                  <a:pt x="299465" y="216500"/>
                  <a:pt x="321015" y="197576"/>
                </a:cubicBezTo>
                <a:cubicBezTo>
                  <a:pt x="367299" y="157236"/>
                  <a:pt x="419706" y="125113"/>
                  <a:pt x="460602" y="77801"/>
                </a:cubicBezTo>
                <a:cubicBezTo>
                  <a:pt x="478724" y="56884"/>
                  <a:pt x="491948" y="39454"/>
                  <a:pt x="469663" y="16047"/>
                </a:cubicBezTo>
                <a:cubicBezTo>
                  <a:pt x="448113" y="-6862"/>
                  <a:pt x="424359" y="-3625"/>
                  <a:pt x="401584" y="15549"/>
                </a:cubicBezTo>
                <a:cubicBezTo>
                  <a:pt x="353341" y="56635"/>
                  <a:pt x="308771" y="103200"/>
                  <a:pt x="256119" y="136817"/>
                </a:cubicBezTo>
                <a:cubicBezTo>
                  <a:pt x="210815" y="165453"/>
                  <a:pt x="189509" y="213761"/>
                  <a:pt x="147633" y="245884"/>
                </a:cubicBezTo>
                <a:cubicBezTo>
                  <a:pt x="97675" y="283982"/>
                  <a:pt x="50901" y="329551"/>
                  <a:pt x="11964" y="381096"/>
                </a:cubicBezTo>
                <a:cubicBezTo>
                  <a:pt x="4128" y="391306"/>
                  <a:pt x="-4689" y="401515"/>
                  <a:pt x="2903" y="415709"/>
                </a:cubicBezTo>
                <a:cubicBezTo>
                  <a:pt x="9760" y="428408"/>
                  <a:pt x="20780" y="433638"/>
                  <a:pt x="42820" y="434136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67237204-F2EB-4E24-99C0-A5E023991176}"/>
              </a:ext>
            </a:extLst>
          </p:cNvPr>
          <p:cNvSpPr/>
          <p:nvPr/>
        </p:nvSpPr>
        <p:spPr>
          <a:xfrm>
            <a:off x="7580767" y="2331704"/>
            <a:ext cx="330027" cy="310872"/>
          </a:xfrm>
          <a:custGeom>
            <a:avLst/>
            <a:gdLst>
              <a:gd name="connsiteX0" fmla="*/ 78120 w 330027"/>
              <a:gd name="connsiteY0" fmla="*/ 310872 h 310872"/>
              <a:gd name="connsiteX1" fmla="*/ 190769 w 330027"/>
              <a:gd name="connsiteY1" fmla="*/ 217991 h 310872"/>
              <a:gd name="connsiteX2" fmla="*/ 241461 w 330027"/>
              <a:gd name="connsiteY2" fmla="*/ 157980 h 310872"/>
              <a:gd name="connsiteX3" fmla="*/ 324234 w 330027"/>
              <a:gd name="connsiteY3" fmla="*/ 53893 h 310872"/>
              <a:gd name="connsiteX4" fmla="*/ 321296 w 330027"/>
              <a:gd name="connsiteY4" fmla="*/ 9569 h 310872"/>
              <a:gd name="connsiteX5" fmla="*/ 277705 w 330027"/>
              <a:gd name="connsiteY5" fmla="*/ 6332 h 310872"/>
              <a:gd name="connsiteX6" fmla="*/ 165056 w 330027"/>
              <a:gd name="connsiteY6" fmla="*/ 71822 h 310872"/>
              <a:gd name="connsiteX7" fmla="*/ 12734 w 330027"/>
              <a:gd name="connsiteY7" fmla="*/ 215999 h 310872"/>
              <a:gd name="connsiteX8" fmla="*/ 9061 w 330027"/>
              <a:gd name="connsiteY8" fmla="*/ 218738 h 310872"/>
              <a:gd name="connsiteX9" fmla="*/ 0 w 330027"/>
              <a:gd name="connsiteY9" fmla="*/ 232683 h 310872"/>
              <a:gd name="connsiteX10" fmla="*/ 78120 w 330027"/>
              <a:gd name="connsiteY10" fmla="*/ 310872 h 310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0027" h="310872">
                <a:moveTo>
                  <a:pt x="78120" y="310872"/>
                </a:moveTo>
                <a:cubicBezTo>
                  <a:pt x="110935" y="274268"/>
                  <a:pt x="161627" y="261568"/>
                  <a:pt x="190769" y="217991"/>
                </a:cubicBezTo>
                <a:cubicBezTo>
                  <a:pt x="204728" y="197323"/>
                  <a:pt x="212564" y="168936"/>
                  <a:pt x="241461" y="157980"/>
                </a:cubicBezTo>
                <a:cubicBezTo>
                  <a:pt x="288480" y="140549"/>
                  <a:pt x="302439" y="93237"/>
                  <a:pt x="324234" y="53893"/>
                </a:cubicBezTo>
                <a:cubicBezTo>
                  <a:pt x="331581" y="40198"/>
                  <a:pt x="333295" y="22020"/>
                  <a:pt x="321296" y="9569"/>
                </a:cubicBezTo>
                <a:cubicBezTo>
                  <a:pt x="309051" y="-3379"/>
                  <a:pt x="292399" y="-1885"/>
                  <a:pt x="277705" y="6332"/>
                </a:cubicBezTo>
                <a:cubicBezTo>
                  <a:pt x="239747" y="27747"/>
                  <a:pt x="200810" y="47419"/>
                  <a:pt x="165056" y="71822"/>
                </a:cubicBezTo>
                <a:cubicBezTo>
                  <a:pt x="107017" y="111415"/>
                  <a:pt x="80814" y="186118"/>
                  <a:pt x="12734" y="215999"/>
                </a:cubicBezTo>
                <a:cubicBezTo>
                  <a:pt x="11510" y="216497"/>
                  <a:pt x="10040" y="217493"/>
                  <a:pt x="9061" y="218738"/>
                </a:cubicBezTo>
                <a:cubicBezTo>
                  <a:pt x="5632" y="222473"/>
                  <a:pt x="3184" y="228450"/>
                  <a:pt x="0" y="232683"/>
                </a:cubicBezTo>
                <a:cubicBezTo>
                  <a:pt x="21550" y="263311"/>
                  <a:pt x="62447" y="274268"/>
                  <a:pt x="78120" y="310872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F8B889EB-01B4-412D-8DC2-5E251BC9FA74}"/>
              </a:ext>
            </a:extLst>
          </p:cNvPr>
          <p:cNvSpPr/>
          <p:nvPr/>
        </p:nvSpPr>
        <p:spPr>
          <a:xfrm>
            <a:off x="4256083" y="2369070"/>
            <a:ext cx="301762" cy="300150"/>
          </a:xfrm>
          <a:custGeom>
            <a:avLst/>
            <a:gdLst>
              <a:gd name="connsiteX0" fmla="*/ 301763 w 301762"/>
              <a:gd name="connsiteY0" fmla="*/ 229929 h 300150"/>
              <a:gd name="connsiteX1" fmla="*/ 190828 w 301762"/>
              <a:gd name="connsiteY1" fmla="*/ 114886 h 300150"/>
              <a:gd name="connsiteX2" fmla="*/ 62505 w 301762"/>
              <a:gd name="connsiteY2" fmla="*/ 6567 h 300150"/>
              <a:gd name="connsiteX3" fmla="*/ 8875 w 301762"/>
              <a:gd name="connsiteY3" fmla="*/ 16527 h 300150"/>
              <a:gd name="connsiteX4" fmla="*/ 9364 w 301762"/>
              <a:gd name="connsiteY4" fmla="*/ 62843 h 300150"/>
              <a:gd name="connsiteX5" fmla="*/ 62750 w 301762"/>
              <a:gd name="connsiteY5" fmla="*/ 138543 h 300150"/>
              <a:gd name="connsiteX6" fmla="*/ 122748 w 301762"/>
              <a:gd name="connsiteY6" fmla="*/ 190835 h 300150"/>
              <a:gd name="connsiteX7" fmla="*/ 159237 w 301762"/>
              <a:gd name="connsiteY7" fmla="*/ 237400 h 300150"/>
              <a:gd name="connsiteX8" fmla="*/ 185685 w 301762"/>
              <a:gd name="connsiteY8" fmla="*/ 259562 h 300150"/>
              <a:gd name="connsiteX9" fmla="*/ 192052 w 301762"/>
              <a:gd name="connsiteY9" fmla="*/ 264791 h 300150"/>
              <a:gd name="connsiteX10" fmla="*/ 231969 w 301762"/>
              <a:gd name="connsiteY10" fmla="*/ 300150 h 300150"/>
              <a:gd name="connsiteX11" fmla="*/ 301763 w 301762"/>
              <a:gd name="connsiteY11" fmla="*/ 229929 h 3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1762" h="300150">
                <a:moveTo>
                  <a:pt x="301763" y="229929"/>
                </a:moveTo>
                <a:cubicBezTo>
                  <a:pt x="280947" y="175894"/>
                  <a:pt x="224378" y="157467"/>
                  <a:pt x="190828" y="114886"/>
                </a:cubicBezTo>
                <a:cubicBezTo>
                  <a:pt x="156298" y="71310"/>
                  <a:pt x="110014" y="37195"/>
                  <a:pt x="62505" y="6567"/>
                </a:cubicBezTo>
                <a:cubicBezTo>
                  <a:pt x="42180" y="-6382"/>
                  <a:pt x="23323" y="1338"/>
                  <a:pt x="8875" y="16527"/>
                </a:cubicBezTo>
                <a:cubicBezTo>
                  <a:pt x="-4105" y="30223"/>
                  <a:pt x="-1901" y="46658"/>
                  <a:pt x="9364" y="62843"/>
                </a:cubicBezTo>
                <a:cubicBezTo>
                  <a:pt x="26752" y="88491"/>
                  <a:pt x="41935" y="114886"/>
                  <a:pt x="62750" y="138543"/>
                </a:cubicBezTo>
                <a:cubicBezTo>
                  <a:pt x="81117" y="158712"/>
                  <a:pt x="111483" y="168673"/>
                  <a:pt x="122748" y="190835"/>
                </a:cubicBezTo>
                <a:cubicBezTo>
                  <a:pt x="132299" y="209511"/>
                  <a:pt x="145033" y="224451"/>
                  <a:pt x="159237" y="237400"/>
                </a:cubicBezTo>
                <a:cubicBezTo>
                  <a:pt x="167808" y="245119"/>
                  <a:pt x="176869" y="252589"/>
                  <a:pt x="185685" y="259562"/>
                </a:cubicBezTo>
                <a:cubicBezTo>
                  <a:pt x="187889" y="261056"/>
                  <a:pt x="189848" y="262799"/>
                  <a:pt x="192052" y="264791"/>
                </a:cubicBezTo>
                <a:cubicBezTo>
                  <a:pt x="206011" y="275747"/>
                  <a:pt x="219970" y="286953"/>
                  <a:pt x="231969" y="300150"/>
                </a:cubicBezTo>
                <a:cubicBezTo>
                  <a:pt x="257438" y="278985"/>
                  <a:pt x="289518" y="264791"/>
                  <a:pt x="301763" y="229929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48EAB831-9921-4B29-A930-B821F12546E0}"/>
              </a:ext>
            </a:extLst>
          </p:cNvPr>
          <p:cNvSpPr/>
          <p:nvPr/>
        </p:nvSpPr>
        <p:spPr>
          <a:xfrm>
            <a:off x="7200325" y="2735893"/>
            <a:ext cx="406046" cy="1038934"/>
          </a:xfrm>
          <a:custGeom>
            <a:avLst/>
            <a:gdLst>
              <a:gd name="connsiteX0" fmla="*/ 222488 w 406046"/>
              <a:gd name="connsiteY0" fmla="*/ 98172 h 1038934"/>
              <a:gd name="connsiteX1" fmla="*/ 213182 w 406046"/>
              <a:gd name="connsiteY1" fmla="*/ 85224 h 1038934"/>
              <a:gd name="connsiteX2" fmla="*/ 65514 w 406046"/>
              <a:gd name="connsiteY2" fmla="*/ 1556 h 1038934"/>
              <a:gd name="connsiteX3" fmla="*/ 2822 w 406046"/>
              <a:gd name="connsiteY3" fmla="*/ 38659 h 1038934"/>
              <a:gd name="connsiteX4" fmla="*/ 35882 w 406046"/>
              <a:gd name="connsiteY4" fmla="*/ 95682 h 1038934"/>
              <a:gd name="connsiteX5" fmla="*/ 147797 w 406046"/>
              <a:gd name="connsiteY5" fmla="*/ 179599 h 1038934"/>
              <a:gd name="connsiteX6" fmla="*/ 264854 w 406046"/>
              <a:gd name="connsiteY6" fmla="*/ 393748 h 1038934"/>
              <a:gd name="connsiteX7" fmla="*/ 283711 w 406046"/>
              <a:gd name="connsiteY7" fmla="*/ 654462 h 1038934"/>
              <a:gd name="connsiteX8" fmla="*/ 276609 w 406046"/>
              <a:gd name="connsiteY8" fmla="*/ 713229 h 1038934"/>
              <a:gd name="connsiteX9" fmla="*/ 245263 w 406046"/>
              <a:gd name="connsiteY9" fmla="*/ 859896 h 1038934"/>
              <a:gd name="connsiteX10" fmla="*/ 221019 w 406046"/>
              <a:gd name="connsiteY10" fmla="*/ 975437 h 1038934"/>
              <a:gd name="connsiteX11" fmla="*/ 211958 w 406046"/>
              <a:gd name="connsiteY11" fmla="*/ 990876 h 1038934"/>
              <a:gd name="connsiteX12" fmla="*/ 205346 w 406046"/>
              <a:gd name="connsiteY12" fmla="*/ 1038935 h 1038934"/>
              <a:gd name="connsiteX13" fmla="*/ 327791 w 406046"/>
              <a:gd name="connsiteY13" fmla="*/ 883054 h 1038934"/>
              <a:gd name="connsiteX14" fmla="*/ 405911 w 406046"/>
              <a:gd name="connsiteY14" fmla="*/ 526222 h 1038934"/>
              <a:gd name="connsiteX15" fmla="*/ 355218 w 406046"/>
              <a:gd name="connsiteY15" fmla="*/ 274721 h 1038934"/>
              <a:gd name="connsiteX16" fmla="*/ 222488 w 406046"/>
              <a:gd name="connsiteY16" fmla="*/ 98172 h 103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06046" h="1038934">
                <a:moveTo>
                  <a:pt x="222488" y="98172"/>
                </a:moveTo>
                <a:cubicBezTo>
                  <a:pt x="218325" y="96429"/>
                  <a:pt x="215386" y="90204"/>
                  <a:pt x="213182" y="85224"/>
                </a:cubicBezTo>
                <a:cubicBezTo>
                  <a:pt x="182326" y="23967"/>
                  <a:pt x="123797" y="13508"/>
                  <a:pt x="65514" y="1556"/>
                </a:cubicBezTo>
                <a:cubicBezTo>
                  <a:pt x="32209" y="-5416"/>
                  <a:pt x="12862" y="11765"/>
                  <a:pt x="2822" y="38659"/>
                </a:cubicBezTo>
                <a:cubicBezTo>
                  <a:pt x="-7953" y="68042"/>
                  <a:pt x="14087" y="89208"/>
                  <a:pt x="35882" y="95682"/>
                </a:cubicBezTo>
                <a:cubicBezTo>
                  <a:pt x="84615" y="110125"/>
                  <a:pt x="116206" y="138263"/>
                  <a:pt x="147797" y="179599"/>
                </a:cubicBezTo>
                <a:cubicBezTo>
                  <a:pt x="198979" y="245586"/>
                  <a:pt x="235712" y="316306"/>
                  <a:pt x="264854" y="393748"/>
                </a:cubicBezTo>
                <a:cubicBezTo>
                  <a:pt x="296935" y="479159"/>
                  <a:pt x="266078" y="568553"/>
                  <a:pt x="283711" y="654462"/>
                </a:cubicBezTo>
                <a:cubicBezTo>
                  <a:pt x="287629" y="673138"/>
                  <a:pt x="279547" y="693806"/>
                  <a:pt x="276609" y="713229"/>
                </a:cubicBezTo>
                <a:cubicBezTo>
                  <a:pt x="269262" y="762533"/>
                  <a:pt x="247222" y="808102"/>
                  <a:pt x="245263" y="859896"/>
                </a:cubicBezTo>
                <a:cubicBezTo>
                  <a:pt x="243793" y="897995"/>
                  <a:pt x="245263" y="941073"/>
                  <a:pt x="221019" y="975437"/>
                </a:cubicBezTo>
                <a:cubicBezTo>
                  <a:pt x="217345" y="980666"/>
                  <a:pt x="214407" y="985646"/>
                  <a:pt x="211958" y="990876"/>
                </a:cubicBezTo>
                <a:cubicBezTo>
                  <a:pt x="205101" y="1006314"/>
                  <a:pt x="203632" y="1022002"/>
                  <a:pt x="205346" y="1038935"/>
                </a:cubicBezTo>
                <a:cubicBezTo>
                  <a:pt x="259956" y="998346"/>
                  <a:pt x="296200" y="939081"/>
                  <a:pt x="327791" y="883054"/>
                </a:cubicBezTo>
                <a:cubicBezTo>
                  <a:pt x="389013" y="774734"/>
                  <a:pt x="407870" y="652968"/>
                  <a:pt x="405911" y="526222"/>
                </a:cubicBezTo>
                <a:cubicBezTo>
                  <a:pt x="404441" y="437325"/>
                  <a:pt x="385095" y="352412"/>
                  <a:pt x="355218" y="274721"/>
                </a:cubicBezTo>
                <a:cubicBezTo>
                  <a:pt x="329750" y="208484"/>
                  <a:pt x="299139" y="131789"/>
                  <a:pt x="222488" y="98172"/>
                </a:cubicBezTo>
                <a:close/>
              </a:path>
            </a:pathLst>
          </a:custGeom>
          <a:solidFill>
            <a:srgbClr val="FECDBC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0A58CE49-D094-411D-A07F-B14B77473BC2}"/>
              </a:ext>
            </a:extLst>
          </p:cNvPr>
          <p:cNvSpPr/>
          <p:nvPr/>
        </p:nvSpPr>
        <p:spPr>
          <a:xfrm>
            <a:off x="7405181" y="3775077"/>
            <a:ext cx="979" cy="1494"/>
          </a:xfrm>
          <a:custGeom>
            <a:avLst/>
            <a:gdLst>
              <a:gd name="connsiteX0" fmla="*/ 245 w 979"/>
              <a:gd name="connsiteY0" fmla="*/ 498 h 1494"/>
              <a:gd name="connsiteX1" fmla="*/ 0 w 979"/>
              <a:gd name="connsiteY1" fmla="*/ 996 h 1494"/>
              <a:gd name="connsiteX2" fmla="*/ 980 w 979"/>
              <a:gd name="connsiteY2" fmla="*/ 1494 h 1494"/>
              <a:gd name="connsiteX3" fmla="*/ 980 w 979"/>
              <a:gd name="connsiteY3" fmla="*/ 0 h 1494"/>
              <a:gd name="connsiteX4" fmla="*/ 245 w 979"/>
              <a:gd name="connsiteY4" fmla="*/ 498 h 1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9" h="1494">
                <a:moveTo>
                  <a:pt x="245" y="498"/>
                </a:moveTo>
                <a:cubicBezTo>
                  <a:pt x="245" y="747"/>
                  <a:pt x="245" y="996"/>
                  <a:pt x="0" y="996"/>
                </a:cubicBezTo>
                <a:cubicBezTo>
                  <a:pt x="245" y="1245"/>
                  <a:pt x="490" y="1245"/>
                  <a:pt x="980" y="1494"/>
                </a:cubicBezTo>
                <a:cubicBezTo>
                  <a:pt x="980" y="996"/>
                  <a:pt x="980" y="498"/>
                  <a:pt x="980" y="0"/>
                </a:cubicBezTo>
                <a:cubicBezTo>
                  <a:pt x="735" y="0"/>
                  <a:pt x="490" y="249"/>
                  <a:pt x="245" y="498"/>
                </a:cubicBezTo>
                <a:close/>
              </a:path>
            </a:pathLst>
          </a:custGeom>
          <a:solidFill>
            <a:srgbClr val="FECDBC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44571135-8DB8-49B6-80A4-BF88173576E5}"/>
              </a:ext>
            </a:extLst>
          </p:cNvPr>
          <p:cNvSpPr/>
          <p:nvPr/>
        </p:nvSpPr>
        <p:spPr>
          <a:xfrm>
            <a:off x="4920371" y="4182066"/>
            <a:ext cx="925840" cy="803640"/>
          </a:xfrm>
          <a:custGeom>
            <a:avLst/>
            <a:gdLst>
              <a:gd name="connsiteX0" fmla="*/ 822252 w 925840"/>
              <a:gd name="connsiteY0" fmla="*/ 670480 h 803640"/>
              <a:gd name="connsiteX1" fmla="*/ 610668 w 925840"/>
              <a:gd name="connsiteY1" fmla="*/ 488204 h 803640"/>
              <a:gd name="connsiteX2" fmla="*/ 558751 w 925840"/>
              <a:gd name="connsiteY2" fmla="*/ 451848 h 803640"/>
              <a:gd name="connsiteX3" fmla="*/ 393450 w 925840"/>
              <a:gd name="connsiteY3" fmla="*/ 301695 h 803640"/>
              <a:gd name="connsiteX4" fmla="*/ 180151 w 925840"/>
              <a:gd name="connsiteY4" fmla="*/ 118174 h 803640"/>
              <a:gd name="connsiteX5" fmla="*/ 79501 w 925840"/>
              <a:gd name="connsiteY5" fmla="*/ 25293 h 803640"/>
              <a:gd name="connsiteX6" fmla="*/ 15830 w 925840"/>
              <a:gd name="connsiteY6" fmla="*/ 5870 h 803640"/>
              <a:gd name="connsiteX7" fmla="*/ 7993 w 925840"/>
              <a:gd name="connsiteY7" fmla="*/ 64388 h 803640"/>
              <a:gd name="connsiteX8" fmla="*/ 71910 w 925840"/>
              <a:gd name="connsiteY8" fmla="*/ 149051 h 803640"/>
              <a:gd name="connsiteX9" fmla="*/ 215660 w 925840"/>
              <a:gd name="connsiteY9" fmla="*/ 274802 h 803640"/>
              <a:gd name="connsiteX10" fmla="*/ 307004 w 925840"/>
              <a:gd name="connsiteY10" fmla="*/ 360710 h 803640"/>
              <a:gd name="connsiteX11" fmla="*/ 482100 w 925840"/>
              <a:gd name="connsiteY11" fmla="*/ 501152 h 803640"/>
              <a:gd name="connsiteX12" fmla="*/ 636871 w 925840"/>
              <a:gd name="connsiteY12" fmla="*/ 638606 h 803640"/>
              <a:gd name="connsiteX13" fmla="*/ 827885 w 925840"/>
              <a:gd name="connsiteY13" fmla="*/ 765353 h 803640"/>
              <a:gd name="connsiteX14" fmla="*/ 925841 w 925840"/>
              <a:gd name="connsiteY14" fmla="*/ 803452 h 803640"/>
              <a:gd name="connsiteX15" fmla="*/ 822252 w 925840"/>
              <a:gd name="connsiteY15" fmla="*/ 670480 h 80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25840" h="803640">
                <a:moveTo>
                  <a:pt x="822252" y="670480"/>
                </a:moveTo>
                <a:cubicBezTo>
                  <a:pt x="753438" y="607729"/>
                  <a:pt x="679971" y="550208"/>
                  <a:pt x="610668" y="488204"/>
                </a:cubicBezTo>
                <a:cubicBezTo>
                  <a:pt x="594260" y="473761"/>
                  <a:pt x="571730" y="470026"/>
                  <a:pt x="558751" y="451848"/>
                </a:cubicBezTo>
                <a:cubicBezTo>
                  <a:pt x="515160" y="389098"/>
                  <a:pt x="449775" y="349256"/>
                  <a:pt x="393450" y="301695"/>
                </a:cubicBezTo>
                <a:cubicBezTo>
                  <a:pt x="321942" y="241185"/>
                  <a:pt x="256067" y="174201"/>
                  <a:pt x="180151" y="118174"/>
                </a:cubicBezTo>
                <a:cubicBezTo>
                  <a:pt x="144887" y="92277"/>
                  <a:pt x="105949" y="64886"/>
                  <a:pt x="79501" y="25293"/>
                </a:cubicBezTo>
                <a:cubicBezTo>
                  <a:pt x="67257" y="7115"/>
                  <a:pt x="40319" y="-9070"/>
                  <a:pt x="15830" y="5870"/>
                </a:cubicBezTo>
                <a:cubicBezTo>
                  <a:pt x="-5475" y="19068"/>
                  <a:pt x="-2292" y="46708"/>
                  <a:pt x="7993" y="64388"/>
                </a:cubicBezTo>
                <a:cubicBezTo>
                  <a:pt x="25626" y="95016"/>
                  <a:pt x="45462" y="126889"/>
                  <a:pt x="71910" y="149051"/>
                </a:cubicBezTo>
                <a:cubicBezTo>
                  <a:pt x="120643" y="189889"/>
                  <a:pt x="167907" y="232719"/>
                  <a:pt x="215660" y="274802"/>
                </a:cubicBezTo>
                <a:cubicBezTo>
                  <a:pt x="247251" y="302691"/>
                  <a:pt x="274679" y="336058"/>
                  <a:pt x="307004" y="360710"/>
                </a:cubicBezTo>
                <a:cubicBezTo>
                  <a:pt x="366757" y="405781"/>
                  <a:pt x="426265" y="451848"/>
                  <a:pt x="482100" y="501152"/>
                </a:cubicBezTo>
                <a:cubicBezTo>
                  <a:pt x="533772" y="546472"/>
                  <a:pt x="589607" y="586065"/>
                  <a:pt x="636871" y="638606"/>
                </a:cubicBezTo>
                <a:cubicBezTo>
                  <a:pt x="687318" y="694883"/>
                  <a:pt x="765193" y="720282"/>
                  <a:pt x="827885" y="765353"/>
                </a:cubicBezTo>
                <a:cubicBezTo>
                  <a:pt x="852619" y="783282"/>
                  <a:pt x="884699" y="805942"/>
                  <a:pt x="925841" y="803452"/>
                </a:cubicBezTo>
                <a:cubicBezTo>
                  <a:pt x="905025" y="744187"/>
                  <a:pt x="862414" y="707333"/>
                  <a:pt x="822252" y="670480"/>
                </a:cubicBezTo>
                <a:close/>
              </a:path>
            </a:pathLst>
          </a:custGeom>
          <a:solidFill>
            <a:srgbClr val="FECDBC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EED5E059-2126-46D7-A9FF-1D070C97530B}"/>
              </a:ext>
            </a:extLst>
          </p:cNvPr>
          <p:cNvSpPr/>
          <p:nvPr/>
        </p:nvSpPr>
        <p:spPr>
          <a:xfrm>
            <a:off x="5271746" y="4197052"/>
            <a:ext cx="486305" cy="384819"/>
          </a:xfrm>
          <a:custGeom>
            <a:avLst/>
            <a:gdLst>
              <a:gd name="connsiteX0" fmla="*/ 22239 w 486305"/>
              <a:gd name="connsiteY0" fmla="*/ 81275 h 384819"/>
              <a:gd name="connsiteX1" fmla="*/ 42320 w 486305"/>
              <a:gd name="connsiteY1" fmla="*/ 97212 h 384819"/>
              <a:gd name="connsiteX2" fmla="*/ 202233 w 486305"/>
              <a:gd name="connsiteY2" fmla="*/ 213002 h 384819"/>
              <a:gd name="connsiteX3" fmla="*/ 486305 w 486305"/>
              <a:gd name="connsiteY3" fmla="*/ 384819 h 384819"/>
              <a:gd name="connsiteX4" fmla="*/ 251211 w 486305"/>
              <a:gd name="connsiteY4" fmla="*/ 142034 h 384819"/>
              <a:gd name="connsiteX5" fmla="*/ 118236 w 486305"/>
              <a:gd name="connsiteY5" fmla="*/ 39939 h 384819"/>
              <a:gd name="connsiteX6" fmla="*/ 73176 w 486305"/>
              <a:gd name="connsiteY6" fmla="*/ 8315 h 384819"/>
              <a:gd name="connsiteX7" fmla="*/ 8035 w 486305"/>
              <a:gd name="connsiteY7" fmla="*/ 17279 h 384819"/>
              <a:gd name="connsiteX8" fmla="*/ 22239 w 486305"/>
              <a:gd name="connsiteY8" fmla="*/ 81275 h 384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6305" h="384819">
                <a:moveTo>
                  <a:pt x="22239" y="81275"/>
                </a:moveTo>
                <a:cubicBezTo>
                  <a:pt x="29096" y="86255"/>
                  <a:pt x="34973" y="92979"/>
                  <a:pt x="42320" y="97212"/>
                </a:cubicBezTo>
                <a:cubicBezTo>
                  <a:pt x="99624" y="130081"/>
                  <a:pt x="149337" y="174156"/>
                  <a:pt x="202233" y="213002"/>
                </a:cubicBezTo>
                <a:cubicBezTo>
                  <a:pt x="292107" y="279488"/>
                  <a:pt x="385900" y="337258"/>
                  <a:pt x="486305" y="384819"/>
                </a:cubicBezTo>
                <a:cubicBezTo>
                  <a:pt x="425817" y="285215"/>
                  <a:pt x="336677" y="214745"/>
                  <a:pt x="251211" y="142034"/>
                </a:cubicBezTo>
                <a:cubicBezTo>
                  <a:pt x="208845" y="105927"/>
                  <a:pt x="154724" y="85259"/>
                  <a:pt x="118236" y="39939"/>
                </a:cubicBezTo>
                <a:cubicBezTo>
                  <a:pt x="106971" y="25995"/>
                  <a:pt x="89828" y="15287"/>
                  <a:pt x="73176" y="8315"/>
                </a:cubicBezTo>
                <a:cubicBezTo>
                  <a:pt x="51136" y="-400"/>
                  <a:pt x="24198" y="-8120"/>
                  <a:pt x="8035" y="17279"/>
                </a:cubicBezTo>
                <a:cubicBezTo>
                  <a:pt x="-6658" y="40188"/>
                  <a:pt x="-781" y="64093"/>
                  <a:pt x="22239" y="81275"/>
                </a:cubicBezTo>
                <a:close/>
              </a:path>
            </a:pathLst>
          </a:custGeom>
          <a:solidFill>
            <a:srgbClr val="FECDBC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28FD7FC-B986-41FE-9717-C3A8440129D5}"/>
              </a:ext>
            </a:extLst>
          </p:cNvPr>
          <p:cNvSpPr/>
          <p:nvPr/>
        </p:nvSpPr>
        <p:spPr>
          <a:xfrm>
            <a:off x="7184633" y="3206041"/>
            <a:ext cx="120505" cy="494830"/>
          </a:xfrm>
          <a:custGeom>
            <a:avLst/>
            <a:gdLst>
              <a:gd name="connsiteX0" fmla="*/ 39819 w 120505"/>
              <a:gd name="connsiteY0" fmla="*/ 5773 h 494830"/>
              <a:gd name="connsiteX1" fmla="*/ 392 w 120505"/>
              <a:gd name="connsiteY1" fmla="*/ 24698 h 494830"/>
              <a:gd name="connsiteX2" fmla="*/ 4555 w 120505"/>
              <a:gd name="connsiteY2" fmla="*/ 62548 h 494830"/>
              <a:gd name="connsiteX3" fmla="*/ 50350 w 120505"/>
              <a:gd name="connsiteY3" fmla="*/ 363851 h 494830"/>
              <a:gd name="connsiteX4" fmla="*/ 40064 w 120505"/>
              <a:gd name="connsiteY4" fmla="*/ 494830 h 494830"/>
              <a:gd name="connsiteX5" fmla="*/ 73124 w 120505"/>
              <a:gd name="connsiteY5" fmla="*/ 461961 h 494830"/>
              <a:gd name="connsiteX6" fmla="*/ 79491 w 120505"/>
              <a:gd name="connsiteY6" fmla="*/ 54330 h 494830"/>
              <a:gd name="connsiteX7" fmla="*/ 39819 w 120505"/>
              <a:gd name="connsiteY7" fmla="*/ 5773 h 49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505" h="494830">
                <a:moveTo>
                  <a:pt x="39819" y="5773"/>
                </a:moveTo>
                <a:cubicBezTo>
                  <a:pt x="18024" y="-5681"/>
                  <a:pt x="3331" y="-452"/>
                  <a:pt x="392" y="24698"/>
                </a:cubicBezTo>
                <a:cubicBezTo>
                  <a:pt x="-832" y="37149"/>
                  <a:pt x="882" y="50844"/>
                  <a:pt x="4555" y="62548"/>
                </a:cubicBezTo>
                <a:cubicBezTo>
                  <a:pt x="35901" y="160409"/>
                  <a:pt x="49860" y="260760"/>
                  <a:pt x="50350" y="363851"/>
                </a:cubicBezTo>
                <a:cubicBezTo>
                  <a:pt x="50594" y="406432"/>
                  <a:pt x="48146" y="448514"/>
                  <a:pt x="40064" y="494830"/>
                </a:cubicBezTo>
                <a:cubicBezTo>
                  <a:pt x="62594" y="485866"/>
                  <a:pt x="67737" y="472918"/>
                  <a:pt x="73124" y="461961"/>
                </a:cubicBezTo>
                <a:cubicBezTo>
                  <a:pt x="141204" y="327246"/>
                  <a:pt x="129204" y="190788"/>
                  <a:pt x="79491" y="54330"/>
                </a:cubicBezTo>
                <a:cubicBezTo>
                  <a:pt x="72145" y="35157"/>
                  <a:pt x="59900" y="16232"/>
                  <a:pt x="39819" y="5773"/>
                </a:cubicBezTo>
                <a:close/>
              </a:path>
            </a:pathLst>
          </a:custGeom>
          <a:solidFill>
            <a:srgbClr val="FECDBC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028AF7BE-2487-4B8F-85C0-934612B9B58C}"/>
              </a:ext>
            </a:extLst>
          </p:cNvPr>
          <p:cNvSpPr/>
          <p:nvPr/>
        </p:nvSpPr>
        <p:spPr>
          <a:xfrm>
            <a:off x="7400528" y="3775316"/>
            <a:ext cx="4408" cy="5488"/>
          </a:xfrm>
          <a:custGeom>
            <a:avLst/>
            <a:gdLst>
              <a:gd name="connsiteX0" fmla="*/ 735 w 4408"/>
              <a:gd name="connsiteY0" fmla="*/ 259 h 5488"/>
              <a:gd name="connsiteX1" fmla="*/ 0 w 4408"/>
              <a:gd name="connsiteY1" fmla="*/ 2002 h 5488"/>
              <a:gd name="connsiteX2" fmla="*/ 735 w 4408"/>
              <a:gd name="connsiteY2" fmla="*/ 5488 h 5488"/>
              <a:gd name="connsiteX3" fmla="*/ 2204 w 4408"/>
              <a:gd name="connsiteY3" fmla="*/ 3496 h 5488"/>
              <a:gd name="connsiteX4" fmla="*/ 4408 w 4408"/>
              <a:gd name="connsiteY4" fmla="*/ 757 h 5488"/>
              <a:gd name="connsiteX5" fmla="*/ 735 w 4408"/>
              <a:gd name="connsiteY5" fmla="*/ 259 h 5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08" h="5488">
                <a:moveTo>
                  <a:pt x="735" y="259"/>
                </a:moveTo>
                <a:cubicBezTo>
                  <a:pt x="245" y="508"/>
                  <a:pt x="0" y="1255"/>
                  <a:pt x="0" y="2002"/>
                </a:cubicBezTo>
                <a:cubicBezTo>
                  <a:pt x="0" y="2998"/>
                  <a:pt x="245" y="3994"/>
                  <a:pt x="735" y="5488"/>
                </a:cubicBezTo>
                <a:cubicBezTo>
                  <a:pt x="980" y="4741"/>
                  <a:pt x="1469" y="3994"/>
                  <a:pt x="2204" y="3496"/>
                </a:cubicBezTo>
                <a:cubicBezTo>
                  <a:pt x="2939" y="2749"/>
                  <a:pt x="3673" y="1753"/>
                  <a:pt x="4408" y="757"/>
                </a:cubicBezTo>
                <a:cubicBezTo>
                  <a:pt x="2939" y="10"/>
                  <a:pt x="1469" y="-239"/>
                  <a:pt x="735" y="259"/>
                </a:cubicBezTo>
                <a:close/>
              </a:path>
            </a:pathLst>
          </a:custGeom>
          <a:solidFill>
            <a:srgbClr val="FECDBC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353AEAE4-BAFB-4C29-BEFD-44254449D792}"/>
              </a:ext>
            </a:extLst>
          </p:cNvPr>
          <p:cNvSpPr/>
          <p:nvPr/>
        </p:nvSpPr>
        <p:spPr>
          <a:xfrm>
            <a:off x="7820269" y="46888"/>
            <a:ext cx="3667716" cy="3066068"/>
          </a:xfrm>
          <a:custGeom>
            <a:avLst/>
            <a:gdLst>
              <a:gd name="connsiteX0" fmla="*/ 0 w 3667716"/>
              <a:gd name="connsiteY0" fmla="*/ 2950528 h 3066068"/>
              <a:gd name="connsiteX1" fmla="*/ 87915 w 3667716"/>
              <a:gd name="connsiteY1" fmla="*/ 2871592 h 3066068"/>
              <a:gd name="connsiteX2" fmla="*/ 146689 w 3667716"/>
              <a:gd name="connsiteY2" fmla="*/ 2815066 h 3066068"/>
              <a:gd name="connsiteX3" fmla="*/ 241217 w 3667716"/>
              <a:gd name="connsiteY3" fmla="*/ 2742355 h 3066068"/>
              <a:gd name="connsiteX4" fmla="*/ 327908 w 3667716"/>
              <a:gd name="connsiteY4" fmla="*/ 2665909 h 3066068"/>
              <a:gd name="connsiteX5" fmla="*/ 496882 w 3667716"/>
              <a:gd name="connsiteY5" fmla="*/ 2532190 h 3066068"/>
              <a:gd name="connsiteX6" fmla="*/ 597042 w 3667716"/>
              <a:gd name="connsiteY6" fmla="*/ 2444538 h 3066068"/>
              <a:gd name="connsiteX7" fmla="*/ 757689 w 3667716"/>
              <a:gd name="connsiteY7" fmla="*/ 2304843 h 3066068"/>
              <a:gd name="connsiteX8" fmla="*/ 1031476 w 3667716"/>
              <a:gd name="connsiteY8" fmla="*/ 2071022 h 3066068"/>
              <a:gd name="connsiteX9" fmla="*/ 1117188 w 3667716"/>
              <a:gd name="connsiteY9" fmla="*/ 2011011 h 3066068"/>
              <a:gd name="connsiteX10" fmla="*/ 1275142 w 3667716"/>
              <a:gd name="connsiteY10" fmla="*/ 1896715 h 3066068"/>
              <a:gd name="connsiteX11" fmla="*/ 1372118 w 3667716"/>
              <a:gd name="connsiteY11" fmla="*/ 1803834 h 3066068"/>
              <a:gd name="connsiteX12" fmla="*/ 1509501 w 3667716"/>
              <a:gd name="connsiteY12" fmla="*/ 1691032 h 3066068"/>
              <a:gd name="connsiteX13" fmla="*/ 1519787 w 3667716"/>
              <a:gd name="connsiteY13" fmla="*/ 1678083 h 3066068"/>
              <a:gd name="connsiteX14" fmla="*/ 1594723 w 3667716"/>
              <a:gd name="connsiteY14" fmla="*/ 1615831 h 3066068"/>
              <a:gd name="connsiteX15" fmla="*/ 1691700 w 3667716"/>
              <a:gd name="connsiteY15" fmla="*/ 1528428 h 3066068"/>
              <a:gd name="connsiteX16" fmla="*/ 1876102 w 3667716"/>
              <a:gd name="connsiteY16" fmla="*/ 1378772 h 3066068"/>
              <a:gd name="connsiteX17" fmla="*/ 2026219 w 3667716"/>
              <a:gd name="connsiteY17" fmla="*/ 1255512 h 3066068"/>
              <a:gd name="connsiteX18" fmla="*/ 2197642 w 3667716"/>
              <a:gd name="connsiteY18" fmla="*/ 1116813 h 3066068"/>
              <a:gd name="connsiteX19" fmla="*/ 2326209 w 3667716"/>
              <a:gd name="connsiteY19" fmla="*/ 1001770 h 3066068"/>
              <a:gd name="connsiteX20" fmla="*/ 2539509 w 3667716"/>
              <a:gd name="connsiteY20" fmla="*/ 835680 h 3066068"/>
              <a:gd name="connsiteX21" fmla="*/ 2684973 w 3667716"/>
              <a:gd name="connsiteY21" fmla="*/ 733337 h 3066068"/>
              <a:gd name="connsiteX22" fmla="*/ 2706034 w 3667716"/>
              <a:gd name="connsiteY22" fmla="*/ 707937 h 3066068"/>
              <a:gd name="connsiteX23" fmla="*/ 2778766 w 3667716"/>
              <a:gd name="connsiteY23" fmla="*/ 644440 h 3066068"/>
              <a:gd name="connsiteX24" fmla="*/ 3050594 w 3667716"/>
              <a:gd name="connsiteY24" fmla="*/ 445480 h 3066068"/>
              <a:gd name="connsiteX25" fmla="*/ 3142428 w 3667716"/>
              <a:gd name="connsiteY25" fmla="*/ 359322 h 3066068"/>
              <a:gd name="connsiteX26" fmla="*/ 3353523 w 3667716"/>
              <a:gd name="connsiteY26" fmla="*/ 203940 h 3066068"/>
              <a:gd name="connsiteX27" fmla="*/ 3446091 w 3667716"/>
              <a:gd name="connsiteY27" fmla="*/ 124754 h 3066068"/>
              <a:gd name="connsiteX28" fmla="*/ 3542088 w 3667716"/>
              <a:gd name="connsiteY28" fmla="*/ 59016 h 3066068"/>
              <a:gd name="connsiteX29" fmla="*/ 3601351 w 3667716"/>
              <a:gd name="connsiteY29" fmla="*/ 0 h 3066068"/>
              <a:gd name="connsiteX30" fmla="*/ 3667716 w 3667716"/>
              <a:gd name="connsiteY30" fmla="*/ 85411 h 3066068"/>
              <a:gd name="connsiteX31" fmla="*/ 3594739 w 3667716"/>
              <a:gd name="connsiteY31" fmla="*/ 139197 h 3066068"/>
              <a:gd name="connsiteX32" fmla="*/ 3403970 w 3667716"/>
              <a:gd name="connsiteY32" fmla="*/ 290347 h 3066068"/>
              <a:gd name="connsiteX33" fmla="*/ 3236955 w 3667716"/>
              <a:gd name="connsiteY33" fmla="*/ 425310 h 3066068"/>
              <a:gd name="connsiteX34" fmla="*/ 3037125 w 3667716"/>
              <a:gd name="connsiteY34" fmla="*/ 596879 h 3066068"/>
              <a:gd name="connsiteX35" fmla="*/ 3010677 w 3667716"/>
              <a:gd name="connsiteY35" fmla="*/ 617547 h 3066068"/>
              <a:gd name="connsiteX36" fmla="*/ 2827009 w 3667716"/>
              <a:gd name="connsiteY36" fmla="*/ 749522 h 3066068"/>
              <a:gd name="connsiteX37" fmla="*/ 2756726 w 3667716"/>
              <a:gd name="connsiteY37" fmla="*/ 825720 h 3066068"/>
              <a:gd name="connsiteX38" fmla="*/ 2734441 w 3667716"/>
              <a:gd name="connsiteY38" fmla="*/ 844395 h 3066068"/>
              <a:gd name="connsiteX39" fmla="*/ 2567426 w 3667716"/>
              <a:gd name="connsiteY39" fmla="*/ 975126 h 3066068"/>
              <a:gd name="connsiteX40" fmla="*/ 2421472 w 3667716"/>
              <a:gd name="connsiteY40" fmla="*/ 1081952 h 3066068"/>
              <a:gd name="connsiteX41" fmla="*/ 2386942 w 3667716"/>
              <a:gd name="connsiteY41" fmla="*/ 1105857 h 3066068"/>
              <a:gd name="connsiteX42" fmla="*/ 2235355 w 3667716"/>
              <a:gd name="connsiteY42" fmla="*/ 1240073 h 3066068"/>
              <a:gd name="connsiteX43" fmla="*/ 2061728 w 3667716"/>
              <a:gd name="connsiteY43" fmla="*/ 1383255 h 3066068"/>
              <a:gd name="connsiteX44" fmla="*/ 1914060 w 3667716"/>
              <a:gd name="connsiteY44" fmla="*/ 1507511 h 3066068"/>
              <a:gd name="connsiteX45" fmla="*/ 1718393 w 3667716"/>
              <a:gd name="connsiteY45" fmla="*/ 1672356 h 3066068"/>
              <a:gd name="connsiteX46" fmla="*/ 1591050 w 3667716"/>
              <a:gd name="connsiteY46" fmla="*/ 1762498 h 3066068"/>
              <a:gd name="connsiteX47" fmla="*/ 1555296 w 3667716"/>
              <a:gd name="connsiteY47" fmla="*/ 1798355 h 3066068"/>
              <a:gd name="connsiteX48" fmla="*/ 1473258 w 3667716"/>
              <a:gd name="connsiteY48" fmla="*/ 1875051 h 3066068"/>
              <a:gd name="connsiteX49" fmla="*/ 1374322 w 3667716"/>
              <a:gd name="connsiteY49" fmla="*/ 1960212 h 3066068"/>
              <a:gd name="connsiteX50" fmla="*/ 1245755 w 3667716"/>
              <a:gd name="connsiteY50" fmla="*/ 2054338 h 3066068"/>
              <a:gd name="connsiteX51" fmla="*/ 1242327 w 3667716"/>
              <a:gd name="connsiteY51" fmla="*/ 2056580 h 3066068"/>
              <a:gd name="connsiteX52" fmla="*/ 1134575 w 3667716"/>
              <a:gd name="connsiteY52" fmla="*/ 2155935 h 3066068"/>
              <a:gd name="connsiteX53" fmla="*/ 990580 w 3667716"/>
              <a:gd name="connsiteY53" fmla="*/ 2266745 h 3066068"/>
              <a:gd name="connsiteX54" fmla="*/ 968295 w 3667716"/>
              <a:gd name="connsiteY54" fmla="*/ 2285420 h 3066068"/>
              <a:gd name="connsiteX55" fmla="*/ 786342 w 3667716"/>
              <a:gd name="connsiteY55" fmla="*/ 2444289 h 3066068"/>
              <a:gd name="connsiteX56" fmla="*/ 597042 w 3667716"/>
              <a:gd name="connsiteY56" fmla="*/ 2604154 h 3066068"/>
              <a:gd name="connsiteX57" fmla="*/ 407007 w 3667716"/>
              <a:gd name="connsiteY57" fmla="*/ 2756300 h 3066068"/>
              <a:gd name="connsiteX58" fmla="*/ 283338 w 3667716"/>
              <a:gd name="connsiteY58" fmla="*/ 2852667 h 3066068"/>
              <a:gd name="connsiteX59" fmla="*/ 278195 w 3667716"/>
              <a:gd name="connsiteY59" fmla="*/ 2858892 h 3066068"/>
              <a:gd name="connsiteX60" fmla="*/ 203748 w 3667716"/>
              <a:gd name="connsiteY60" fmla="*/ 2919651 h 3066068"/>
              <a:gd name="connsiteX61" fmla="*/ 19591 w 3667716"/>
              <a:gd name="connsiteY61" fmla="*/ 3066069 h 3066068"/>
              <a:gd name="connsiteX62" fmla="*/ 0 w 3667716"/>
              <a:gd name="connsiteY62" fmla="*/ 2950528 h 3066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3667716" h="3066068">
                <a:moveTo>
                  <a:pt x="0" y="2950528"/>
                </a:moveTo>
                <a:cubicBezTo>
                  <a:pt x="25469" y="2919900"/>
                  <a:pt x="53141" y="2892260"/>
                  <a:pt x="87915" y="2871592"/>
                </a:cubicBezTo>
                <a:cubicBezTo>
                  <a:pt x="111425" y="2857896"/>
                  <a:pt x="136649" y="2843204"/>
                  <a:pt x="146689" y="2815066"/>
                </a:cubicBezTo>
                <a:cubicBezTo>
                  <a:pt x="163097" y="2769497"/>
                  <a:pt x="214524" y="2772485"/>
                  <a:pt x="241217" y="2742355"/>
                </a:cubicBezTo>
                <a:cubicBezTo>
                  <a:pt x="266930" y="2713221"/>
                  <a:pt x="299011" y="2690561"/>
                  <a:pt x="327908" y="2665909"/>
                </a:cubicBezTo>
                <a:cubicBezTo>
                  <a:pt x="382763" y="2619842"/>
                  <a:pt x="437129" y="2572779"/>
                  <a:pt x="496882" y="2532190"/>
                </a:cubicBezTo>
                <a:cubicBezTo>
                  <a:pt x="532880" y="2507538"/>
                  <a:pt x="568145" y="2477159"/>
                  <a:pt x="597042" y="2444538"/>
                </a:cubicBezTo>
                <a:cubicBezTo>
                  <a:pt x="645040" y="2390254"/>
                  <a:pt x="707487" y="2355641"/>
                  <a:pt x="757689" y="2304843"/>
                </a:cubicBezTo>
                <a:cubicBezTo>
                  <a:pt x="842421" y="2219184"/>
                  <a:pt x="956050" y="2167638"/>
                  <a:pt x="1031476" y="2071022"/>
                </a:cubicBezTo>
                <a:cubicBezTo>
                  <a:pt x="1054496" y="2041888"/>
                  <a:pt x="1091719" y="2036410"/>
                  <a:pt x="1117188" y="2011011"/>
                </a:cubicBezTo>
                <a:cubicBezTo>
                  <a:pt x="1163717" y="1964446"/>
                  <a:pt x="1220042" y="1931825"/>
                  <a:pt x="1275142" y="1896715"/>
                </a:cubicBezTo>
                <a:cubicBezTo>
                  <a:pt x="1311630" y="1873557"/>
                  <a:pt x="1332936" y="1828237"/>
                  <a:pt x="1372118" y="1803834"/>
                </a:cubicBezTo>
                <a:cubicBezTo>
                  <a:pt x="1422566" y="1772458"/>
                  <a:pt x="1449503" y="1710953"/>
                  <a:pt x="1509501" y="1691032"/>
                </a:cubicBezTo>
                <a:cubicBezTo>
                  <a:pt x="1513665" y="1689538"/>
                  <a:pt x="1516358" y="1682316"/>
                  <a:pt x="1519787" y="1678083"/>
                </a:cubicBezTo>
                <a:cubicBezTo>
                  <a:pt x="1540113" y="1651688"/>
                  <a:pt x="1557010" y="1624546"/>
                  <a:pt x="1594723" y="1615831"/>
                </a:cubicBezTo>
                <a:cubicBezTo>
                  <a:pt x="1640273" y="1605123"/>
                  <a:pt x="1652272" y="1549345"/>
                  <a:pt x="1691700" y="1528428"/>
                </a:cubicBezTo>
                <a:cubicBezTo>
                  <a:pt x="1762963" y="1491076"/>
                  <a:pt x="1814634" y="1428077"/>
                  <a:pt x="1876102" y="1378772"/>
                </a:cubicBezTo>
                <a:cubicBezTo>
                  <a:pt x="1925569" y="1339180"/>
                  <a:pt x="1980180" y="1303073"/>
                  <a:pt x="2026219" y="1255512"/>
                </a:cubicBezTo>
                <a:cubicBezTo>
                  <a:pt x="2075932" y="1203967"/>
                  <a:pt x="2137399" y="1159643"/>
                  <a:pt x="2197642" y="1116813"/>
                </a:cubicBezTo>
                <a:cubicBezTo>
                  <a:pt x="2244416" y="1083446"/>
                  <a:pt x="2273803" y="1027667"/>
                  <a:pt x="2326209" y="1001770"/>
                </a:cubicBezTo>
                <a:cubicBezTo>
                  <a:pt x="2409227" y="960932"/>
                  <a:pt x="2462123" y="881498"/>
                  <a:pt x="2539509" y="835680"/>
                </a:cubicBezTo>
                <a:cubicBezTo>
                  <a:pt x="2590935" y="805052"/>
                  <a:pt x="2619098" y="741554"/>
                  <a:pt x="2684973" y="733337"/>
                </a:cubicBezTo>
                <a:cubicBezTo>
                  <a:pt x="2698197" y="731594"/>
                  <a:pt x="2698442" y="715657"/>
                  <a:pt x="2706034" y="707937"/>
                </a:cubicBezTo>
                <a:cubicBezTo>
                  <a:pt x="2728319" y="684530"/>
                  <a:pt x="2752563" y="663863"/>
                  <a:pt x="2778766" y="644440"/>
                </a:cubicBezTo>
                <a:cubicBezTo>
                  <a:pt x="2869130" y="577705"/>
                  <a:pt x="2958760" y="510223"/>
                  <a:pt x="3050594" y="445480"/>
                </a:cubicBezTo>
                <a:cubicBezTo>
                  <a:pt x="3084144" y="421824"/>
                  <a:pt x="3100551" y="374512"/>
                  <a:pt x="3142428" y="359322"/>
                </a:cubicBezTo>
                <a:cubicBezTo>
                  <a:pt x="3227404" y="328196"/>
                  <a:pt x="3269525" y="239050"/>
                  <a:pt x="3353523" y="203940"/>
                </a:cubicBezTo>
                <a:cubicBezTo>
                  <a:pt x="3388297" y="189248"/>
                  <a:pt x="3413276" y="150153"/>
                  <a:pt x="3446091" y="124754"/>
                </a:cubicBezTo>
                <a:cubicBezTo>
                  <a:pt x="3476457" y="101098"/>
                  <a:pt x="3513191" y="87901"/>
                  <a:pt x="3542088" y="59016"/>
                </a:cubicBezTo>
                <a:cubicBezTo>
                  <a:pt x="3561189" y="39593"/>
                  <a:pt x="3576372" y="13696"/>
                  <a:pt x="3601351" y="0"/>
                </a:cubicBezTo>
                <a:cubicBezTo>
                  <a:pt x="3631473" y="22162"/>
                  <a:pt x="3665512" y="41087"/>
                  <a:pt x="3667716" y="85411"/>
                </a:cubicBezTo>
                <a:cubicBezTo>
                  <a:pt x="3633432" y="88648"/>
                  <a:pt x="3615800" y="119525"/>
                  <a:pt x="3594739" y="139197"/>
                </a:cubicBezTo>
                <a:cubicBezTo>
                  <a:pt x="3534986" y="194726"/>
                  <a:pt x="3464213" y="234568"/>
                  <a:pt x="3403970" y="290347"/>
                </a:cubicBezTo>
                <a:cubicBezTo>
                  <a:pt x="3353033" y="337410"/>
                  <a:pt x="3295973" y="383726"/>
                  <a:pt x="3236955" y="425310"/>
                </a:cubicBezTo>
                <a:cubicBezTo>
                  <a:pt x="3165937" y="474863"/>
                  <a:pt x="3096633" y="531140"/>
                  <a:pt x="3037125" y="596879"/>
                </a:cubicBezTo>
                <a:cubicBezTo>
                  <a:pt x="3029778" y="605096"/>
                  <a:pt x="3020717" y="613562"/>
                  <a:pt x="3010677" y="617547"/>
                </a:cubicBezTo>
                <a:cubicBezTo>
                  <a:pt x="2938924" y="646681"/>
                  <a:pt x="2886762" y="703704"/>
                  <a:pt x="2827009" y="749522"/>
                </a:cubicBezTo>
                <a:cubicBezTo>
                  <a:pt x="2798847" y="770937"/>
                  <a:pt x="2776562" y="796585"/>
                  <a:pt x="2756726" y="825720"/>
                </a:cubicBezTo>
                <a:cubicBezTo>
                  <a:pt x="2751583" y="833439"/>
                  <a:pt x="2743012" y="841407"/>
                  <a:pt x="2734441" y="844395"/>
                </a:cubicBezTo>
                <a:cubicBezTo>
                  <a:pt x="2664402" y="869794"/>
                  <a:pt x="2617139" y="921589"/>
                  <a:pt x="2567426" y="975126"/>
                </a:cubicBezTo>
                <a:cubicBezTo>
                  <a:pt x="2527019" y="1018703"/>
                  <a:pt x="2471429" y="1048086"/>
                  <a:pt x="2421472" y="1081952"/>
                </a:cubicBezTo>
                <a:cubicBezTo>
                  <a:pt x="2409962" y="1089920"/>
                  <a:pt x="2394534" y="1093904"/>
                  <a:pt x="2386942" y="1105857"/>
                </a:cubicBezTo>
                <a:cubicBezTo>
                  <a:pt x="2348984" y="1165121"/>
                  <a:pt x="2284578" y="1194006"/>
                  <a:pt x="2235355" y="1240073"/>
                </a:cubicBezTo>
                <a:cubicBezTo>
                  <a:pt x="2181235" y="1290872"/>
                  <a:pt x="2116584" y="1331958"/>
                  <a:pt x="2061728" y="1383255"/>
                </a:cubicBezTo>
                <a:cubicBezTo>
                  <a:pt x="2014465" y="1427578"/>
                  <a:pt x="1957650" y="1462191"/>
                  <a:pt x="1914060" y="1507511"/>
                </a:cubicBezTo>
                <a:cubicBezTo>
                  <a:pt x="1853817" y="1570013"/>
                  <a:pt x="1777166" y="1609107"/>
                  <a:pt x="1718393" y="1672356"/>
                </a:cubicBezTo>
                <a:cubicBezTo>
                  <a:pt x="1683863" y="1709459"/>
                  <a:pt x="1639538" y="1740834"/>
                  <a:pt x="1591050" y="1762498"/>
                </a:cubicBezTo>
                <a:cubicBezTo>
                  <a:pt x="1575622" y="1769470"/>
                  <a:pt x="1565092" y="1783913"/>
                  <a:pt x="1555296" y="1798355"/>
                </a:cubicBezTo>
                <a:cubicBezTo>
                  <a:pt x="1533990" y="1830478"/>
                  <a:pt x="1508277" y="1858367"/>
                  <a:pt x="1473258" y="1875051"/>
                </a:cubicBezTo>
                <a:cubicBezTo>
                  <a:pt x="1432361" y="1894474"/>
                  <a:pt x="1420606" y="1947762"/>
                  <a:pt x="1374322" y="1960212"/>
                </a:cubicBezTo>
                <a:cubicBezTo>
                  <a:pt x="1319467" y="1974904"/>
                  <a:pt x="1294488" y="2030931"/>
                  <a:pt x="1245755" y="2054338"/>
                </a:cubicBezTo>
                <a:cubicBezTo>
                  <a:pt x="1244286" y="2054836"/>
                  <a:pt x="1242571" y="2055833"/>
                  <a:pt x="1242327" y="2056580"/>
                </a:cubicBezTo>
                <a:cubicBezTo>
                  <a:pt x="1226164" y="2111113"/>
                  <a:pt x="1174002" y="2131034"/>
                  <a:pt x="1134575" y="2155935"/>
                </a:cubicBezTo>
                <a:cubicBezTo>
                  <a:pt x="1082658" y="2188804"/>
                  <a:pt x="1057190" y="2255290"/>
                  <a:pt x="990580" y="2266745"/>
                </a:cubicBezTo>
                <a:cubicBezTo>
                  <a:pt x="982253" y="2267990"/>
                  <a:pt x="974907" y="2278448"/>
                  <a:pt x="968295" y="2285420"/>
                </a:cubicBezTo>
                <a:cubicBezTo>
                  <a:pt x="912705" y="2344685"/>
                  <a:pt x="847564" y="2391997"/>
                  <a:pt x="786342" y="2444289"/>
                </a:cubicBezTo>
                <a:cubicBezTo>
                  <a:pt x="723650" y="2497827"/>
                  <a:pt x="659733" y="2551115"/>
                  <a:pt x="597042" y="2604154"/>
                </a:cubicBezTo>
                <a:cubicBezTo>
                  <a:pt x="536064" y="2655699"/>
                  <a:pt x="484147" y="2721189"/>
                  <a:pt x="407007" y="2756300"/>
                </a:cubicBezTo>
                <a:cubicBezTo>
                  <a:pt x="360968" y="2777217"/>
                  <a:pt x="324234" y="2819797"/>
                  <a:pt x="283338" y="2852667"/>
                </a:cubicBezTo>
                <a:cubicBezTo>
                  <a:pt x="281134" y="2854410"/>
                  <a:pt x="279419" y="2859141"/>
                  <a:pt x="278195" y="2858892"/>
                </a:cubicBezTo>
                <a:cubicBezTo>
                  <a:pt x="232890" y="2852916"/>
                  <a:pt x="222850" y="2897240"/>
                  <a:pt x="203748" y="2919651"/>
                </a:cubicBezTo>
                <a:cubicBezTo>
                  <a:pt x="150852" y="2981405"/>
                  <a:pt x="82038" y="3019255"/>
                  <a:pt x="19591" y="3066069"/>
                </a:cubicBezTo>
                <a:cubicBezTo>
                  <a:pt x="13224" y="3027472"/>
                  <a:pt x="6612" y="2989125"/>
                  <a:pt x="0" y="2950528"/>
                </a:cubicBezTo>
                <a:close/>
              </a:path>
            </a:pathLst>
          </a:custGeom>
          <a:solidFill>
            <a:srgbClr val="800505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A5F92624-2F0B-43DB-8D00-0EF9B1E27593}"/>
              </a:ext>
            </a:extLst>
          </p:cNvPr>
          <p:cNvSpPr/>
          <p:nvPr/>
        </p:nvSpPr>
        <p:spPr>
          <a:xfrm>
            <a:off x="677412" y="17754"/>
            <a:ext cx="3653836" cy="3035689"/>
          </a:xfrm>
          <a:custGeom>
            <a:avLst/>
            <a:gdLst>
              <a:gd name="connsiteX0" fmla="*/ 69702 w 3653836"/>
              <a:gd name="connsiteY0" fmla="*/ 0 h 3035689"/>
              <a:gd name="connsiteX1" fmla="*/ 252635 w 3653836"/>
              <a:gd name="connsiteY1" fmla="*/ 135213 h 3035689"/>
              <a:gd name="connsiteX2" fmla="*/ 309204 w 3653836"/>
              <a:gd name="connsiteY2" fmla="*/ 177545 h 3035689"/>
              <a:gd name="connsiteX3" fmla="*/ 466424 w 3653836"/>
              <a:gd name="connsiteY3" fmla="*/ 298564 h 3035689"/>
              <a:gd name="connsiteX4" fmla="*/ 497035 w 3653836"/>
              <a:gd name="connsiteY4" fmla="*/ 337659 h 3035689"/>
              <a:gd name="connsiteX5" fmla="*/ 519075 w 3653836"/>
              <a:gd name="connsiteY5" fmla="*/ 359820 h 3035689"/>
              <a:gd name="connsiteX6" fmla="*/ 648867 w 3653836"/>
              <a:gd name="connsiteY6" fmla="*/ 448468 h 3035689"/>
              <a:gd name="connsiteX7" fmla="*/ 780373 w 3653836"/>
              <a:gd name="connsiteY7" fmla="*/ 553302 h 3035689"/>
              <a:gd name="connsiteX8" fmla="*/ 1023793 w 3653836"/>
              <a:gd name="connsiteY8" fmla="*/ 751763 h 3035689"/>
              <a:gd name="connsiteX9" fmla="*/ 1028936 w 3653836"/>
              <a:gd name="connsiteY9" fmla="*/ 758487 h 3035689"/>
              <a:gd name="connsiteX10" fmla="*/ 1269418 w 3653836"/>
              <a:gd name="connsiteY10" fmla="*/ 932047 h 3035689"/>
              <a:gd name="connsiteX11" fmla="*/ 1319375 w 3653836"/>
              <a:gd name="connsiteY11" fmla="*/ 982845 h 3035689"/>
              <a:gd name="connsiteX12" fmla="*/ 1393087 w 3653836"/>
              <a:gd name="connsiteY12" fmla="*/ 1026422 h 3035689"/>
              <a:gd name="connsiteX13" fmla="*/ 1541246 w 3653836"/>
              <a:gd name="connsiteY13" fmla="*/ 1159145 h 3035689"/>
              <a:gd name="connsiteX14" fmla="*/ 1692343 w 3653836"/>
              <a:gd name="connsiteY14" fmla="*/ 1281907 h 3035689"/>
              <a:gd name="connsiteX15" fmla="*/ 1825073 w 3653836"/>
              <a:gd name="connsiteY15" fmla="*/ 1393215 h 3035689"/>
              <a:gd name="connsiteX16" fmla="*/ 1933804 w 3653836"/>
              <a:gd name="connsiteY16" fmla="*/ 1479871 h 3035689"/>
              <a:gd name="connsiteX17" fmla="*/ 2054045 w 3653836"/>
              <a:gd name="connsiteY17" fmla="*/ 1575242 h 3035689"/>
              <a:gd name="connsiteX18" fmla="*/ 2120900 w 3653836"/>
              <a:gd name="connsiteY18" fmla="*/ 1639487 h 3035689"/>
              <a:gd name="connsiteX19" fmla="*/ 2208326 w 3653836"/>
              <a:gd name="connsiteY19" fmla="*/ 1711451 h 3035689"/>
              <a:gd name="connsiteX20" fmla="*/ 2370198 w 3653836"/>
              <a:gd name="connsiteY20" fmla="*/ 1848407 h 3035689"/>
              <a:gd name="connsiteX21" fmla="*/ 2417462 w 3653836"/>
              <a:gd name="connsiteY21" fmla="*/ 1896217 h 3035689"/>
              <a:gd name="connsiteX22" fmla="*/ 2550927 w 3653836"/>
              <a:gd name="connsiteY22" fmla="*/ 1987604 h 3035689"/>
              <a:gd name="connsiteX23" fmla="*/ 2591823 w 3653836"/>
              <a:gd name="connsiteY23" fmla="*/ 2029686 h 3035689"/>
              <a:gd name="connsiteX24" fmla="*/ 2876875 w 3653836"/>
              <a:gd name="connsiteY24" fmla="*/ 2261515 h 3035689"/>
              <a:gd name="connsiteX25" fmla="*/ 3027972 w 3653836"/>
              <a:gd name="connsiteY25" fmla="*/ 2390005 h 3035689"/>
              <a:gd name="connsiteX26" fmla="*/ 3176376 w 3653836"/>
              <a:gd name="connsiteY26" fmla="*/ 2518245 h 3035689"/>
              <a:gd name="connsiteX27" fmla="*/ 3323310 w 3653836"/>
              <a:gd name="connsiteY27" fmla="*/ 2638518 h 3035689"/>
              <a:gd name="connsiteX28" fmla="*/ 3498161 w 3653836"/>
              <a:gd name="connsiteY28" fmla="*/ 2783193 h 3035689"/>
              <a:gd name="connsiteX29" fmla="*/ 3653176 w 3653836"/>
              <a:gd name="connsiteY29" fmla="*/ 2912927 h 3035689"/>
              <a:gd name="connsiteX30" fmla="*/ 3623789 w 3653836"/>
              <a:gd name="connsiteY30" fmla="*/ 3035690 h 3035689"/>
              <a:gd name="connsiteX31" fmla="*/ 3554241 w 3653836"/>
              <a:gd name="connsiteY31" fmla="*/ 2985390 h 3035689"/>
              <a:gd name="connsiteX32" fmla="*/ 3483957 w 3653836"/>
              <a:gd name="connsiteY32" fmla="*/ 2902469 h 3035689"/>
              <a:gd name="connsiteX33" fmla="*/ 3424694 w 3653836"/>
              <a:gd name="connsiteY33" fmla="*/ 2867608 h 3035689"/>
              <a:gd name="connsiteX34" fmla="*/ 3228047 w 3653836"/>
              <a:gd name="connsiteY34" fmla="*/ 2720940 h 3035689"/>
              <a:gd name="connsiteX35" fmla="*/ 3086991 w 3653836"/>
              <a:gd name="connsiteY35" fmla="*/ 2600170 h 3035689"/>
              <a:gd name="connsiteX36" fmla="*/ 2905038 w 3653836"/>
              <a:gd name="connsiteY36" fmla="*/ 2450764 h 3035689"/>
              <a:gd name="connsiteX37" fmla="*/ 2758348 w 3653836"/>
              <a:gd name="connsiteY37" fmla="*/ 2322025 h 3035689"/>
              <a:gd name="connsiteX38" fmla="*/ 2710595 w 3653836"/>
              <a:gd name="connsiteY38" fmla="*/ 2290152 h 3035689"/>
              <a:gd name="connsiteX39" fmla="*/ 2669453 w 3653836"/>
              <a:gd name="connsiteY39" fmla="*/ 2262511 h 3035689"/>
              <a:gd name="connsiteX40" fmla="*/ 2514438 w 3653836"/>
              <a:gd name="connsiteY40" fmla="*/ 2138255 h 3035689"/>
              <a:gd name="connsiteX41" fmla="*/ 2449787 w 3653836"/>
              <a:gd name="connsiteY41" fmla="*/ 2068034 h 3035689"/>
              <a:gd name="connsiteX42" fmla="*/ 2326118 w 3653836"/>
              <a:gd name="connsiteY42" fmla="*/ 1976647 h 3035689"/>
              <a:gd name="connsiteX43" fmla="*/ 2309710 w 3653836"/>
              <a:gd name="connsiteY43" fmla="*/ 1965442 h 3035689"/>
              <a:gd name="connsiteX44" fmla="*/ 2151266 w 3653836"/>
              <a:gd name="connsiteY44" fmla="*/ 1811802 h 3035689"/>
              <a:gd name="connsiteX45" fmla="*/ 2060412 w 3653836"/>
              <a:gd name="connsiteY45" fmla="*/ 1752537 h 3035689"/>
              <a:gd name="connsiteX46" fmla="*/ 2003108 w 3653836"/>
              <a:gd name="connsiteY46" fmla="*/ 1701490 h 3035689"/>
              <a:gd name="connsiteX47" fmla="*/ 1842705 w 3653836"/>
              <a:gd name="connsiteY47" fmla="*/ 1571756 h 3035689"/>
              <a:gd name="connsiteX48" fmla="*/ 1637977 w 3653836"/>
              <a:gd name="connsiteY48" fmla="*/ 1391970 h 3035689"/>
              <a:gd name="connsiteX49" fmla="*/ 1495451 w 3653836"/>
              <a:gd name="connsiteY49" fmla="*/ 1277176 h 3035689"/>
              <a:gd name="connsiteX50" fmla="*/ 1385740 w 3653836"/>
              <a:gd name="connsiteY50" fmla="*/ 1186038 h 3035689"/>
              <a:gd name="connsiteX51" fmla="*/ 1169258 w 3653836"/>
              <a:gd name="connsiteY51" fmla="*/ 1017956 h 3035689"/>
              <a:gd name="connsiteX52" fmla="*/ 1040446 w 3653836"/>
              <a:gd name="connsiteY52" fmla="*/ 896439 h 3035689"/>
              <a:gd name="connsiteX53" fmla="*/ 1002733 w 3653836"/>
              <a:gd name="connsiteY53" fmla="*/ 877514 h 3035689"/>
              <a:gd name="connsiteX54" fmla="*/ 962081 w 3653836"/>
              <a:gd name="connsiteY54" fmla="*/ 850870 h 3035689"/>
              <a:gd name="connsiteX55" fmla="*/ 718660 w 3653836"/>
              <a:gd name="connsiteY55" fmla="*/ 649669 h 3035689"/>
              <a:gd name="connsiteX56" fmla="*/ 581277 w 3653836"/>
              <a:gd name="connsiteY56" fmla="*/ 532634 h 3035689"/>
              <a:gd name="connsiteX57" fmla="*/ 485035 w 3653836"/>
              <a:gd name="connsiteY57" fmla="*/ 452701 h 3035689"/>
              <a:gd name="connsiteX58" fmla="*/ 275899 w 3653836"/>
              <a:gd name="connsiteY58" fmla="*/ 277647 h 3035689"/>
              <a:gd name="connsiteX59" fmla="*/ 124312 w 3653836"/>
              <a:gd name="connsiteY59" fmla="*/ 164098 h 3035689"/>
              <a:gd name="connsiteX60" fmla="*/ 153 w 3653836"/>
              <a:gd name="connsiteY60" fmla="*/ 63249 h 3035689"/>
              <a:gd name="connsiteX61" fmla="*/ 69702 w 3653836"/>
              <a:gd name="connsiteY61" fmla="*/ 0 h 3035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3653836" h="3035689">
                <a:moveTo>
                  <a:pt x="69702" y="0"/>
                </a:moveTo>
                <a:cubicBezTo>
                  <a:pt x="139741" y="32122"/>
                  <a:pt x="179658" y="105830"/>
                  <a:pt x="252635" y="135213"/>
                </a:cubicBezTo>
                <a:cubicBezTo>
                  <a:pt x="272471" y="143181"/>
                  <a:pt x="293776" y="160114"/>
                  <a:pt x="309204" y="177545"/>
                </a:cubicBezTo>
                <a:cubicBezTo>
                  <a:pt x="354264" y="228343"/>
                  <a:pt x="413772" y="258473"/>
                  <a:pt x="466424" y="298564"/>
                </a:cubicBezTo>
                <a:cubicBezTo>
                  <a:pt x="479893" y="308773"/>
                  <a:pt x="494341" y="317738"/>
                  <a:pt x="497035" y="337659"/>
                </a:cubicBezTo>
                <a:cubicBezTo>
                  <a:pt x="498504" y="348615"/>
                  <a:pt x="505116" y="356334"/>
                  <a:pt x="519075" y="359820"/>
                </a:cubicBezTo>
                <a:cubicBezTo>
                  <a:pt x="572706" y="372769"/>
                  <a:pt x="611888" y="407382"/>
                  <a:pt x="648867" y="448468"/>
                </a:cubicBezTo>
                <a:cubicBezTo>
                  <a:pt x="686580" y="490302"/>
                  <a:pt x="735068" y="520183"/>
                  <a:pt x="780373" y="553302"/>
                </a:cubicBezTo>
                <a:cubicBezTo>
                  <a:pt x="864370" y="615555"/>
                  <a:pt x="956448" y="668096"/>
                  <a:pt x="1023793" y="751763"/>
                </a:cubicBezTo>
                <a:cubicBezTo>
                  <a:pt x="1025507" y="754004"/>
                  <a:pt x="1026732" y="757491"/>
                  <a:pt x="1028936" y="758487"/>
                </a:cubicBezTo>
                <a:cubicBezTo>
                  <a:pt x="1125912" y="792352"/>
                  <a:pt x="1185176" y="880004"/>
                  <a:pt x="1269418" y="932047"/>
                </a:cubicBezTo>
                <a:cubicBezTo>
                  <a:pt x="1289009" y="944000"/>
                  <a:pt x="1310069" y="957446"/>
                  <a:pt x="1319375" y="982845"/>
                </a:cubicBezTo>
                <a:cubicBezTo>
                  <a:pt x="1331865" y="1016213"/>
                  <a:pt x="1368843" y="1010735"/>
                  <a:pt x="1393087" y="1026422"/>
                </a:cubicBezTo>
                <a:cubicBezTo>
                  <a:pt x="1449412" y="1063027"/>
                  <a:pt x="1485656" y="1122291"/>
                  <a:pt x="1541246" y="1159145"/>
                </a:cubicBezTo>
                <a:cubicBezTo>
                  <a:pt x="1595856" y="1195002"/>
                  <a:pt x="1649242" y="1236338"/>
                  <a:pt x="1692343" y="1281907"/>
                </a:cubicBezTo>
                <a:cubicBezTo>
                  <a:pt x="1733484" y="1324986"/>
                  <a:pt x="1787850" y="1347148"/>
                  <a:pt x="1825073" y="1393215"/>
                </a:cubicBezTo>
                <a:cubicBezTo>
                  <a:pt x="1853970" y="1429073"/>
                  <a:pt x="1902703" y="1444262"/>
                  <a:pt x="1933804" y="1479871"/>
                </a:cubicBezTo>
                <a:cubicBezTo>
                  <a:pt x="1968578" y="1519214"/>
                  <a:pt x="2015842" y="1541874"/>
                  <a:pt x="2054045" y="1575242"/>
                </a:cubicBezTo>
                <a:cubicBezTo>
                  <a:pt x="2076820" y="1595412"/>
                  <a:pt x="2089064" y="1629028"/>
                  <a:pt x="2120900" y="1639487"/>
                </a:cubicBezTo>
                <a:cubicBezTo>
                  <a:pt x="2160327" y="1652684"/>
                  <a:pt x="2178449" y="1692277"/>
                  <a:pt x="2208326" y="1711451"/>
                </a:cubicBezTo>
                <a:cubicBezTo>
                  <a:pt x="2269058" y="1750794"/>
                  <a:pt x="2310445" y="1810557"/>
                  <a:pt x="2370198" y="1848407"/>
                </a:cubicBezTo>
                <a:cubicBezTo>
                  <a:pt x="2390279" y="1861106"/>
                  <a:pt x="2400564" y="1882521"/>
                  <a:pt x="2417462" y="1896217"/>
                </a:cubicBezTo>
                <a:cubicBezTo>
                  <a:pt x="2458848" y="1930580"/>
                  <a:pt x="2497541" y="1969924"/>
                  <a:pt x="2550927" y="1987604"/>
                </a:cubicBezTo>
                <a:cubicBezTo>
                  <a:pt x="2570763" y="1993829"/>
                  <a:pt x="2575171" y="2019726"/>
                  <a:pt x="2591823" y="2029686"/>
                </a:cubicBezTo>
                <a:cubicBezTo>
                  <a:pt x="2698350" y="2092188"/>
                  <a:pt x="2772307" y="2195528"/>
                  <a:pt x="2876875" y="2261515"/>
                </a:cubicBezTo>
                <a:cubicBezTo>
                  <a:pt x="2932220" y="2296128"/>
                  <a:pt x="2974831" y="2351159"/>
                  <a:pt x="3027972" y="2390005"/>
                </a:cubicBezTo>
                <a:cubicBezTo>
                  <a:pt x="3081358" y="2428602"/>
                  <a:pt x="3127398" y="2475167"/>
                  <a:pt x="3176376" y="2518245"/>
                </a:cubicBezTo>
                <a:cubicBezTo>
                  <a:pt x="3223884" y="2560328"/>
                  <a:pt x="3272862" y="2602909"/>
                  <a:pt x="3323310" y="2638518"/>
                </a:cubicBezTo>
                <a:cubicBezTo>
                  <a:pt x="3386246" y="2683091"/>
                  <a:pt x="3429592" y="2755304"/>
                  <a:pt x="3498161" y="2783193"/>
                </a:cubicBezTo>
                <a:cubicBezTo>
                  <a:pt x="3567465" y="2811331"/>
                  <a:pt x="3583383" y="2893256"/>
                  <a:pt x="3653176" y="2912927"/>
                </a:cubicBezTo>
                <a:cubicBezTo>
                  <a:pt x="3659054" y="2957749"/>
                  <a:pt x="3623789" y="2992362"/>
                  <a:pt x="3623789" y="3035690"/>
                </a:cubicBezTo>
                <a:cubicBezTo>
                  <a:pt x="3592199" y="3031208"/>
                  <a:pt x="3572852" y="3005808"/>
                  <a:pt x="3554241" y="2985390"/>
                </a:cubicBezTo>
                <a:cubicBezTo>
                  <a:pt x="3530241" y="2959243"/>
                  <a:pt x="3498161" y="2940319"/>
                  <a:pt x="3483957" y="2902469"/>
                </a:cubicBezTo>
                <a:cubicBezTo>
                  <a:pt x="3477345" y="2885785"/>
                  <a:pt x="3444775" y="2882548"/>
                  <a:pt x="3424694" y="2867608"/>
                </a:cubicBezTo>
                <a:cubicBezTo>
                  <a:pt x="3359553" y="2818303"/>
                  <a:pt x="3285841" y="2778711"/>
                  <a:pt x="3228047" y="2720940"/>
                </a:cubicBezTo>
                <a:cubicBezTo>
                  <a:pt x="3183967" y="2676865"/>
                  <a:pt x="3132540" y="2642502"/>
                  <a:pt x="3086991" y="2600170"/>
                </a:cubicBezTo>
                <a:cubicBezTo>
                  <a:pt x="3029931" y="2547380"/>
                  <a:pt x="2968709" y="2497329"/>
                  <a:pt x="2905038" y="2450764"/>
                </a:cubicBezTo>
                <a:cubicBezTo>
                  <a:pt x="2852631" y="2412665"/>
                  <a:pt x="2801939" y="2371080"/>
                  <a:pt x="2758348" y="2322025"/>
                </a:cubicBezTo>
                <a:cubicBezTo>
                  <a:pt x="2745124" y="2306835"/>
                  <a:pt x="2732635" y="2291895"/>
                  <a:pt x="2710595" y="2290152"/>
                </a:cubicBezTo>
                <a:cubicBezTo>
                  <a:pt x="2692473" y="2288658"/>
                  <a:pt x="2679004" y="2273966"/>
                  <a:pt x="2669453" y="2262511"/>
                </a:cubicBezTo>
                <a:cubicBezTo>
                  <a:pt x="2625863" y="2209721"/>
                  <a:pt x="2570518" y="2174611"/>
                  <a:pt x="2514438" y="2138255"/>
                </a:cubicBezTo>
                <a:cubicBezTo>
                  <a:pt x="2489214" y="2121820"/>
                  <a:pt x="2469133" y="2091690"/>
                  <a:pt x="2449787" y="2068034"/>
                </a:cubicBezTo>
                <a:cubicBezTo>
                  <a:pt x="2414523" y="2025453"/>
                  <a:pt x="2368239" y="2005283"/>
                  <a:pt x="2326118" y="1976647"/>
                </a:cubicBezTo>
                <a:cubicBezTo>
                  <a:pt x="2320730" y="1972912"/>
                  <a:pt x="2313628" y="1971916"/>
                  <a:pt x="2309710" y="1965442"/>
                </a:cubicBezTo>
                <a:cubicBezTo>
                  <a:pt x="2269793" y="1901197"/>
                  <a:pt x="2192653" y="1877790"/>
                  <a:pt x="2151266" y="1811802"/>
                </a:cubicBezTo>
                <a:cubicBezTo>
                  <a:pt x="2134859" y="1785407"/>
                  <a:pt x="2097146" y="1765237"/>
                  <a:pt x="2060412" y="1752537"/>
                </a:cubicBezTo>
                <a:cubicBezTo>
                  <a:pt x="2040086" y="1745565"/>
                  <a:pt x="2021475" y="1719170"/>
                  <a:pt x="2003108" y="1701490"/>
                </a:cubicBezTo>
                <a:cubicBezTo>
                  <a:pt x="1952905" y="1652933"/>
                  <a:pt x="1889969" y="1620064"/>
                  <a:pt x="1842705" y="1571756"/>
                </a:cubicBezTo>
                <a:cubicBezTo>
                  <a:pt x="1778544" y="1506764"/>
                  <a:pt x="1701648" y="1457958"/>
                  <a:pt x="1637977" y="1391970"/>
                </a:cubicBezTo>
                <a:cubicBezTo>
                  <a:pt x="1596836" y="1349389"/>
                  <a:pt x="1545898" y="1312038"/>
                  <a:pt x="1495451" y="1277176"/>
                </a:cubicBezTo>
                <a:cubicBezTo>
                  <a:pt x="1457003" y="1250283"/>
                  <a:pt x="1417821" y="1219157"/>
                  <a:pt x="1385740" y="1186038"/>
                </a:cubicBezTo>
                <a:cubicBezTo>
                  <a:pt x="1320600" y="1118805"/>
                  <a:pt x="1237827" y="1077718"/>
                  <a:pt x="1169258" y="1017956"/>
                </a:cubicBezTo>
                <a:cubicBezTo>
                  <a:pt x="1124933" y="979608"/>
                  <a:pt x="1089179" y="931051"/>
                  <a:pt x="1040446" y="896439"/>
                </a:cubicBezTo>
                <a:cubicBezTo>
                  <a:pt x="1027956" y="887474"/>
                  <a:pt x="1020365" y="876767"/>
                  <a:pt x="1002733" y="877514"/>
                </a:cubicBezTo>
                <a:cubicBezTo>
                  <a:pt x="984366" y="878261"/>
                  <a:pt x="973346" y="864316"/>
                  <a:pt x="962081" y="850870"/>
                </a:cubicBezTo>
                <a:cubicBezTo>
                  <a:pt x="893267" y="768447"/>
                  <a:pt x="811229" y="703953"/>
                  <a:pt x="718660" y="649669"/>
                </a:cubicBezTo>
                <a:cubicBezTo>
                  <a:pt x="667478" y="619788"/>
                  <a:pt x="621929" y="576709"/>
                  <a:pt x="581277" y="532634"/>
                </a:cubicBezTo>
                <a:cubicBezTo>
                  <a:pt x="552135" y="501010"/>
                  <a:pt x="517361" y="477603"/>
                  <a:pt x="485035" y="452701"/>
                </a:cubicBezTo>
                <a:cubicBezTo>
                  <a:pt x="412793" y="397172"/>
                  <a:pt x="342999" y="339651"/>
                  <a:pt x="275899" y="277647"/>
                </a:cubicBezTo>
                <a:cubicBezTo>
                  <a:pt x="230105" y="235315"/>
                  <a:pt x="172066" y="206430"/>
                  <a:pt x="124312" y="164098"/>
                </a:cubicBezTo>
                <a:cubicBezTo>
                  <a:pt x="84640" y="128490"/>
                  <a:pt x="41785" y="96616"/>
                  <a:pt x="153" y="63249"/>
                </a:cubicBezTo>
                <a:cubicBezTo>
                  <a:pt x="-2785" y="12451"/>
                  <a:pt x="37132" y="10209"/>
                  <a:pt x="69702" y="0"/>
                </a:cubicBezTo>
                <a:close/>
              </a:path>
            </a:pathLst>
          </a:custGeom>
          <a:solidFill>
            <a:srgbClr val="800505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7F65ED45-F487-42EA-B229-CF1648171B1A}"/>
              </a:ext>
            </a:extLst>
          </p:cNvPr>
          <p:cNvSpPr/>
          <p:nvPr/>
        </p:nvSpPr>
        <p:spPr>
          <a:xfrm>
            <a:off x="4272858" y="2368293"/>
            <a:ext cx="3578828" cy="3121352"/>
          </a:xfrm>
          <a:custGeom>
            <a:avLst/>
            <a:gdLst>
              <a:gd name="connsiteX0" fmla="*/ 28344 w 3578828"/>
              <a:gd name="connsiteY0" fmla="*/ 684901 h 3121352"/>
              <a:gd name="connsiteX1" fmla="*/ 57731 w 3578828"/>
              <a:gd name="connsiteY1" fmla="*/ 562139 h 3121352"/>
              <a:gd name="connsiteX2" fmla="*/ 172339 w 3578828"/>
              <a:gd name="connsiteY2" fmla="*/ 373887 h 3121352"/>
              <a:gd name="connsiteX3" fmla="*/ 215440 w 3578828"/>
              <a:gd name="connsiteY3" fmla="*/ 301176 h 3121352"/>
              <a:gd name="connsiteX4" fmla="*/ 284988 w 3578828"/>
              <a:gd name="connsiteY4" fmla="*/ 230955 h 3121352"/>
              <a:gd name="connsiteX5" fmla="*/ 326865 w 3578828"/>
              <a:gd name="connsiteY5" fmla="*/ 195346 h 3121352"/>
              <a:gd name="connsiteX6" fmla="*/ 422372 w 3578828"/>
              <a:gd name="connsiteY6" fmla="*/ 135335 h 3121352"/>
              <a:gd name="connsiteX7" fmla="*/ 645711 w 3578828"/>
              <a:gd name="connsiteY7" fmla="*/ 73829 h 3121352"/>
              <a:gd name="connsiteX8" fmla="*/ 880316 w 3578828"/>
              <a:gd name="connsiteY8" fmla="*/ 48430 h 3121352"/>
              <a:gd name="connsiteX9" fmla="*/ 1004720 w 3578828"/>
              <a:gd name="connsiteY9" fmla="*/ 43201 h 3121352"/>
              <a:gd name="connsiteX10" fmla="*/ 1147981 w 3578828"/>
              <a:gd name="connsiteY10" fmla="*/ 75074 h 3121352"/>
              <a:gd name="connsiteX11" fmla="*/ 1284384 w 3578828"/>
              <a:gd name="connsiteY11" fmla="*/ 110185 h 3121352"/>
              <a:gd name="connsiteX12" fmla="*/ 1593680 w 3578828"/>
              <a:gd name="connsiteY12" fmla="*/ 255607 h 3121352"/>
              <a:gd name="connsiteX13" fmla="*/ 1793265 w 3578828"/>
              <a:gd name="connsiteY13" fmla="*/ 395551 h 3121352"/>
              <a:gd name="connsiteX14" fmla="*/ 1832938 w 3578828"/>
              <a:gd name="connsiteY14" fmla="*/ 395551 h 3121352"/>
              <a:gd name="connsiteX15" fmla="*/ 2155213 w 3578828"/>
              <a:gd name="connsiteY15" fmla="*/ 145544 h 3121352"/>
              <a:gd name="connsiteX16" fmla="*/ 2331534 w 3578828"/>
              <a:gd name="connsiteY16" fmla="*/ 66608 h 3121352"/>
              <a:gd name="connsiteX17" fmla="*/ 2584750 w 3578828"/>
              <a:gd name="connsiteY17" fmla="*/ 10829 h 3121352"/>
              <a:gd name="connsiteX18" fmla="*/ 2751765 w 3578828"/>
              <a:gd name="connsiteY18" fmla="*/ 6347 h 3121352"/>
              <a:gd name="connsiteX19" fmla="*/ 2833313 w 3578828"/>
              <a:gd name="connsiteY19" fmla="*/ 7094 h 3121352"/>
              <a:gd name="connsiteX20" fmla="*/ 3132324 w 3578828"/>
              <a:gd name="connsiteY20" fmla="*/ 87525 h 3121352"/>
              <a:gd name="connsiteX21" fmla="*/ 3307665 w 3578828"/>
              <a:gd name="connsiteY21" fmla="*/ 196342 h 3121352"/>
              <a:gd name="connsiteX22" fmla="*/ 3386030 w 3578828"/>
              <a:gd name="connsiteY22" fmla="*/ 274532 h 3121352"/>
              <a:gd name="connsiteX23" fmla="*/ 3503087 w 3578828"/>
              <a:gd name="connsiteY23" fmla="*/ 447345 h 3121352"/>
              <a:gd name="connsiteX24" fmla="*/ 3547167 w 3578828"/>
              <a:gd name="connsiteY24" fmla="*/ 629372 h 3121352"/>
              <a:gd name="connsiteX25" fmla="*/ 3567003 w 3578828"/>
              <a:gd name="connsiteY25" fmla="*/ 745162 h 3121352"/>
              <a:gd name="connsiteX26" fmla="*/ 3577289 w 3578828"/>
              <a:gd name="connsiteY26" fmla="*/ 931920 h 3121352"/>
              <a:gd name="connsiteX27" fmla="*/ 3569942 w 3578828"/>
              <a:gd name="connsiteY27" fmla="*/ 1039244 h 3121352"/>
              <a:gd name="connsiteX28" fmla="*/ 3549861 w 3578828"/>
              <a:gd name="connsiteY28" fmla="*/ 1178192 h 3121352"/>
              <a:gd name="connsiteX29" fmla="*/ 3522923 w 3578828"/>
              <a:gd name="connsiteY29" fmla="*/ 1262855 h 3121352"/>
              <a:gd name="connsiteX30" fmla="*/ 3464884 w 3578828"/>
              <a:gd name="connsiteY30" fmla="*/ 1462811 h 3121352"/>
              <a:gd name="connsiteX31" fmla="*/ 3439660 w 3578828"/>
              <a:gd name="connsiteY31" fmla="*/ 1543739 h 3121352"/>
              <a:gd name="connsiteX32" fmla="*/ 3311338 w 3578828"/>
              <a:gd name="connsiteY32" fmla="*/ 1771833 h 3121352"/>
              <a:gd name="connsiteX33" fmla="*/ 3261870 w 3578828"/>
              <a:gd name="connsiteY33" fmla="*/ 1865212 h 3121352"/>
              <a:gd name="connsiteX34" fmla="*/ 3242279 w 3578828"/>
              <a:gd name="connsiteY34" fmla="*/ 1892603 h 3121352"/>
              <a:gd name="connsiteX35" fmla="*/ 3148241 w 3578828"/>
              <a:gd name="connsiteY35" fmla="*/ 2001172 h 3121352"/>
              <a:gd name="connsiteX36" fmla="*/ 3061061 w 3578828"/>
              <a:gd name="connsiteY36" fmla="*/ 2102519 h 3121352"/>
              <a:gd name="connsiteX37" fmla="*/ 2866618 w 3578828"/>
              <a:gd name="connsiteY37" fmla="*/ 2269357 h 3121352"/>
              <a:gd name="connsiteX38" fmla="*/ 2686869 w 3578828"/>
              <a:gd name="connsiteY38" fmla="*/ 2427976 h 3121352"/>
              <a:gd name="connsiteX39" fmla="*/ 2467692 w 3578828"/>
              <a:gd name="connsiteY39" fmla="*/ 2617225 h 3121352"/>
              <a:gd name="connsiteX40" fmla="*/ 2157417 w 3578828"/>
              <a:gd name="connsiteY40" fmla="*/ 2861504 h 3121352"/>
              <a:gd name="connsiteX41" fmla="*/ 2008279 w 3578828"/>
              <a:gd name="connsiteY41" fmla="*/ 2980780 h 3121352"/>
              <a:gd name="connsiteX42" fmla="*/ 1831713 w 3578828"/>
              <a:gd name="connsiteY42" fmla="*/ 3112258 h 3121352"/>
              <a:gd name="connsiteX43" fmla="*/ 1771960 w 3578828"/>
              <a:gd name="connsiteY43" fmla="*/ 3109768 h 3121352"/>
              <a:gd name="connsiteX44" fmla="*/ 1639719 w 3578828"/>
              <a:gd name="connsiteY44" fmla="*/ 3018132 h 3121352"/>
              <a:gd name="connsiteX45" fmla="*/ 1389197 w 3578828"/>
              <a:gd name="connsiteY45" fmla="*/ 2823405 h 3121352"/>
              <a:gd name="connsiteX46" fmla="*/ 1032148 w 3578828"/>
              <a:gd name="connsiteY46" fmla="*/ 2524842 h 3121352"/>
              <a:gd name="connsiteX47" fmla="*/ 757871 w 3578828"/>
              <a:gd name="connsiteY47" fmla="*/ 2291021 h 3121352"/>
              <a:gd name="connsiteX48" fmla="*/ 522287 w 3578828"/>
              <a:gd name="connsiteY48" fmla="*/ 2084840 h 3121352"/>
              <a:gd name="connsiteX49" fmla="*/ 404495 w 3578828"/>
              <a:gd name="connsiteY49" fmla="*/ 1938670 h 3121352"/>
              <a:gd name="connsiteX50" fmla="*/ 263683 w 3578828"/>
              <a:gd name="connsiteY50" fmla="*/ 1744193 h 3121352"/>
              <a:gd name="connsiteX51" fmla="*/ 212501 w 3578828"/>
              <a:gd name="connsiteY51" fmla="*/ 1646332 h 3121352"/>
              <a:gd name="connsiteX52" fmla="*/ 113565 w 3578828"/>
              <a:gd name="connsiteY52" fmla="*/ 1418487 h 3121352"/>
              <a:gd name="connsiteX53" fmla="*/ 70710 w 3578828"/>
              <a:gd name="connsiteY53" fmla="*/ 1268333 h 3121352"/>
              <a:gd name="connsiteX54" fmla="*/ 17324 w 3578828"/>
              <a:gd name="connsiteY54" fmla="*/ 1040489 h 3121352"/>
              <a:gd name="connsiteX55" fmla="*/ 7528 w 3578828"/>
              <a:gd name="connsiteY55" fmla="*/ 844766 h 3121352"/>
              <a:gd name="connsiteX56" fmla="*/ 28344 w 3578828"/>
              <a:gd name="connsiteY56" fmla="*/ 684901 h 3121352"/>
              <a:gd name="connsiteX57" fmla="*/ 3132568 w 3578828"/>
              <a:gd name="connsiteY57" fmla="*/ 1407281 h 3121352"/>
              <a:gd name="connsiteX58" fmla="*/ 3255748 w 3578828"/>
              <a:gd name="connsiteY58" fmla="*/ 1250903 h 3121352"/>
              <a:gd name="connsiteX59" fmla="*/ 3333623 w 3578828"/>
              <a:gd name="connsiteY59" fmla="*/ 894070 h 3121352"/>
              <a:gd name="connsiteX60" fmla="*/ 3283176 w 3578828"/>
              <a:gd name="connsiteY60" fmla="*/ 642569 h 3121352"/>
              <a:gd name="connsiteX61" fmla="*/ 3150201 w 3578828"/>
              <a:gd name="connsiteY61" fmla="*/ 466021 h 3121352"/>
              <a:gd name="connsiteX62" fmla="*/ 3140650 w 3578828"/>
              <a:gd name="connsiteY62" fmla="*/ 453072 h 3121352"/>
              <a:gd name="connsiteX63" fmla="*/ 2993226 w 3578828"/>
              <a:gd name="connsiteY63" fmla="*/ 369405 h 3121352"/>
              <a:gd name="connsiteX64" fmla="*/ 2930534 w 3578828"/>
              <a:gd name="connsiteY64" fmla="*/ 406507 h 3121352"/>
              <a:gd name="connsiteX65" fmla="*/ 2963594 w 3578828"/>
              <a:gd name="connsiteY65" fmla="*/ 463531 h 3121352"/>
              <a:gd name="connsiteX66" fmla="*/ 3075509 w 3578828"/>
              <a:gd name="connsiteY66" fmla="*/ 547447 h 3121352"/>
              <a:gd name="connsiteX67" fmla="*/ 3192566 w 3578828"/>
              <a:gd name="connsiteY67" fmla="*/ 761597 h 3121352"/>
              <a:gd name="connsiteX68" fmla="*/ 3211423 w 3578828"/>
              <a:gd name="connsiteY68" fmla="*/ 1022311 h 3121352"/>
              <a:gd name="connsiteX69" fmla="*/ 3204321 w 3578828"/>
              <a:gd name="connsiteY69" fmla="*/ 1081077 h 3121352"/>
              <a:gd name="connsiteX70" fmla="*/ 3172730 w 3578828"/>
              <a:gd name="connsiteY70" fmla="*/ 1227745 h 3121352"/>
              <a:gd name="connsiteX71" fmla="*/ 3148731 w 3578828"/>
              <a:gd name="connsiteY71" fmla="*/ 1343286 h 3121352"/>
              <a:gd name="connsiteX72" fmla="*/ 3133303 w 3578828"/>
              <a:gd name="connsiteY72" fmla="*/ 1408277 h 3121352"/>
              <a:gd name="connsiteX73" fmla="*/ 3128650 w 3578828"/>
              <a:gd name="connsiteY73" fmla="*/ 1412511 h 3121352"/>
              <a:gd name="connsiteX74" fmla="*/ 3132568 w 3578828"/>
              <a:gd name="connsiteY74" fmla="*/ 1407281 h 3121352"/>
              <a:gd name="connsiteX75" fmla="*/ 1573354 w 3578828"/>
              <a:gd name="connsiteY75" fmla="*/ 2616976 h 3121352"/>
              <a:gd name="connsiteX76" fmla="*/ 1469766 w 3578828"/>
              <a:gd name="connsiteY76" fmla="*/ 2484253 h 3121352"/>
              <a:gd name="connsiteX77" fmla="*/ 1258181 w 3578828"/>
              <a:gd name="connsiteY77" fmla="*/ 2301977 h 3121352"/>
              <a:gd name="connsiteX78" fmla="*/ 1206264 w 3578828"/>
              <a:gd name="connsiteY78" fmla="*/ 2265621 h 3121352"/>
              <a:gd name="connsiteX79" fmla="*/ 1040964 w 3578828"/>
              <a:gd name="connsiteY79" fmla="*/ 2115468 h 3121352"/>
              <a:gd name="connsiteX80" fmla="*/ 827664 w 3578828"/>
              <a:gd name="connsiteY80" fmla="*/ 1931947 h 3121352"/>
              <a:gd name="connsiteX81" fmla="*/ 727015 w 3578828"/>
              <a:gd name="connsiteY81" fmla="*/ 1839066 h 3121352"/>
              <a:gd name="connsiteX82" fmla="*/ 663343 w 3578828"/>
              <a:gd name="connsiteY82" fmla="*/ 1819643 h 3121352"/>
              <a:gd name="connsiteX83" fmla="*/ 655507 w 3578828"/>
              <a:gd name="connsiteY83" fmla="*/ 1878161 h 3121352"/>
              <a:gd name="connsiteX84" fmla="*/ 719423 w 3578828"/>
              <a:gd name="connsiteY84" fmla="*/ 1962824 h 3121352"/>
              <a:gd name="connsiteX85" fmla="*/ 863174 w 3578828"/>
              <a:gd name="connsiteY85" fmla="*/ 2088575 h 3121352"/>
              <a:gd name="connsiteX86" fmla="*/ 954517 w 3578828"/>
              <a:gd name="connsiteY86" fmla="*/ 2174484 h 3121352"/>
              <a:gd name="connsiteX87" fmla="*/ 1129614 w 3578828"/>
              <a:gd name="connsiteY87" fmla="*/ 2314926 h 3121352"/>
              <a:gd name="connsiteX88" fmla="*/ 1284384 w 3578828"/>
              <a:gd name="connsiteY88" fmla="*/ 2452379 h 3121352"/>
              <a:gd name="connsiteX89" fmla="*/ 1475398 w 3578828"/>
              <a:gd name="connsiteY89" fmla="*/ 2579126 h 3121352"/>
              <a:gd name="connsiteX90" fmla="*/ 1573354 w 3578828"/>
              <a:gd name="connsiteY90" fmla="*/ 2616976 h 3121352"/>
              <a:gd name="connsiteX91" fmla="*/ 1485194 w 3578828"/>
              <a:gd name="connsiteY91" fmla="*/ 2213578 h 3121352"/>
              <a:gd name="connsiteX92" fmla="*/ 1250100 w 3578828"/>
              <a:gd name="connsiteY92" fmla="*/ 1970793 h 3121352"/>
              <a:gd name="connsiteX93" fmla="*/ 1117124 w 3578828"/>
              <a:gd name="connsiteY93" fmla="*/ 1868698 h 3121352"/>
              <a:gd name="connsiteX94" fmla="*/ 1072065 w 3578828"/>
              <a:gd name="connsiteY94" fmla="*/ 1837074 h 3121352"/>
              <a:gd name="connsiteX95" fmla="*/ 1006924 w 3578828"/>
              <a:gd name="connsiteY95" fmla="*/ 1846038 h 3121352"/>
              <a:gd name="connsiteX96" fmla="*/ 1021372 w 3578828"/>
              <a:gd name="connsiteY96" fmla="*/ 1910034 h 3121352"/>
              <a:gd name="connsiteX97" fmla="*/ 1041453 w 3578828"/>
              <a:gd name="connsiteY97" fmla="*/ 1925971 h 3121352"/>
              <a:gd name="connsiteX98" fmla="*/ 1201367 w 3578828"/>
              <a:gd name="connsiteY98" fmla="*/ 2041761 h 3121352"/>
              <a:gd name="connsiteX99" fmla="*/ 1485194 w 3578828"/>
              <a:gd name="connsiteY99" fmla="*/ 2213578 h 3121352"/>
              <a:gd name="connsiteX100" fmla="*/ 2952085 w 3578828"/>
              <a:gd name="connsiteY100" fmla="*/ 1332827 h 3121352"/>
              <a:gd name="connsiteX101" fmla="*/ 2985145 w 3578828"/>
              <a:gd name="connsiteY101" fmla="*/ 1299958 h 3121352"/>
              <a:gd name="connsiteX102" fmla="*/ 2991512 w 3578828"/>
              <a:gd name="connsiteY102" fmla="*/ 892327 h 3121352"/>
              <a:gd name="connsiteX103" fmla="*/ 2951595 w 3578828"/>
              <a:gd name="connsiteY103" fmla="*/ 843521 h 3121352"/>
              <a:gd name="connsiteX104" fmla="*/ 2912412 w 3578828"/>
              <a:gd name="connsiteY104" fmla="*/ 862446 h 3121352"/>
              <a:gd name="connsiteX105" fmla="*/ 2916576 w 3578828"/>
              <a:gd name="connsiteY105" fmla="*/ 900296 h 3121352"/>
              <a:gd name="connsiteX106" fmla="*/ 2962370 w 3578828"/>
              <a:gd name="connsiteY106" fmla="*/ 1201599 h 3121352"/>
              <a:gd name="connsiteX107" fmla="*/ 2952085 w 3578828"/>
              <a:gd name="connsiteY107" fmla="*/ 1332827 h 3121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3578828" h="3121352">
                <a:moveTo>
                  <a:pt x="28344" y="684901"/>
                </a:moveTo>
                <a:cubicBezTo>
                  <a:pt x="28099" y="641573"/>
                  <a:pt x="63608" y="606961"/>
                  <a:pt x="57731" y="562139"/>
                </a:cubicBezTo>
                <a:cubicBezTo>
                  <a:pt x="90546" y="496151"/>
                  <a:pt x="125075" y="431408"/>
                  <a:pt x="172339" y="373887"/>
                </a:cubicBezTo>
                <a:cubicBezTo>
                  <a:pt x="190216" y="352472"/>
                  <a:pt x="201236" y="325579"/>
                  <a:pt x="215440" y="301176"/>
                </a:cubicBezTo>
                <a:cubicBezTo>
                  <a:pt x="240908" y="280010"/>
                  <a:pt x="272989" y="265567"/>
                  <a:pt x="284988" y="230955"/>
                </a:cubicBezTo>
                <a:cubicBezTo>
                  <a:pt x="302376" y="223235"/>
                  <a:pt x="314620" y="209291"/>
                  <a:pt x="326865" y="195346"/>
                </a:cubicBezTo>
                <a:cubicBezTo>
                  <a:pt x="352823" y="165714"/>
                  <a:pt x="385148" y="146540"/>
                  <a:pt x="422372" y="135335"/>
                </a:cubicBezTo>
                <a:cubicBezTo>
                  <a:pt x="496328" y="112924"/>
                  <a:pt x="569306" y="87027"/>
                  <a:pt x="645711" y="73829"/>
                </a:cubicBezTo>
                <a:cubicBezTo>
                  <a:pt x="723341" y="60631"/>
                  <a:pt x="800482" y="44695"/>
                  <a:pt x="880316" y="48430"/>
                </a:cubicBezTo>
                <a:cubicBezTo>
                  <a:pt x="921702" y="50422"/>
                  <a:pt x="963578" y="40462"/>
                  <a:pt x="1004720" y="43201"/>
                </a:cubicBezTo>
                <a:cubicBezTo>
                  <a:pt x="1053453" y="46189"/>
                  <a:pt x="1101207" y="62624"/>
                  <a:pt x="1147981" y="75074"/>
                </a:cubicBezTo>
                <a:cubicBezTo>
                  <a:pt x="1193285" y="87027"/>
                  <a:pt x="1240059" y="90015"/>
                  <a:pt x="1284384" y="110185"/>
                </a:cubicBezTo>
                <a:cubicBezTo>
                  <a:pt x="1388218" y="157497"/>
                  <a:pt x="1494010" y="198583"/>
                  <a:pt x="1593680" y="255607"/>
                </a:cubicBezTo>
                <a:cubicBezTo>
                  <a:pt x="1664698" y="296445"/>
                  <a:pt x="1733512" y="338776"/>
                  <a:pt x="1793265" y="395551"/>
                </a:cubicBezTo>
                <a:cubicBezTo>
                  <a:pt x="1806245" y="407752"/>
                  <a:pt x="1816530" y="408499"/>
                  <a:pt x="1832938" y="395551"/>
                </a:cubicBezTo>
                <a:cubicBezTo>
                  <a:pt x="1939220" y="310638"/>
                  <a:pt x="2045012" y="224979"/>
                  <a:pt x="2155213" y="145544"/>
                </a:cubicBezTo>
                <a:cubicBezTo>
                  <a:pt x="2207374" y="107694"/>
                  <a:pt x="2272025" y="91758"/>
                  <a:pt x="2331534" y="66608"/>
                </a:cubicBezTo>
                <a:cubicBezTo>
                  <a:pt x="2412592" y="32244"/>
                  <a:pt x="2500508" y="27762"/>
                  <a:pt x="2584750" y="10829"/>
                </a:cubicBezTo>
                <a:cubicBezTo>
                  <a:pt x="2637401" y="122"/>
                  <a:pt x="2696175" y="-4858"/>
                  <a:pt x="2751765" y="6347"/>
                </a:cubicBezTo>
                <a:cubicBezTo>
                  <a:pt x="2779192" y="12074"/>
                  <a:pt x="2805885" y="5351"/>
                  <a:pt x="2833313" y="7094"/>
                </a:cubicBezTo>
                <a:cubicBezTo>
                  <a:pt x="2939105" y="13817"/>
                  <a:pt x="3035347" y="45691"/>
                  <a:pt x="3132324" y="87525"/>
                </a:cubicBezTo>
                <a:cubicBezTo>
                  <a:pt x="3197709" y="115414"/>
                  <a:pt x="3249626" y="159489"/>
                  <a:pt x="3307665" y="196342"/>
                </a:cubicBezTo>
                <a:cubicBezTo>
                  <a:pt x="3329460" y="226971"/>
                  <a:pt x="3370357" y="237678"/>
                  <a:pt x="3386030" y="274532"/>
                </a:cubicBezTo>
                <a:cubicBezTo>
                  <a:pt x="3423987" y="332800"/>
                  <a:pt x="3477618" y="379365"/>
                  <a:pt x="3503087" y="447345"/>
                </a:cubicBezTo>
                <a:cubicBezTo>
                  <a:pt x="3525372" y="506361"/>
                  <a:pt x="3539575" y="566870"/>
                  <a:pt x="3547167" y="629372"/>
                </a:cubicBezTo>
                <a:cubicBezTo>
                  <a:pt x="3553779" y="667969"/>
                  <a:pt x="3560636" y="706316"/>
                  <a:pt x="3567003" y="745162"/>
                </a:cubicBezTo>
                <a:cubicBezTo>
                  <a:pt x="3584880" y="806170"/>
                  <a:pt x="3573860" y="869916"/>
                  <a:pt x="3577289" y="931920"/>
                </a:cubicBezTo>
                <a:cubicBezTo>
                  <a:pt x="3579003" y="964540"/>
                  <a:pt x="3581697" y="1003635"/>
                  <a:pt x="3569942" y="1039244"/>
                </a:cubicBezTo>
                <a:cubicBezTo>
                  <a:pt x="3555004" y="1084066"/>
                  <a:pt x="3546922" y="1130382"/>
                  <a:pt x="3549861" y="1178192"/>
                </a:cubicBezTo>
                <a:cubicBezTo>
                  <a:pt x="3551820" y="1209816"/>
                  <a:pt x="3531739" y="1234717"/>
                  <a:pt x="3522923" y="1262855"/>
                </a:cubicBezTo>
                <a:cubicBezTo>
                  <a:pt x="3502107" y="1329092"/>
                  <a:pt x="3499414" y="1400309"/>
                  <a:pt x="3464884" y="1462811"/>
                </a:cubicBezTo>
                <a:cubicBezTo>
                  <a:pt x="3451660" y="1486965"/>
                  <a:pt x="3454354" y="1521079"/>
                  <a:pt x="3439660" y="1543739"/>
                </a:cubicBezTo>
                <a:cubicBezTo>
                  <a:pt x="3391662" y="1616699"/>
                  <a:pt x="3366438" y="1702608"/>
                  <a:pt x="3311338" y="1771833"/>
                </a:cubicBezTo>
                <a:cubicBezTo>
                  <a:pt x="3289543" y="1798726"/>
                  <a:pt x="3276809" y="1833090"/>
                  <a:pt x="3261870" y="1865212"/>
                </a:cubicBezTo>
                <a:cubicBezTo>
                  <a:pt x="3256973" y="1876169"/>
                  <a:pt x="3251585" y="1887125"/>
                  <a:pt x="3242279" y="1892603"/>
                </a:cubicBezTo>
                <a:cubicBezTo>
                  <a:pt x="3197954" y="1917753"/>
                  <a:pt x="3183261" y="1968801"/>
                  <a:pt x="3148241" y="2001172"/>
                </a:cubicBezTo>
                <a:cubicBezTo>
                  <a:pt x="3115426" y="2031551"/>
                  <a:pt x="3092162" y="2069899"/>
                  <a:pt x="3061061" y="2102519"/>
                </a:cubicBezTo>
                <a:cubicBezTo>
                  <a:pt x="3001797" y="2165021"/>
                  <a:pt x="2932004" y="2215072"/>
                  <a:pt x="2866618" y="2269357"/>
                </a:cubicBezTo>
                <a:cubicBezTo>
                  <a:pt x="2804906" y="2320404"/>
                  <a:pt x="2746132" y="2374688"/>
                  <a:pt x="2686869" y="2427976"/>
                </a:cubicBezTo>
                <a:cubicBezTo>
                  <a:pt x="2615361" y="2492719"/>
                  <a:pt x="2537731" y="2549992"/>
                  <a:pt x="2467692" y="2617225"/>
                </a:cubicBezTo>
                <a:cubicBezTo>
                  <a:pt x="2372675" y="2708611"/>
                  <a:pt x="2266638" y="2788046"/>
                  <a:pt x="2157417" y="2861504"/>
                </a:cubicBezTo>
                <a:cubicBezTo>
                  <a:pt x="2104276" y="2897362"/>
                  <a:pt x="2052114" y="2934215"/>
                  <a:pt x="2008279" y="2980780"/>
                </a:cubicBezTo>
                <a:cubicBezTo>
                  <a:pt x="1956607" y="3035563"/>
                  <a:pt x="1892691" y="3071420"/>
                  <a:pt x="1831713" y="3112258"/>
                </a:cubicBezTo>
                <a:cubicBezTo>
                  <a:pt x="1812122" y="3125704"/>
                  <a:pt x="1790817" y="3123712"/>
                  <a:pt x="1771960" y="3109768"/>
                </a:cubicBezTo>
                <a:cubicBezTo>
                  <a:pt x="1728859" y="3077645"/>
                  <a:pt x="1679147" y="3055732"/>
                  <a:pt x="1639719" y="3018132"/>
                </a:cubicBezTo>
                <a:cubicBezTo>
                  <a:pt x="1562579" y="2944923"/>
                  <a:pt x="1474419" y="2886654"/>
                  <a:pt x="1389197" y="2823405"/>
                </a:cubicBezTo>
                <a:cubicBezTo>
                  <a:pt x="1265038" y="2731271"/>
                  <a:pt x="1147001" y="2629675"/>
                  <a:pt x="1032148" y="2524842"/>
                </a:cubicBezTo>
                <a:cubicBezTo>
                  <a:pt x="943497" y="2443415"/>
                  <a:pt x="849460" y="2368961"/>
                  <a:pt x="757871" y="2291021"/>
                </a:cubicBezTo>
                <a:cubicBezTo>
                  <a:pt x="678527" y="2223041"/>
                  <a:pt x="594284" y="2160041"/>
                  <a:pt x="522287" y="2084840"/>
                </a:cubicBezTo>
                <a:cubicBezTo>
                  <a:pt x="479676" y="2040765"/>
                  <a:pt x="445881" y="1983492"/>
                  <a:pt x="404495" y="1938670"/>
                </a:cubicBezTo>
                <a:cubicBezTo>
                  <a:pt x="349150" y="1878659"/>
                  <a:pt x="327109" y="1796734"/>
                  <a:pt x="263683" y="1744193"/>
                </a:cubicBezTo>
                <a:cubicBezTo>
                  <a:pt x="235276" y="1720786"/>
                  <a:pt x="232337" y="1677707"/>
                  <a:pt x="212501" y="1646332"/>
                </a:cubicBezTo>
                <a:cubicBezTo>
                  <a:pt x="167931" y="1575862"/>
                  <a:pt x="139034" y="1495680"/>
                  <a:pt x="113565" y="1418487"/>
                </a:cubicBezTo>
                <a:cubicBezTo>
                  <a:pt x="97893" y="1371175"/>
                  <a:pt x="52833" y="1326851"/>
                  <a:pt x="70710" y="1268333"/>
                </a:cubicBezTo>
                <a:cubicBezTo>
                  <a:pt x="26385" y="1199357"/>
                  <a:pt x="33242" y="1116188"/>
                  <a:pt x="17324" y="1040489"/>
                </a:cubicBezTo>
                <a:cubicBezTo>
                  <a:pt x="4345" y="980228"/>
                  <a:pt x="-8635" y="913742"/>
                  <a:pt x="7528" y="844766"/>
                </a:cubicBezTo>
                <a:cubicBezTo>
                  <a:pt x="19528" y="793968"/>
                  <a:pt x="16834" y="737692"/>
                  <a:pt x="28344" y="684901"/>
                </a:cubicBezTo>
                <a:close/>
                <a:moveTo>
                  <a:pt x="3132568" y="1407281"/>
                </a:moveTo>
                <a:cubicBezTo>
                  <a:pt x="3187424" y="1366444"/>
                  <a:pt x="3223912" y="1307179"/>
                  <a:pt x="3255748" y="1250903"/>
                </a:cubicBezTo>
                <a:cubicBezTo>
                  <a:pt x="3316971" y="1142334"/>
                  <a:pt x="3335582" y="1020817"/>
                  <a:pt x="3333623" y="894070"/>
                </a:cubicBezTo>
                <a:cubicBezTo>
                  <a:pt x="3332399" y="805173"/>
                  <a:pt x="3313052" y="720261"/>
                  <a:pt x="3283176" y="642569"/>
                </a:cubicBezTo>
                <a:cubicBezTo>
                  <a:pt x="3257707" y="576582"/>
                  <a:pt x="3227096" y="499637"/>
                  <a:pt x="3150201" y="466021"/>
                </a:cubicBezTo>
                <a:cubicBezTo>
                  <a:pt x="3146037" y="464278"/>
                  <a:pt x="3143099" y="457804"/>
                  <a:pt x="3140650" y="453072"/>
                </a:cubicBezTo>
                <a:cubicBezTo>
                  <a:pt x="3110039" y="391567"/>
                  <a:pt x="3051510" y="381357"/>
                  <a:pt x="2993226" y="369405"/>
                </a:cubicBezTo>
                <a:cubicBezTo>
                  <a:pt x="2959676" y="362432"/>
                  <a:pt x="2940575" y="379614"/>
                  <a:pt x="2930534" y="406507"/>
                </a:cubicBezTo>
                <a:cubicBezTo>
                  <a:pt x="2919514" y="435891"/>
                  <a:pt x="2941554" y="457056"/>
                  <a:pt x="2963594" y="463531"/>
                </a:cubicBezTo>
                <a:cubicBezTo>
                  <a:pt x="3012328" y="477724"/>
                  <a:pt x="3043918" y="506112"/>
                  <a:pt x="3075509" y="547447"/>
                </a:cubicBezTo>
                <a:cubicBezTo>
                  <a:pt x="3126446" y="613435"/>
                  <a:pt x="3163425" y="684154"/>
                  <a:pt x="3192566" y="761597"/>
                </a:cubicBezTo>
                <a:cubicBezTo>
                  <a:pt x="3224647" y="847007"/>
                  <a:pt x="3193791" y="936153"/>
                  <a:pt x="3211423" y="1022311"/>
                </a:cubicBezTo>
                <a:cubicBezTo>
                  <a:pt x="3215096" y="1040987"/>
                  <a:pt x="3207260" y="1061655"/>
                  <a:pt x="3204321" y="1081077"/>
                </a:cubicBezTo>
                <a:cubicBezTo>
                  <a:pt x="3196975" y="1130382"/>
                  <a:pt x="3174934" y="1175950"/>
                  <a:pt x="3172730" y="1227745"/>
                </a:cubicBezTo>
                <a:cubicBezTo>
                  <a:pt x="3171506" y="1265843"/>
                  <a:pt x="3172730" y="1308922"/>
                  <a:pt x="3148731" y="1343286"/>
                </a:cubicBezTo>
                <a:cubicBezTo>
                  <a:pt x="3134283" y="1363705"/>
                  <a:pt x="3130609" y="1384621"/>
                  <a:pt x="3133303" y="1408277"/>
                </a:cubicBezTo>
                <a:cubicBezTo>
                  <a:pt x="3128650" y="1406285"/>
                  <a:pt x="3126446" y="1406783"/>
                  <a:pt x="3128650" y="1412511"/>
                </a:cubicBezTo>
                <a:cubicBezTo>
                  <a:pt x="3129875" y="1410519"/>
                  <a:pt x="3131099" y="1408775"/>
                  <a:pt x="3132568" y="1407281"/>
                </a:cubicBezTo>
                <a:close/>
                <a:moveTo>
                  <a:pt x="1573354" y="2616976"/>
                </a:moveTo>
                <a:cubicBezTo>
                  <a:pt x="1552294" y="2557960"/>
                  <a:pt x="1509928" y="2521106"/>
                  <a:pt x="1469766" y="2484253"/>
                </a:cubicBezTo>
                <a:cubicBezTo>
                  <a:pt x="1400952" y="2421502"/>
                  <a:pt x="1327485" y="2363981"/>
                  <a:pt x="1258181" y="2301977"/>
                </a:cubicBezTo>
                <a:cubicBezTo>
                  <a:pt x="1241773" y="2287534"/>
                  <a:pt x="1219243" y="2283799"/>
                  <a:pt x="1206264" y="2265621"/>
                </a:cubicBezTo>
                <a:cubicBezTo>
                  <a:pt x="1162674" y="2202871"/>
                  <a:pt x="1097288" y="2163029"/>
                  <a:pt x="1040964" y="2115468"/>
                </a:cubicBezTo>
                <a:cubicBezTo>
                  <a:pt x="969456" y="2054958"/>
                  <a:pt x="903580" y="1987974"/>
                  <a:pt x="827664" y="1931947"/>
                </a:cubicBezTo>
                <a:cubicBezTo>
                  <a:pt x="792400" y="1906050"/>
                  <a:pt x="753463" y="1878659"/>
                  <a:pt x="727015" y="1839066"/>
                </a:cubicBezTo>
                <a:cubicBezTo>
                  <a:pt x="714770" y="1820888"/>
                  <a:pt x="687832" y="1804703"/>
                  <a:pt x="663343" y="1819643"/>
                </a:cubicBezTo>
                <a:cubicBezTo>
                  <a:pt x="642038" y="1832841"/>
                  <a:pt x="645221" y="1860481"/>
                  <a:pt x="655507" y="1878161"/>
                </a:cubicBezTo>
                <a:cubicBezTo>
                  <a:pt x="673139" y="1908789"/>
                  <a:pt x="692975" y="1940662"/>
                  <a:pt x="719423" y="1962824"/>
                </a:cubicBezTo>
                <a:cubicBezTo>
                  <a:pt x="768156" y="2003662"/>
                  <a:pt x="815420" y="2046492"/>
                  <a:pt x="863174" y="2088575"/>
                </a:cubicBezTo>
                <a:cubicBezTo>
                  <a:pt x="894764" y="2116464"/>
                  <a:pt x="922192" y="2149831"/>
                  <a:pt x="954517" y="2174484"/>
                </a:cubicBezTo>
                <a:cubicBezTo>
                  <a:pt x="1014271" y="2219554"/>
                  <a:pt x="1073779" y="2265621"/>
                  <a:pt x="1129614" y="2314926"/>
                </a:cubicBezTo>
                <a:cubicBezTo>
                  <a:pt x="1181286" y="2360245"/>
                  <a:pt x="1237120" y="2399838"/>
                  <a:pt x="1284384" y="2452379"/>
                </a:cubicBezTo>
                <a:cubicBezTo>
                  <a:pt x="1334832" y="2508656"/>
                  <a:pt x="1412707" y="2534055"/>
                  <a:pt x="1475398" y="2579126"/>
                </a:cubicBezTo>
                <a:cubicBezTo>
                  <a:pt x="1500132" y="2596806"/>
                  <a:pt x="1532213" y="2619715"/>
                  <a:pt x="1573354" y="2616976"/>
                </a:cubicBezTo>
                <a:close/>
                <a:moveTo>
                  <a:pt x="1485194" y="2213578"/>
                </a:moveTo>
                <a:cubicBezTo>
                  <a:pt x="1424706" y="2113974"/>
                  <a:pt x="1335566" y="2043504"/>
                  <a:pt x="1250100" y="1970793"/>
                </a:cubicBezTo>
                <a:cubicBezTo>
                  <a:pt x="1207734" y="1934686"/>
                  <a:pt x="1153613" y="1914018"/>
                  <a:pt x="1117124" y="1868698"/>
                </a:cubicBezTo>
                <a:cubicBezTo>
                  <a:pt x="1105859" y="1854754"/>
                  <a:pt x="1088717" y="1844046"/>
                  <a:pt x="1072065" y="1837074"/>
                </a:cubicBezTo>
                <a:cubicBezTo>
                  <a:pt x="1050025" y="1828359"/>
                  <a:pt x="1023087" y="1820639"/>
                  <a:pt x="1006924" y="1846038"/>
                </a:cubicBezTo>
                <a:cubicBezTo>
                  <a:pt x="992231" y="1868947"/>
                  <a:pt x="998353" y="1892852"/>
                  <a:pt x="1021372" y="1910034"/>
                </a:cubicBezTo>
                <a:cubicBezTo>
                  <a:pt x="1028229" y="1915014"/>
                  <a:pt x="1034107" y="1921738"/>
                  <a:pt x="1041453" y="1925971"/>
                </a:cubicBezTo>
                <a:cubicBezTo>
                  <a:pt x="1098758" y="1958840"/>
                  <a:pt x="1148470" y="2002915"/>
                  <a:pt x="1201367" y="2041761"/>
                </a:cubicBezTo>
                <a:cubicBezTo>
                  <a:pt x="1290996" y="2108247"/>
                  <a:pt x="1384789" y="2166017"/>
                  <a:pt x="1485194" y="2213578"/>
                </a:cubicBezTo>
                <a:close/>
                <a:moveTo>
                  <a:pt x="2952085" y="1332827"/>
                </a:moveTo>
                <a:cubicBezTo>
                  <a:pt x="2974614" y="1323863"/>
                  <a:pt x="2979757" y="1310914"/>
                  <a:pt x="2985145" y="1299958"/>
                </a:cubicBezTo>
                <a:cubicBezTo>
                  <a:pt x="3053224" y="1165243"/>
                  <a:pt x="3041225" y="1028785"/>
                  <a:pt x="2991512" y="892327"/>
                </a:cubicBezTo>
                <a:cubicBezTo>
                  <a:pt x="2984165" y="872655"/>
                  <a:pt x="2971676" y="853980"/>
                  <a:pt x="2951595" y="843521"/>
                </a:cubicBezTo>
                <a:cubicBezTo>
                  <a:pt x="2930044" y="832067"/>
                  <a:pt x="2915351" y="837296"/>
                  <a:pt x="2912412" y="862446"/>
                </a:cubicBezTo>
                <a:cubicBezTo>
                  <a:pt x="2911188" y="874896"/>
                  <a:pt x="2912902" y="888592"/>
                  <a:pt x="2916576" y="900296"/>
                </a:cubicBezTo>
                <a:cubicBezTo>
                  <a:pt x="2947921" y="998157"/>
                  <a:pt x="2961635" y="1098508"/>
                  <a:pt x="2962370" y="1201599"/>
                </a:cubicBezTo>
                <a:cubicBezTo>
                  <a:pt x="2962615" y="1244428"/>
                  <a:pt x="2960166" y="1286262"/>
                  <a:pt x="2952085" y="1332827"/>
                </a:cubicBezTo>
                <a:close/>
              </a:path>
            </a:pathLst>
          </a:custGeom>
          <a:solidFill>
            <a:srgbClr val="FE2F5B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C151CC10-1867-4C86-BC07-D10E2ACBB20D}"/>
              </a:ext>
            </a:extLst>
          </p:cNvPr>
          <p:cNvSpPr/>
          <p:nvPr/>
        </p:nvSpPr>
        <p:spPr>
          <a:xfrm>
            <a:off x="6314776" y="6404153"/>
            <a:ext cx="662743" cy="150082"/>
          </a:xfrm>
          <a:custGeom>
            <a:avLst/>
            <a:gdLst>
              <a:gd name="connsiteX0" fmla="*/ 110846 w 662743"/>
              <a:gd name="connsiteY0" fmla="*/ 35587 h 150082"/>
              <a:gd name="connsiteX1" fmla="*/ 336144 w 662743"/>
              <a:gd name="connsiteY1" fmla="*/ 29362 h 150082"/>
              <a:gd name="connsiteX2" fmla="*/ 571728 w 662743"/>
              <a:gd name="connsiteY2" fmla="*/ 1473 h 150082"/>
              <a:gd name="connsiteX3" fmla="*/ 614094 w 662743"/>
              <a:gd name="connsiteY3" fmla="*/ 2220 h 150082"/>
              <a:gd name="connsiteX4" fmla="*/ 662583 w 662743"/>
              <a:gd name="connsiteY4" fmla="*/ 42560 h 150082"/>
              <a:gd name="connsiteX5" fmla="*/ 617768 w 662743"/>
              <a:gd name="connsiteY5" fmla="*/ 102073 h 150082"/>
              <a:gd name="connsiteX6" fmla="*/ 381449 w 662743"/>
              <a:gd name="connsiteY6" fmla="*/ 142662 h 150082"/>
              <a:gd name="connsiteX7" fmla="*/ 142436 w 662743"/>
              <a:gd name="connsiteY7" fmla="*/ 142662 h 150082"/>
              <a:gd name="connsiteX8" fmla="*/ 37623 w 662743"/>
              <a:gd name="connsiteY8" fmla="*/ 142662 h 150082"/>
              <a:gd name="connsiteX9" fmla="*/ 155 w 662743"/>
              <a:gd name="connsiteY9" fmla="*/ 93856 h 150082"/>
              <a:gd name="connsiteX10" fmla="*/ 32726 w 662743"/>
              <a:gd name="connsiteY10" fmla="*/ 51524 h 150082"/>
              <a:gd name="connsiteX11" fmla="*/ 110846 w 662743"/>
              <a:gd name="connsiteY11" fmla="*/ 35587 h 150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2743" h="150082">
                <a:moveTo>
                  <a:pt x="110846" y="35587"/>
                </a:moveTo>
                <a:cubicBezTo>
                  <a:pt x="184557" y="21643"/>
                  <a:pt x="259983" y="36832"/>
                  <a:pt x="336144" y="29362"/>
                </a:cubicBezTo>
                <a:cubicBezTo>
                  <a:pt x="414999" y="21643"/>
                  <a:pt x="494098" y="19900"/>
                  <a:pt x="571728" y="1473"/>
                </a:cubicBezTo>
                <a:cubicBezTo>
                  <a:pt x="585197" y="-1515"/>
                  <a:pt x="599891" y="726"/>
                  <a:pt x="614094" y="2220"/>
                </a:cubicBezTo>
                <a:cubicBezTo>
                  <a:pt x="639073" y="4461"/>
                  <a:pt x="665031" y="10437"/>
                  <a:pt x="662583" y="42560"/>
                </a:cubicBezTo>
                <a:cubicBezTo>
                  <a:pt x="660623" y="69951"/>
                  <a:pt x="650338" y="101326"/>
                  <a:pt x="617768" y="102073"/>
                </a:cubicBezTo>
                <a:cubicBezTo>
                  <a:pt x="536219" y="103567"/>
                  <a:pt x="460548" y="146646"/>
                  <a:pt x="381449" y="142662"/>
                </a:cubicBezTo>
                <a:cubicBezTo>
                  <a:pt x="301370" y="138927"/>
                  <a:pt x="221781" y="161089"/>
                  <a:pt x="142436" y="142662"/>
                </a:cubicBezTo>
                <a:cubicBezTo>
                  <a:pt x="107662" y="134445"/>
                  <a:pt x="73377" y="151626"/>
                  <a:pt x="37623" y="142662"/>
                </a:cubicBezTo>
                <a:cubicBezTo>
                  <a:pt x="9706" y="135192"/>
                  <a:pt x="1380" y="117761"/>
                  <a:pt x="155" y="93856"/>
                </a:cubicBezTo>
                <a:cubicBezTo>
                  <a:pt x="-1314" y="71445"/>
                  <a:pt x="7502" y="56255"/>
                  <a:pt x="32726" y="51524"/>
                </a:cubicBezTo>
                <a:cubicBezTo>
                  <a:pt x="58439" y="46793"/>
                  <a:pt x="80234" y="24631"/>
                  <a:pt x="110846" y="35587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45936913-253C-4463-98C1-363A858A48A1}"/>
              </a:ext>
            </a:extLst>
          </p:cNvPr>
          <p:cNvSpPr/>
          <p:nvPr/>
        </p:nvSpPr>
        <p:spPr>
          <a:xfrm>
            <a:off x="4829143" y="6371081"/>
            <a:ext cx="639823" cy="135336"/>
          </a:xfrm>
          <a:custGeom>
            <a:avLst/>
            <a:gdLst>
              <a:gd name="connsiteX0" fmla="*/ 104364 w 639823"/>
              <a:gd name="connsiteY0" fmla="*/ 26079 h 135336"/>
              <a:gd name="connsiteX1" fmla="*/ 304194 w 639823"/>
              <a:gd name="connsiteY1" fmla="*/ 2423 h 135336"/>
              <a:gd name="connsiteX2" fmla="*/ 356356 w 639823"/>
              <a:gd name="connsiteY2" fmla="*/ 13379 h 135336"/>
              <a:gd name="connsiteX3" fmla="*/ 563043 w 639823"/>
              <a:gd name="connsiteY3" fmla="*/ 16865 h 135336"/>
              <a:gd name="connsiteX4" fmla="*/ 636020 w 639823"/>
              <a:gd name="connsiteY4" fmla="*/ 60442 h 135336"/>
              <a:gd name="connsiteX5" fmla="*/ 625490 w 639823"/>
              <a:gd name="connsiteY5" fmla="*/ 103770 h 135336"/>
              <a:gd name="connsiteX6" fmla="*/ 507208 w 639823"/>
              <a:gd name="connsiteY6" fmla="*/ 131161 h 135336"/>
              <a:gd name="connsiteX7" fmla="*/ 459699 w 639823"/>
              <a:gd name="connsiteY7" fmla="*/ 126430 h 135336"/>
              <a:gd name="connsiteX8" fmla="*/ 266481 w 639823"/>
              <a:gd name="connsiteY8" fmla="*/ 128422 h 135336"/>
              <a:gd name="connsiteX9" fmla="*/ 54406 w 639823"/>
              <a:gd name="connsiteY9" fmla="*/ 128671 h 135336"/>
              <a:gd name="connsiteX10" fmla="*/ 41 w 639823"/>
              <a:gd name="connsiteY10" fmla="*/ 75632 h 135336"/>
              <a:gd name="connsiteX11" fmla="*/ 62733 w 639823"/>
              <a:gd name="connsiteY11" fmla="*/ 24087 h 135336"/>
              <a:gd name="connsiteX12" fmla="*/ 104364 w 639823"/>
              <a:gd name="connsiteY12" fmla="*/ 26079 h 13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9823" h="135336">
                <a:moveTo>
                  <a:pt x="104364" y="26079"/>
                </a:moveTo>
                <a:cubicBezTo>
                  <a:pt x="161178" y="1925"/>
                  <a:pt x="235870" y="33549"/>
                  <a:pt x="304194" y="2423"/>
                </a:cubicBezTo>
                <a:cubicBezTo>
                  <a:pt x="323540" y="-6293"/>
                  <a:pt x="338234" y="11138"/>
                  <a:pt x="356356" y="13379"/>
                </a:cubicBezTo>
                <a:cubicBezTo>
                  <a:pt x="425415" y="21597"/>
                  <a:pt x="494229" y="15122"/>
                  <a:pt x="563043" y="16865"/>
                </a:cubicBezTo>
                <a:cubicBezTo>
                  <a:pt x="596837" y="17612"/>
                  <a:pt x="619612" y="34545"/>
                  <a:pt x="636020" y="60442"/>
                </a:cubicBezTo>
                <a:cubicBezTo>
                  <a:pt x="645571" y="75134"/>
                  <a:pt x="635285" y="91569"/>
                  <a:pt x="625490" y="103770"/>
                </a:cubicBezTo>
                <a:cubicBezTo>
                  <a:pt x="609572" y="124687"/>
                  <a:pt x="530227" y="144110"/>
                  <a:pt x="507208" y="131161"/>
                </a:cubicBezTo>
                <a:cubicBezTo>
                  <a:pt x="490800" y="121699"/>
                  <a:pt x="476841" y="125683"/>
                  <a:pt x="459699" y="126430"/>
                </a:cubicBezTo>
                <a:cubicBezTo>
                  <a:pt x="395293" y="129667"/>
                  <a:pt x="330887" y="127675"/>
                  <a:pt x="266481" y="128422"/>
                </a:cubicBezTo>
                <a:cubicBezTo>
                  <a:pt x="195953" y="129418"/>
                  <a:pt x="125914" y="137636"/>
                  <a:pt x="54406" y="128671"/>
                </a:cubicBezTo>
                <a:cubicBezTo>
                  <a:pt x="15714" y="123691"/>
                  <a:pt x="-939" y="111240"/>
                  <a:pt x="41" y="75632"/>
                </a:cubicBezTo>
                <a:cubicBezTo>
                  <a:pt x="1265" y="37035"/>
                  <a:pt x="35795" y="33051"/>
                  <a:pt x="62733" y="24087"/>
                </a:cubicBezTo>
                <a:cubicBezTo>
                  <a:pt x="71549" y="21597"/>
                  <a:pt x="82569" y="25083"/>
                  <a:pt x="104364" y="26079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FF89D961-366C-41FE-B350-64C76C993DBA}"/>
              </a:ext>
            </a:extLst>
          </p:cNvPr>
          <p:cNvSpPr/>
          <p:nvPr/>
        </p:nvSpPr>
        <p:spPr>
          <a:xfrm>
            <a:off x="10882842" y="2051046"/>
            <a:ext cx="131703" cy="692035"/>
          </a:xfrm>
          <a:custGeom>
            <a:avLst/>
            <a:gdLst>
              <a:gd name="connsiteX0" fmla="*/ 19857 w 131703"/>
              <a:gd name="connsiteY0" fmla="*/ 502882 h 692035"/>
              <a:gd name="connsiteX1" fmla="*/ 16429 w 131703"/>
              <a:gd name="connsiteY1" fmla="*/ 326583 h 692035"/>
              <a:gd name="connsiteX2" fmla="*/ 511 w 131703"/>
              <a:gd name="connsiteY2" fmla="*/ 100481 h 692035"/>
              <a:gd name="connsiteX3" fmla="*/ 17408 w 131703"/>
              <a:gd name="connsiteY3" fmla="*/ 25778 h 692035"/>
              <a:gd name="connsiteX4" fmla="*/ 69815 w 131703"/>
              <a:gd name="connsiteY4" fmla="*/ 877 h 692035"/>
              <a:gd name="connsiteX5" fmla="*/ 104099 w 131703"/>
              <a:gd name="connsiteY5" fmla="*/ 42462 h 692035"/>
              <a:gd name="connsiteX6" fmla="*/ 124670 w 131703"/>
              <a:gd name="connsiteY6" fmla="*/ 424693 h 692035"/>
              <a:gd name="connsiteX7" fmla="*/ 87691 w 131703"/>
              <a:gd name="connsiteY7" fmla="*/ 666980 h 692035"/>
              <a:gd name="connsiteX8" fmla="*/ 77161 w 131703"/>
              <a:gd name="connsiteY8" fmla="*/ 691881 h 692035"/>
              <a:gd name="connsiteX9" fmla="*/ 54142 w 131703"/>
              <a:gd name="connsiteY9" fmla="*/ 669969 h 692035"/>
              <a:gd name="connsiteX10" fmla="*/ 19857 w 131703"/>
              <a:gd name="connsiteY10" fmla="*/ 502882 h 692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1703" h="692035">
                <a:moveTo>
                  <a:pt x="19857" y="502882"/>
                </a:moveTo>
                <a:cubicBezTo>
                  <a:pt x="34550" y="456566"/>
                  <a:pt x="756" y="392820"/>
                  <a:pt x="16429" y="326583"/>
                </a:cubicBezTo>
                <a:cubicBezTo>
                  <a:pt x="34550" y="251133"/>
                  <a:pt x="-4877" y="177176"/>
                  <a:pt x="511" y="100481"/>
                </a:cubicBezTo>
                <a:cubicBezTo>
                  <a:pt x="2470" y="74335"/>
                  <a:pt x="6878" y="49932"/>
                  <a:pt x="17408" y="25778"/>
                </a:cubicBezTo>
                <a:cubicBezTo>
                  <a:pt x="28183" y="628"/>
                  <a:pt x="47285" y="-1862"/>
                  <a:pt x="69815" y="877"/>
                </a:cubicBezTo>
                <a:cubicBezTo>
                  <a:pt x="93814" y="4114"/>
                  <a:pt x="102385" y="20300"/>
                  <a:pt x="104099" y="42462"/>
                </a:cubicBezTo>
                <a:cubicBezTo>
                  <a:pt x="112915" y="170204"/>
                  <a:pt x="145975" y="298445"/>
                  <a:pt x="124670" y="424693"/>
                </a:cubicBezTo>
                <a:cubicBezTo>
                  <a:pt x="111201" y="504874"/>
                  <a:pt x="136425" y="592277"/>
                  <a:pt x="87691" y="666980"/>
                </a:cubicBezTo>
                <a:cubicBezTo>
                  <a:pt x="82549" y="674451"/>
                  <a:pt x="90630" y="690138"/>
                  <a:pt x="77161" y="691881"/>
                </a:cubicBezTo>
                <a:cubicBezTo>
                  <a:pt x="63937" y="693625"/>
                  <a:pt x="57570" y="680178"/>
                  <a:pt x="54142" y="669969"/>
                </a:cubicBezTo>
                <a:cubicBezTo>
                  <a:pt x="39448" y="621162"/>
                  <a:pt x="15694" y="574597"/>
                  <a:pt x="19857" y="502882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9F1A362B-2914-4CE8-A20C-E8A8F4709ABA}"/>
              </a:ext>
            </a:extLst>
          </p:cNvPr>
          <p:cNvSpPr/>
          <p:nvPr/>
        </p:nvSpPr>
        <p:spPr>
          <a:xfrm>
            <a:off x="7572698" y="6376030"/>
            <a:ext cx="687135" cy="157883"/>
          </a:xfrm>
          <a:custGeom>
            <a:avLst/>
            <a:gdLst>
              <a:gd name="connsiteX0" fmla="*/ 380546 w 687135"/>
              <a:gd name="connsiteY0" fmla="*/ 129450 h 157883"/>
              <a:gd name="connsiteX1" fmla="*/ 206185 w 687135"/>
              <a:gd name="connsiteY1" fmla="*/ 152857 h 157883"/>
              <a:gd name="connsiteX2" fmla="*/ 63414 w 687135"/>
              <a:gd name="connsiteY2" fmla="*/ 130944 h 157883"/>
              <a:gd name="connsiteX3" fmla="*/ 1702 w 687135"/>
              <a:gd name="connsiteY3" fmla="*/ 73173 h 157883"/>
              <a:gd name="connsiteX4" fmla="*/ 85944 w 687135"/>
              <a:gd name="connsiteY4" fmla="*/ 39059 h 157883"/>
              <a:gd name="connsiteX5" fmla="*/ 266428 w 687135"/>
              <a:gd name="connsiteY5" fmla="*/ 32585 h 157883"/>
              <a:gd name="connsiteX6" fmla="*/ 493196 w 687135"/>
              <a:gd name="connsiteY6" fmla="*/ 26857 h 157883"/>
              <a:gd name="connsiteX7" fmla="*/ 616130 w 687135"/>
              <a:gd name="connsiteY7" fmla="*/ 4446 h 157883"/>
              <a:gd name="connsiteX8" fmla="*/ 664374 w 687135"/>
              <a:gd name="connsiteY8" fmla="*/ 7932 h 157883"/>
              <a:gd name="connsiteX9" fmla="*/ 686169 w 687135"/>
              <a:gd name="connsiteY9" fmla="*/ 60723 h 157883"/>
              <a:gd name="connsiteX10" fmla="*/ 648701 w 687135"/>
              <a:gd name="connsiteY10" fmla="*/ 90355 h 157883"/>
              <a:gd name="connsiteX11" fmla="*/ 380546 w 687135"/>
              <a:gd name="connsiteY11" fmla="*/ 129450 h 157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7135" h="157883">
                <a:moveTo>
                  <a:pt x="380546" y="129450"/>
                </a:moveTo>
                <a:cubicBezTo>
                  <a:pt x="317854" y="135675"/>
                  <a:pt x="263244" y="130446"/>
                  <a:pt x="206185" y="152857"/>
                </a:cubicBezTo>
                <a:cubicBezTo>
                  <a:pt x="167002" y="168544"/>
                  <a:pt x="110433" y="143643"/>
                  <a:pt x="63414" y="130944"/>
                </a:cubicBezTo>
                <a:cubicBezTo>
                  <a:pt x="35741" y="123473"/>
                  <a:pt x="-9318" y="123224"/>
                  <a:pt x="1702" y="73173"/>
                </a:cubicBezTo>
                <a:cubicBezTo>
                  <a:pt x="12722" y="24616"/>
                  <a:pt x="53863" y="41549"/>
                  <a:pt x="85944" y="39059"/>
                </a:cubicBezTo>
                <a:cubicBezTo>
                  <a:pt x="145942" y="34577"/>
                  <a:pt x="205450" y="45284"/>
                  <a:pt x="266428" y="32585"/>
                </a:cubicBezTo>
                <a:cubicBezTo>
                  <a:pt x="340384" y="16897"/>
                  <a:pt x="416790" y="40304"/>
                  <a:pt x="493196" y="26857"/>
                </a:cubicBezTo>
                <a:cubicBezTo>
                  <a:pt x="534337" y="19885"/>
                  <a:pt x="574254" y="5691"/>
                  <a:pt x="616130" y="4446"/>
                </a:cubicBezTo>
                <a:cubicBezTo>
                  <a:pt x="632293" y="3948"/>
                  <a:pt x="648701" y="-7257"/>
                  <a:pt x="664374" y="7932"/>
                </a:cubicBezTo>
                <a:cubicBezTo>
                  <a:pt x="679312" y="22624"/>
                  <a:pt x="690577" y="38312"/>
                  <a:pt x="686169" y="60723"/>
                </a:cubicBezTo>
                <a:cubicBezTo>
                  <a:pt x="682006" y="81640"/>
                  <a:pt x="665108" y="88363"/>
                  <a:pt x="648701" y="90355"/>
                </a:cubicBezTo>
                <a:cubicBezTo>
                  <a:pt x="556622" y="101561"/>
                  <a:pt x="469196" y="144639"/>
                  <a:pt x="380546" y="129450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658203E5-4D03-444F-BFC2-5418CB488F70}"/>
              </a:ext>
            </a:extLst>
          </p:cNvPr>
          <p:cNvSpPr/>
          <p:nvPr/>
        </p:nvSpPr>
        <p:spPr>
          <a:xfrm>
            <a:off x="10856160" y="5678227"/>
            <a:ext cx="140784" cy="614554"/>
          </a:xfrm>
          <a:custGeom>
            <a:avLst/>
            <a:gdLst>
              <a:gd name="connsiteX0" fmla="*/ 120986 w 140784"/>
              <a:gd name="connsiteY0" fmla="*/ 172852 h 614554"/>
              <a:gd name="connsiteX1" fmla="*/ 135189 w 140784"/>
              <a:gd name="connsiteY1" fmla="*/ 338444 h 614554"/>
              <a:gd name="connsiteX2" fmla="*/ 131026 w 140784"/>
              <a:gd name="connsiteY2" fmla="*/ 550601 h 614554"/>
              <a:gd name="connsiteX3" fmla="*/ 110945 w 140784"/>
              <a:gd name="connsiteY3" fmla="*/ 592933 h 614554"/>
              <a:gd name="connsiteX4" fmla="*/ 72253 w 140784"/>
              <a:gd name="connsiteY4" fmla="*/ 613352 h 614554"/>
              <a:gd name="connsiteX5" fmla="*/ 37233 w 140784"/>
              <a:gd name="connsiteY5" fmla="*/ 574755 h 614554"/>
              <a:gd name="connsiteX6" fmla="*/ 33070 w 140784"/>
              <a:gd name="connsiteY6" fmla="*/ 472163 h 614554"/>
              <a:gd name="connsiteX7" fmla="*/ 18622 w 140784"/>
              <a:gd name="connsiteY7" fmla="*/ 388993 h 614554"/>
              <a:gd name="connsiteX8" fmla="*/ 1479 w 140784"/>
              <a:gd name="connsiteY8" fmla="*/ 227883 h 614554"/>
              <a:gd name="connsiteX9" fmla="*/ 4418 w 140784"/>
              <a:gd name="connsiteY9" fmla="*/ 194018 h 614554"/>
              <a:gd name="connsiteX10" fmla="*/ 16173 w 140784"/>
              <a:gd name="connsiteY10" fmla="*/ 41125 h 614554"/>
              <a:gd name="connsiteX11" fmla="*/ 36254 w 140784"/>
              <a:gd name="connsiteY11" fmla="*/ 8007 h 614554"/>
              <a:gd name="connsiteX12" fmla="*/ 98946 w 140784"/>
              <a:gd name="connsiteY12" fmla="*/ 14481 h 614554"/>
              <a:gd name="connsiteX13" fmla="*/ 120741 w 140784"/>
              <a:gd name="connsiteY13" fmla="*/ 73995 h 614554"/>
              <a:gd name="connsiteX14" fmla="*/ 120986 w 140784"/>
              <a:gd name="connsiteY14" fmla="*/ 172852 h 614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0784" h="614554">
                <a:moveTo>
                  <a:pt x="120986" y="172852"/>
                </a:moveTo>
                <a:cubicBezTo>
                  <a:pt x="119761" y="228630"/>
                  <a:pt x="126373" y="282915"/>
                  <a:pt x="135189" y="338444"/>
                </a:cubicBezTo>
                <a:cubicBezTo>
                  <a:pt x="146209" y="407420"/>
                  <a:pt x="138863" y="480131"/>
                  <a:pt x="131026" y="550601"/>
                </a:cubicBezTo>
                <a:cubicBezTo>
                  <a:pt x="129312" y="567285"/>
                  <a:pt x="118782" y="579486"/>
                  <a:pt x="110945" y="592933"/>
                </a:cubicBezTo>
                <a:cubicBezTo>
                  <a:pt x="102619" y="607127"/>
                  <a:pt x="89885" y="618332"/>
                  <a:pt x="72253" y="613352"/>
                </a:cubicBezTo>
                <a:cubicBezTo>
                  <a:pt x="53641" y="608123"/>
                  <a:pt x="37233" y="595423"/>
                  <a:pt x="37233" y="574755"/>
                </a:cubicBezTo>
                <a:cubicBezTo>
                  <a:pt x="37233" y="540392"/>
                  <a:pt x="22050" y="507024"/>
                  <a:pt x="33070" y="472163"/>
                </a:cubicBezTo>
                <a:cubicBezTo>
                  <a:pt x="42621" y="442282"/>
                  <a:pt x="24254" y="416384"/>
                  <a:pt x="18622" y="388993"/>
                </a:cubicBezTo>
                <a:cubicBezTo>
                  <a:pt x="7357" y="335705"/>
                  <a:pt x="20336" y="280176"/>
                  <a:pt x="1479" y="227883"/>
                </a:cubicBezTo>
                <a:cubicBezTo>
                  <a:pt x="-1949" y="218172"/>
                  <a:pt x="1235" y="204725"/>
                  <a:pt x="4418" y="194018"/>
                </a:cubicBezTo>
                <a:cubicBezTo>
                  <a:pt x="19601" y="143967"/>
                  <a:pt x="20826" y="92422"/>
                  <a:pt x="16173" y="41125"/>
                </a:cubicBezTo>
                <a:cubicBezTo>
                  <a:pt x="14214" y="22698"/>
                  <a:pt x="22295" y="14232"/>
                  <a:pt x="36254" y="8007"/>
                </a:cubicBezTo>
                <a:cubicBezTo>
                  <a:pt x="58294" y="-2203"/>
                  <a:pt x="80089" y="-5191"/>
                  <a:pt x="98946" y="14481"/>
                </a:cubicBezTo>
                <a:cubicBezTo>
                  <a:pt x="114863" y="30916"/>
                  <a:pt x="119516" y="52580"/>
                  <a:pt x="120741" y="73995"/>
                </a:cubicBezTo>
                <a:cubicBezTo>
                  <a:pt x="122455" y="106864"/>
                  <a:pt x="120986" y="139983"/>
                  <a:pt x="120986" y="172852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2CD05CF7-06A6-44EA-934C-29E16927C190}"/>
              </a:ext>
            </a:extLst>
          </p:cNvPr>
          <p:cNvSpPr/>
          <p:nvPr/>
        </p:nvSpPr>
        <p:spPr>
          <a:xfrm>
            <a:off x="10907102" y="3266674"/>
            <a:ext cx="122950" cy="665309"/>
          </a:xfrm>
          <a:custGeom>
            <a:avLst/>
            <a:gdLst>
              <a:gd name="connsiteX0" fmla="*/ 27678 w 122950"/>
              <a:gd name="connsiteY0" fmla="*/ 514130 h 665309"/>
              <a:gd name="connsiteX1" fmla="*/ 2699 w 122950"/>
              <a:gd name="connsiteY1" fmla="*/ 314673 h 665309"/>
              <a:gd name="connsiteX2" fmla="*/ 11515 w 122950"/>
              <a:gd name="connsiteY2" fmla="*/ 243207 h 665309"/>
              <a:gd name="connsiteX3" fmla="*/ 1230 w 122950"/>
              <a:gd name="connsiteY3" fmla="*/ 97785 h 665309"/>
              <a:gd name="connsiteX4" fmla="*/ 10535 w 122950"/>
              <a:gd name="connsiteY4" fmla="*/ 30552 h 665309"/>
              <a:gd name="connsiteX5" fmla="*/ 50942 w 122950"/>
              <a:gd name="connsiteY5" fmla="*/ 919 h 665309"/>
              <a:gd name="connsiteX6" fmla="*/ 91839 w 122950"/>
              <a:gd name="connsiteY6" fmla="*/ 39516 h 665309"/>
              <a:gd name="connsiteX7" fmla="*/ 106043 w 122950"/>
              <a:gd name="connsiteY7" fmla="*/ 169749 h 665309"/>
              <a:gd name="connsiteX8" fmla="*/ 122940 w 122950"/>
              <a:gd name="connsiteY8" fmla="*/ 508154 h 665309"/>
              <a:gd name="connsiteX9" fmla="*/ 87676 w 122950"/>
              <a:gd name="connsiteY9" fmla="*/ 648596 h 665309"/>
              <a:gd name="connsiteX10" fmla="*/ 60003 w 122950"/>
              <a:gd name="connsiteY10" fmla="*/ 652082 h 665309"/>
              <a:gd name="connsiteX11" fmla="*/ 27678 w 122950"/>
              <a:gd name="connsiteY11" fmla="*/ 514130 h 66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950" h="665309">
                <a:moveTo>
                  <a:pt x="27678" y="514130"/>
                </a:moveTo>
                <a:cubicBezTo>
                  <a:pt x="15678" y="456111"/>
                  <a:pt x="23025" y="383649"/>
                  <a:pt x="2699" y="314673"/>
                </a:cubicBezTo>
                <a:cubicBezTo>
                  <a:pt x="-4893" y="288776"/>
                  <a:pt x="12250" y="267859"/>
                  <a:pt x="11515" y="243207"/>
                </a:cubicBezTo>
                <a:cubicBezTo>
                  <a:pt x="9801" y="194401"/>
                  <a:pt x="-4158" y="146591"/>
                  <a:pt x="1230" y="97785"/>
                </a:cubicBezTo>
                <a:cubicBezTo>
                  <a:pt x="3679" y="75374"/>
                  <a:pt x="-2933" y="51469"/>
                  <a:pt x="10535" y="30552"/>
                </a:cubicBezTo>
                <a:cubicBezTo>
                  <a:pt x="20086" y="15611"/>
                  <a:pt x="25719" y="-4559"/>
                  <a:pt x="50942" y="919"/>
                </a:cubicBezTo>
                <a:cubicBezTo>
                  <a:pt x="72737" y="5651"/>
                  <a:pt x="84982" y="17603"/>
                  <a:pt x="91839" y="39516"/>
                </a:cubicBezTo>
                <a:cubicBezTo>
                  <a:pt x="105063" y="82097"/>
                  <a:pt x="101145" y="126421"/>
                  <a:pt x="106043" y="169749"/>
                </a:cubicBezTo>
                <a:cubicBezTo>
                  <a:pt x="119022" y="282052"/>
                  <a:pt x="123185" y="394854"/>
                  <a:pt x="122940" y="508154"/>
                </a:cubicBezTo>
                <a:cubicBezTo>
                  <a:pt x="122940" y="559201"/>
                  <a:pt x="97471" y="601284"/>
                  <a:pt x="87676" y="648596"/>
                </a:cubicBezTo>
                <a:cubicBezTo>
                  <a:pt x="83758" y="668268"/>
                  <a:pt x="73962" y="672003"/>
                  <a:pt x="60003" y="652082"/>
                </a:cubicBezTo>
                <a:cubicBezTo>
                  <a:pt x="33310" y="613735"/>
                  <a:pt x="26208" y="571154"/>
                  <a:pt x="27678" y="514130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E21D60C6-F7AA-4E1F-91E4-4B48585C393F}"/>
              </a:ext>
            </a:extLst>
          </p:cNvPr>
          <p:cNvSpPr/>
          <p:nvPr/>
        </p:nvSpPr>
        <p:spPr>
          <a:xfrm>
            <a:off x="10870490" y="844289"/>
            <a:ext cx="136897" cy="665435"/>
          </a:xfrm>
          <a:custGeom>
            <a:avLst/>
            <a:gdLst>
              <a:gd name="connsiteX0" fmla="*/ 24128 w 136897"/>
              <a:gd name="connsiteY0" fmla="*/ 482764 h 665435"/>
              <a:gd name="connsiteX1" fmla="*/ 8210 w 136897"/>
              <a:gd name="connsiteY1" fmla="*/ 277828 h 665435"/>
              <a:gd name="connsiteX2" fmla="*/ 128 w 136897"/>
              <a:gd name="connsiteY2" fmla="*/ 56706 h 665435"/>
              <a:gd name="connsiteX3" fmla="*/ 57678 w 136897"/>
              <a:gd name="connsiteY3" fmla="*/ 430 h 665435"/>
              <a:gd name="connsiteX4" fmla="*/ 95880 w 136897"/>
              <a:gd name="connsiteY4" fmla="*/ 66667 h 665435"/>
              <a:gd name="connsiteX5" fmla="*/ 118900 w 136897"/>
              <a:gd name="connsiteY5" fmla="*/ 315179 h 665435"/>
              <a:gd name="connsiteX6" fmla="*/ 127226 w 136897"/>
              <a:gd name="connsiteY6" fmla="*/ 497455 h 665435"/>
              <a:gd name="connsiteX7" fmla="*/ 128696 w 136897"/>
              <a:gd name="connsiteY7" fmla="*/ 548253 h 665435"/>
              <a:gd name="connsiteX8" fmla="*/ 103227 w 136897"/>
              <a:gd name="connsiteY8" fmla="*/ 653087 h 665435"/>
              <a:gd name="connsiteX9" fmla="*/ 67718 w 136897"/>
              <a:gd name="connsiteY9" fmla="*/ 650099 h 665435"/>
              <a:gd name="connsiteX10" fmla="*/ 24128 w 136897"/>
              <a:gd name="connsiteY10" fmla="*/ 482764 h 665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6897" h="665435">
                <a:moveTo>
                  <a:pt x="24128" y="482764"/>
                </a:moveTo>
                <a:cubicBezTo>
                  <a:pt x="51555" y="413041"/>
                  <a:pt x="10169" y="346804"/>
                  <a:pt x="8210" y="277828"/>
                </a:cubicBezTo>
                <a:cubicBezTo>
                  <a:pt x="6251" y="204121"/>
                  <a:pt x="6006" y="130413"/>
                  <a:pt x="128" y="56706"/>
                </a:cubicBezTo>
                <a:cubicBezTo>
                  <a:pt x="-2320" y="23837"/>
                  <a:pt x="30740" y="-3803"/>
                  <a:pt x="57678" y="430"/>
                </a:cubicBezTo>
                <a:cubicBezTo>
                  <a:pt x="95880" y="6904"/>
                  <a:pt x="89513" y="39275"/>
                  <a:pt x="95880" y="66667"/>
                </a:cubicBezTo>
                <a:cubicBezTo>
                  <a:pt x="115227" y="148342"/>
                  <a:pt x="100044" y="232508"/>
                  <a:pt x="118900" y="315179"/>
                </a:cubicBezTo>
                <a:cubicBezTo>
                  <a:pt x="132369" y="372452"/>
                  <a:pt x="147062" y="435701"/>
                  <a:pt x="127226" y="497455"/>
                </a:cubicBezTo>
                <a:cubicBezTo>
                  <a:pt x="122084" y="514139"/>
                  <a:pt x="122573" y="531321"/>
                  <a:pt x="128696" y="548253"/>
                </a:cubicBezTo>
                <a:cubicBezTo>
                  <a:pt x="143144" y="588593"/>
                  <a:pt x="119880" y="620716"/>
                  <a:pt x="103227" y="653087"/>
                </a:cubicBezTo>
                <a:cubicBezTo>
                  <a:pt x="94656" y="670020"/>
                  <a:pt x="79228" y="670020"/>
                  <a:pt x="67718" y="650099"/>
                </a:cubicBezTo>
                <a:cubicBezTo>
                  <a:pt x="38331" y="598803"/>
                  <a:pt x="36127" y="541032"/>
                  <a:pt x="24128" y="482764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519A6B8E-871E-46A3-A3F1-09B5E11A1E2E}"/>
              </a:ext>
            </a:extLst>
          </p:cNvPr>
          <p:cNvSpPr/>
          <p:nvPr/>
        </p:nvSpPr>
        <p:spPr>
          <a:xfrm>
            <a:off x="1118051" y="1907235"/>
            <a:ext cx="115752" cy="691599"/>
          </a:xfrm>
          <a:custGeom>
            <a:avLst/>
            <a:gdLst>
              <a:gd name="connsiteX0" fmla="*/ 107333 w 115752"/>
              <a:gd name="connsiteY0" fmla="*/ 120782 h 691599"/>
              <a:gd name="connsiteX1" fmla="*/ 98517 w 115752"/>
              <a:gd name="connsiteY1" fmla="*/ 297580 h 691599"/>
              <a:gd name="connsiteX2" fmla="*/ 105374 w 115752"/>
              <a:gd name="connsiteY2" fmla="*/ 391208 h 691599"/>
              <a:gd name="connsiteX3" fmla="*/ 115660 w 115752"/>
              <a:gd name="connsiteY3" fmla="*/ 599132 h 691599"/>
              <a:gd name="connsiteX4" fmla="*/ 107333 w 115752"/>
              <a:gd name="connsiteY4" fmla="*/ 653914 h 691599"/>
              <a:gd name="connsiteX5" fmla="*/ 68396 w 115752"/>
              <a:gd name="connsiteY5" fmla="*/ 691266 h 691599"/>
              <a:gd name="connsiteX6" fmla="*/ 31907 w 115752"/>
              <a:gd name="connsiteY6" fmla="*/ 645199 h 691599"/>
              <a:gd name="connsiteX7" fmla="*/ 10847 w 115752"/>
              <a:gd name="connsiteY7" fmla="*/ 495294 h 691599"/>
              <a:gd name="connsiteX8" fmla="*/ 4235 w 115752"/>
              <a:gd name="connsiteY8" fmla="*/ 308038 h 691599"/>
              <a:gd name="connsiteX9" fmla="*/ 20152 w 115752"/>
              <a:gd name="connsiteY9" fmla="*/ 115802 h 691599"/>
              <a:gd name="connsiteX10" fmla="*/ 33866 w 115752"/>
              <a:gd name="connsiteY10" fmla="*/ 26407 h 691599"/>
              <a:gd name="connsiteX11" fmla="*/ 62518 w 115752"/>
              <a:gd name="connsiteY11" fmla="*/ 12 h 691599"/>
              <a:gd name="connsiteX12" fmla="*/ 97293 w 115752"/>
              <a:gd name="connsiteY12" fmla="*/ 27154 h 691599"/>
              <a:gd name="connsiteX13" fmla="*/ 107333 w 115752"/>
              <a:gd name="connsiteY13" fmla="*/ 120782 h 691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752" h="691599">
                <a:moveTo>
                  <a:pt x="107333" y="120782"/>
                </a:moveTo>
                <a:cubicBezTo>
                  <a:pt x="104884" y="176561"/>
                  <a:pt x="102925" y="237070"/>
                  <a:pt x="98517" y="297580"/>
                </a:cubicBezTo>
                <a:cubicBezTo>
                  <a:pt x="96068" y="329702"/>
                  <a:pt x="110027" y="360828"/>
                  <a:pt x="105374" y="391208"/>
                </a:cubicBezTo>
                <a:cubicBezTo>
                  <a:pt x="94599" y="461678"/>
                  <a:pt x="117374" y="529658"/>
                  <a:pt x="115660" y="599132"/>
                </a:cubicBezTo>
                <a:cubicBezTo>
                  <a:pt x="115415" y="618057"/>
                  <a:pt x="112966" y="636234"/>
                  <a:pt x="107333" y="653914"/>
                </a:cubicBezTo>
                <a:cubicBezTo>
                  <a:pt x="100966" y="673586"/>
                  <a:pt x="93864" y="694503"/>
                  <a:pt x="68396" y="691266"/>
                </a:cubicBezTo>
                <a:cubicBezTo>
                  <a:pt x="43172" y="688278"/>
                  <a:pt x="28968" y="663377"/>
                  <a:pt x="31907" y="645199"/>
                </a:cubicBezTo>
                <a:cubicBezTo>
                  <a:pt x="39989" y="592408"/>
                  <a:pt x="15255" y="545594"/>
                  <a:pt x="10847" y="495294"/>
                </a:cubicBezTo>
                <a:cubicBezTo>
                  <a:pt x="4969" y="432544"/>
                  <a:pt x="19908" y="368797"/>
                  <a:pt x="4235" y="308038"/>
                </a:cubicBezTo>
                <a:cubicBezTo>
                  <a:pt x="-13153" y="240805"/>
                  <a:pt x="29213" y="181043"/>
                  <a:pt x="20152" y="115802"/>
                </a:cubicBezTo>
                <a:cubicBezTo>
                  <a:pt x="15744" y="85174"/>
                  <a:pt x="15010" y="54545"/>
                  <a:pt x="33866" y="26407"/>
                </a:cubicBezTo>
                <a:cubicBezTo>
                  <a:pt x="41703" y="14704"/>
                  <a:pt x="43662" y="-486"/>
                  <a:pt x="62518" y="12"/>
                </a:cubicBezTo>
                <a:cubicBezTo>
                  <a:pt x="81130" y="510"/>
                  <a:pt x="90926" y="12213"/>
                  <a:pt x="97293" y="27154"/>
                </a:cubicBezTo>
                <a:cubicBezTo>
                  <a:pt x="109292" y="55292"/>
                  <a:pt x="105619" y="86170"/>
                  <a:pt x="107333" y="120782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A7AF729E-8993-41D8-8EBF-DBC34D1A0D69}"/>
              </a:ext>
            </a:extLst>
          </p:cNvPr>
          <p:cNvSpPr/>
          <p:nvPr/>
        </p:nvSpPr>
        <p:spPr>
          <a:xfrm>
            <a:off x="1132270" y="5476629"/>
            <a:ext cx="116617" cy="647039"/>
          </a:xfrm>
          <a:custGeom>
            <a:avLst/>
            <a:gdLst>
              <a:gd name="connsiteX0" fmla="*/ 111970 w 116617"/>
              <a:gd name="connsiteY0" fmla="*/ 195909 h 647039"/>
              <a:gd name="connsiteX1" fmla="*/ 112215 w 116617"/>
              <a:gd name="connsiteY1" fmla="*/ 461355 h 647039"/>
              <a:gd name="connsiteX2" fmla="*/ 114419 w 116617"/>
              <a:gd name="connsiteY2" fmla="*/ 587852 h 647039"/>
              <a:gd name="connsiteX3" fmla="*/ 87236 w 116617"/>
              <a:gd name="connsiteY3" fmla="*/ 643630 h 647039"/>
              <a:gd name="connsiteX4" fmla="*/ 32871 w 116617"/>
              <a:gd name="connsiteY4" fmla="*/ 617484 h 647039"/>
              <a:gd name="connsiteX5" fmla="*/ 4709 w 116617"/>
              <a:gd name="connsiteY5" fmla="*/ 464841 h 647039"/>
              <a:gd name="connsiteX6" fmla="*/ 56 w 116617"/>
              <a:gd name="connsiteY6" fmla="*/ 362746 h 647039"/>
              <a:gd name="connsiteX7" fmla="*/ 14749 w 116617"/>
              <a:gd name="connsiteY7" fmla="*/ 191178 h 647039"/>
              <a:gd name="connsiteX8" fmla="*/ 12055 w 116617"/>
              <a:gd name="connsiteY8" fmla="*/ 165779 h 647039"/>
              <a:gd name="connsiteX9" fmla="*/ 41687 w 116617"/>
              <a:gd name="connsiteY9" fmla="*/ 11392 h 647039"/>
              <a:gd name="connsiteX10" fmla="*/ 65931 w 116617"/>
              <a:gd name="connsiteY10" fmla="*/ 10645 h 647039"/>
              <a:gd name="connsiteX11" fmla="*/ 71319 w 116617"/>
              <a:gd name="connsiteY11" fmla="*/ 22349 h 647039"/>
              <a:gd name="connsiteX12" fmla="*/ 111970 w 116617"/>
              <a:gd name="connsiteY12" fmla="*/ 195909 h 64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6617" h="647039">
                <a:moveTo>
                  <a:pt x="111970" y="195909"/>
                </a:moveTo>
                <a:cubicBezTo>
                  <a:pt x="118582" y="285055"/>
                  <a:pt x="93848" y="374948"/>
                  <a:pt x="112215" y="461355"/>
                </a:cubicBezTo>
                <a:cubicBezTo>
                  <a:pt x="121521" y="505679"/>
                  <a:pt x="112950" y="546018"/>
                  <a:pt x="114419" y="587852"/>
                </a:cubicBezTo>
                <a:cubicBezTo>
                  <a:pt x="115399" y="609765"/>
                  <a:pt x="117603" y="633919"/>
                  <a:pt x="87236" y="643630"/>
                </a:cubicBezTo>
                <a:cubicBezTo>
                  <a:pt x="58829" y="652595"/>
                  <a:pt x="48789" y="643879"/>
                  <a:pt x="32871" y="617484"/>
                </a:cubicBezTo>
                <a:cubicBezTo>
                  <a:pt x="2994" y="568429"/>
                  <a:pt x="6668" y="515390"/>
                  <a:pt x="4709" y="464841"/>
                </a:cubicBezTo>
                <a:cubicBezTo>
                  <a:pt x="3239" y="431473"/>
                  <a:pt x="545" y="396861"/>
                  <a:pt x="56" y="362746"/>
                </a:cubicBezTo>
                <a:cubicBezTo>
                  <a:pt x="-924" y="304478"/>
                  <a:pt x="11321" y="248450"/>
                  <a:pt x="14749" y="191178"/>
                </a:cubicBezTo>
                <a:cubicBezTo>
                  <a:pt x="14994" y="182712"/>
                  <a:pt x="15239" y="173249"/>
                  <a:pt x="12055" y="165779"/>
                </a:cubicBezTo>
                <a:cubicBezTo>
                  <a:pt x="-13168" y="107261"/>
                  <a:pt x="23565" y="61194"/>
                  <a:pt x="41687" y="11392"/>
                </a:cubicBezTo>
                <a:cubicBezTo>
                  <a:pt x="47319" y="-4046"/>
                  <a:pt x="57360" y="-3299"/>
                  <a:pt x="65931" y="10645"/>
                </a:cubicBezTo>
                <a:cubicBezTo>
                  <a:pt x="68135" y="14131"/>
                  <a:pt x="70339" y="18116"/>
                  <a:pt x="71319" y="22349"/>
                </a:cubicBezTo>
                <a:cubicBezTo>
                  <a:pt x="85032" y="80119"/>
                  <a:pt x="98746" y="138139"/>
                  <a:pt x="111970" y="195909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64800394-ABA6-46F9-A24D-AC4F0007BF34}"/>
              </a:ext>
            </a:extLst>
          </p:cNvPr>
          <p:cNvSpPr/>
          <p:nvPr/>
        </p:nvSpPr>
        <p:spPr>
          <a:xfrm>
            <a:off x="2136874" y="6343540"/>
            <a:ext cx="671103" cy="121372"/>
          </a:xfrm>
          <a:custGeom>
            <a:avLst/>
            <a:gdLst>
              <a:gd name="connsiteX0" fmla="*/ 269124 w 671103"/>
              <a:gd name="connsiteY0" fmla="*/ 106410 h 121372"/>
              <a:gd name="connsiteX1" fmla="*/ 189045 w 671103"/>
              <a:gd name="connsiteY1" fmla="*/ 112137 h 121372"/>
              <a:gd name="connsiteX2" fmla="*/ 35254 w 671103"/>
              <a:gd name="connsiteY2" fmla="*/ 104169 h 121372"/>
              <a:gd name="connsiteX3" fmla="*/ 235 w 671103"/>
              <a:gd name="connsiteY3" fmla="*/ 60841 h 121372"/>
              <a:gd name="connsiteX4" fmla="*/ 33785 w 671103"/>
              <a:gd name="connsiteY4" fmla="*/ 32454 h 121372"/>
              <a:gd name="connsiteX5" fmla="*/ 255410 w 671103"/>
              <a:gd name="connsiteY5" fmla="*/ 15023 h 121372"/>
              <a:gd name="connsiteX6" fmla="*/ 422425 w 671103"/>
              <a:gd name="connsiteY6" fmla="*/ 2821 h 121372"/>
              <a:gd name="connsiteX7" fmla="*/ 646254 w 671103"/>
              <a:gd name="connsiteY7" fmla="*/ 13529 h 121372"/>
              <a:gd name="connsiteX8" fmla="*/ 657519 w 671103"/>
              <a:gd name="connsiteY8" fmla="*/ 58600 h 121372"/>
              <a:gd name="connsiteX9" fmla="*/ 588216 w 671103"/>
              <a:gd name="connsiteY9" fmla="*/ 87485 h 121372"/>
              <a:gd name="connsiteX10" fmla="*/ 269124 w 671103"/>
              <a:gd name="connsiteY10" fmla="*/ 106410 h 121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1103" h="121372">
                <a:moveTo>
                  <a:pt x="269124" y="106410"/>
                </a:moveTo>
                <a:cubicBezTo>
                  <a:pt x="242431" y="106908"/>
                  <a:pt x="215738" y="102924"/>
                  <a:pt x="189045" y="112137"/>
                </a:cubicBezTo>
                <a:cubicBezTo>
                  <a:pt x="137373" y="130066"/>
                  <a:pt x="85946" y="118860"/>
                  <a:pt x="35254" y="104169"/>
                </a:cubicBezTo>
                <a:cubicBezTo>
                  <a:pt x="13949" y="97943"/>
                  <a:pt x="2684" y="83003"/>
                  <a:pt x="235" y="60841"/>
                </a:cubicBezTo>
                <a:cubicBezTo>
                  <a:pt x="-2459" y="34446"/>
                  <a:pt x="18602" y="31707"/>
                  <a:pt x="33785" y="32454"/>
                </a:cubicBezTo>
                <a:cubicBezTo>
                  <a:pt x="108231" y="35193"/>
                  <a:pt x="180474" y="12284"/>
                  <a:pt x="255410" y="15023"/>
                </a:cubicBezTo>
                <a:cubicBezTo>
                  <a:pt x="311000" y="17015"/>
                  <a:pt x="366835" y="7802"/>
                  <a:pt x="422425" y="2821"/>
                </a:cubicBezTo>
                <a:cubicBezTo>
                  <a:pt x="497606" y="-3902"/>
                  <a:pt x="572298" y="2074"/>
                  <a:pt x="646254" y="13529"/>
                </a:cubicBezTo>
                <a:cubicBezTo>
                  <a:pt x="675396" y="18011"/>
                  <a:pt x="678580" y="36687"/>
                  <a:pt x="657519" y="58600"/>
                </a:cubicBezTo>
                <a:cubicBezTo>
                  <a:pt x="638418" y="78521"/>
                  <a:pt x="612215" y="83252"/>
                  <a:pt x="588216" y="87485"/>
                </a:cubicBezTo>
                <a:cubicBezTo>
                  <a:pt x="482423" y="106161"/>
                  <a:pt x="375406" y="101679"/>
                  <a:pt x="269124" y="106410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59F4D6B5-5C8D-4CA9-A834-C1B8249CB07C}"/>
              </a:ext>
            </a:extLst>
          </p:cNvPr>
          <p:cNvSpPr/>
          <p:nvPr/>
        </p:nvSpPr>
        <p:spPr>
          <a:xfrm>
            <a:off x="1125458" y="3172222"/>
            <a:ext cx="117425" cy="671737"/>
          </a:xfrm>
          <a:custGeom>
            <a:avLst/>
            <a:gdLst>
              <a:gd name="connsiteX0" fmla="*/ 56335 w 117425"/>
              <a:gd name="connsiteY0" fmla="*/ 0 h 671737"/>
              <a:gd name="connsiteX1" fmla="*/ 87681 w 117425"/>
              <a:gd name="connsiteY1" fmla="*/ 34363 h 671737"/>
              <a:gd name="connsiteX2" fmla="*/ 108497 w 117425"/>
              <a:gd name="connsiteY2" fmla="*/ 126995 h 671737"/>
              <a:gd name="connsiteX3" fmla="*/ 99191 w 117425"/>
              <a:gd name="connsiteY3" fmla="*/ 255983 h 671737"/>
              <a:gd name="connsiteX4" fmla="*/ 96252 w 117425"/>
              <a:gd name="connsiteY4" fmla="*/ 433279 h 671737"/>
              <a:gd name="connsiteX5" fmla="*/ 95028 w 117425"/>
              <a:gd name="connsiteY5" fmla="*/ 570235 h 671737"/>
              <a:gd name="connsiteX6" fmla="*/ 80579 w 117425"/>
              <a:gd name="connsiteY6" fmla="*/ 650167 h 671737"/>
              <a:gd name="connsiteX7" fmla="*/ 39683 w 117425"/>
              <a:gd name="connsiteY7" fmla="*/ 669341 h 671737"/>
              <a:gd name="connsiteX8" fmla="*/ 11 w 117425"/>
              <a:gd name="connsiteY8" fmla="*/ 619290 h 671737"/>
              <a:gd name="connsiteX9" fmla="*/ 12745 w 117425"/>
              <a:gd name="connsiteY9" fmla="*/ 229588 h 671737"/>
              <a:gd name="connsiteX10" fmla="*/ 11031 w 117425"/>
              <a:gd name="connsiteY10" fmla="*/ 119027 h 671737"/>
              <a:gd name="connsiteX11" fmla="*/ 56335 w 117425"/>
              <a:gd name="connsiteY11" fmla="*/ 0 h 671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425" h="671737">
                <a:moveTo>
                  <a:pt x="56335" y="0"/>
                </a:moveTo>
                <a:cubicBezTo>
                  <a:pt x="64417" y="15688"/>
                  <a:pt x="77151" y="24154"/>
                  <a:pt x="87681" y="34363"/>
                </a:cubicBezTo>
                <a:cubicBezTo>
                  <a:pt x="113395" y="60012"/>
                  <a:pt x="127843" y="93877"/>
                  <a:pt x="108497" y="126995"/>
                </a:cubicBezTo>
                <a:cubicBezTo>
                  <a:pt x="83518" y="170074"/>
                  <a:pt x="92334" y="215643"/>
                  <a:pt x="99191" y="255983"/>
                </a:cubicBezTo>
                <a:cubicBezTo>
                  <a:pt x="109477" y="316244"/>
                  <a:pt x="98701" y="374761"/>
                  <a:pt x="96252" y="433279"/>
                </a:cubicBezTo>
                <a:cubicBezTo>
                  <a:pt x="94538" y="478848"/>
                  <a:pt x="90130" y="524417"/>
                  <a:pt x="95028" y="570235"/>
                </a:cubicBezTo>
                <a:cubicBezTo>
                  <a:pt x="97967" y="597875"/>
                  <a:pt x="88171" y="624270"/>
                  <a:pt x="80579" y="650167"/>
                </a:cubicBezTo>
                <a:cubicBezTo>
                  <a:pt x="74947" y="669092"/>
                  <a:pt x="58539" y="675815"/>
                  <a:pt x="39683" y="669341"/>
                </a:cubicBezTo>
                <a:cubicBezTo>
                  <a:pt x="15929" y="661621"/>
                  <a:pt x="-479" y="645934"/>
                  <a:pt x="11" y="619290"/>
                </a:cubicBezTo>
                <a:cubicBezTo>
                  <a:pt x="3684" y="489306"/>
                  <a:pt x="7602" y="359322"/>
                  <a:pt x="12745" y="229588"/>
                </a:cubicBezTo>
                <a:cubicBezTo>
                  <a:pt x="14214" y="192734"/>
                  <a:pt x="5888" y="157375"/>
                  <a:pt x="11031" y="119027"/>
                </a:cubicBezTo>
                <a:cubicBezTo>
                  <a:pt x="16418" y="76197"/>
                  <a:pt x="27438" y="38846"/>
                  <a:pt x="56335" y="0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98460598-7583-486C-8491-4108D8706773}"/>
              </a:ext>
            </a:extLst>
          </p:cNvPr>
          <p:cNvSpPr/>
          <p:nvPr/>
        </p:nvSpPr>
        <p:spPr>
          <a:xfrm>
            <a:off x="8828180" y="6378714"/>
            <a:ext cx="638655" cy="117756"/>
          </a:xfrm>
          <a:custGeom>
            <a:avLst/>
            <a:gdLst>
              <a:gd name="connsiteX0" fmla="*/ 203071 w 638655"/>
              <a:gd name="connsiteY0" fmla="*/ 104106 h 117756"/>
              <a:gd name="connsiteX1" fmla="*/ 50749 w 638655"/>
              <a:gd name="connsiteY1" fmla="*/ 107094 h 117756"/>
              <a:gd name="connsiteX2" fmla="*/ 791 w 638655"/>
              <a:gd name="connsiteY2" fmla="*/ 57292 h 117756"/>
              <a:gd name="connsiteX3" fmla="*/ 64218 w 638655"/>
              <a:gd name="connsiteY3" fmla="*/ 19940 h 117756"/>
              <a:gd name="connsiteX4" fmla="*/ 479796 w 638655"/>
              <a:gd name="connsiteY4" fmla="*/ 7738 h 117756"/>
              <a:gd name="connsiteX5" fmla="*/ 585344 w 638655"/>
              <a:gd name="connsiteY5" fmla="*/ 19 h 117756"/>
              <a:gd name="connsiteX6" fmla="*/ 637505 w 638655"/>
              <a:gd name="connsiteY6" fmla="*/ 53058 h 117756"/>
              <a:gd name="connsiteX7" fmla="*/ 624036 w 638655"/>
              <a:gd name="connsiteY7" fmla="*/ 65011 h 117756"/>
              <a:gd name="connsiteX8" fmla="*/ 485673 w 638655"/>
              <a:gd name="connsiteY8" fmla="*/ 97880 h 117756"/>
              <a:gd name="connsiteX9" fmla="*/ 280946 w 638655"/>
              <a:gd name="connsiteY9" fmla="*/ 115560 h 117756"/>
              <a:gd name="connsiteX10" fmla="*/ 203071 w 638655"/>
              <a:gd name="connsiteY10" fmla="*/ 104106 h 11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8655" h="117756">
                <a:moveTo>
                  <a:pt x="203071" y="104106"/>
                </a:moveTo>
                <a:cubicBezTo>
                  <a:pt x="152378" y="122034"/>
                  <a:pt x="101686" y="121536"/>
                  <a:pt x="50749" y="107094"/>
                </a:cubicBezTo>
                <a:cubicBezTo>
                  <a:pt x="25280" y="100121"/>
                  <a:pt x="-5331" y="97382"/>
                  <a:pt x="791" y="57292"/>
                </a:cubicBezTo>
                <a:cubicBezTo>
                  <a:pt x="6669" y="18446"/>
                  <a:pt x="40953" y="21932"/>
                  <a:pt x="64218" y="19940"/>
                </a:cubicBezTo>
                <a:cubicBezTo>
                  <a:pt x="202336" y="6991"/>
                  <a:pt x="341188" y="10477"/>
                  <a:pt x="479796" y="7738"/>
                </a:cubicBezTo>
                <a:cubicBezTo>
                  <a:pt x="514815" y="6991"/>
                  <a:pt x="550080" y="766"/>
                  <a:pt x="585344" y="19"/>
                </a:cubicBezTo>
                <a:cubicBezTo>
                  <a:pt x="622567" y="-977"/>
                  <a:pt x="618159" y="37371"/>
                  <a:pt x="637505" y="53058"/>
                </a:cubicBezTo>
                <a:cubicBezTo>
                  <a:pt x="642648" y="57292"/>
                  <a:pt x="629179" y="64015"/>
                  <a:pt x="624036" y="65011"/>
                </a:cubicBezTo>
                <a:cubicBezTo>
                  <a:pt x="577997" y="75718"/>
                  <a:pt x="532447" y="89165"/>
                  <a:pt x="485673" y="97880"/>
                </a:cubicBezTo>
                <a:cubicBezTo>
                  <a:pt x="417349" y="110082"/>
                  <a:pt x="347311" y="95888"/>
                  <a:pt x="280946" y="115560"/>
                </a:cubicBezTo>
                <a:cubicBezTo>
                  <a:pt x="252293" y="124026"/>
                  <a:pt x="230988" y="91655"/>
                  <a:pt x="203071" y="104106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BA124486-747B-4397-96AD-7DACD9422BC4}"/>
              </a:ext>
            </a:extLst>
          </p:cNvPr>
          <p:cNvSpPr/>
          <p:nvPr/>
        </p:nvSpPr>
        <p:spPr>
          <a:xfrm>
            <a:off x="3509496" y="6359159"/>
            <a:ext cx="596982" cy="124289"/>
          </a:xfrm>
          <a:custGeom>
            <a:avLst/>
            <a:gdLst>
              <a:gd name="connsiteX0" fmla="*/ 453022 w 596982"/>
              <a:gd name="connsiteY0" fmla="*/ 99009 h 124289"/>
              <a:gd name="connsiteX1" fmla="*/ 330332 w 596982"/>
              <a:gd name="connsiteY1" fmla="*/ 114447 h 124289"/>
              <a:gd name="connsiteX2" fmla="*/ 188786 w 596982"/>
              <a:gd name="connsiteY2" fmla="*/ 115443 h 124289"/>
              <a:gd name="connsiteX3" fmla="*/ 41852 w 596982"/>
              <a:gd name="connsiteY3" fmla="*/ 120175 h 124289"/>
              <a:gd name="connsiteX4" fmla="*/ 466 w 596982"/>
              <a:gd name="connsiteY4" fmla="*/ 73610 h 124289"/>
              <a:gd name="connsiteX5" fmla="*/ 47240 w 596982"/>
              <a:gd name="connsiteY5" fmla="*/ 21317 h 124289"/>
              <a:gd name="connsiteX6" fmla="*/ 147645 w 596982"/>
              <a:gd name="connsiteY6" fmla="*/ 18827 h 124289"/>
              <a:gd name="connsiteX7" fmla="*/ 468695 w 596982"/>
              <a:gd name="connsiteY7" fmla="*/ 151 h 124289"/>
              <a:gd name="connsiteX8" fmla="*/ 584283 w 596982"/>
              <a:gd name="connsiteY8" fmla="*/ 33021 h 124289"/>
              <a:gd name="connsiteX9" fmla="*/ 578161 w 596982"/>
              <a:gd name="connsiteY9" fmla="*/ 66637 h 124289"/>
              <a:gd name="connsiteX10" fmla="*/ 453022 w 596982"/>
              <a:gd name="connsiteY10" fmla="*/ 99009 h 124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6982" h="124289">
                <a:moveTo>
                  <a:pt x="453022" y="99009"/>
                </a:moveTo>
                <a:cubicBezTo>
                  <a:pt x="404534" y="94527"/>
                  <a:pt x="368290" y="109965"/>
                  <a:pt x="330332" y="114447"/>
                </a:cubicBezTo>
                <a:cubicBezTo>
                  <a:pt x="282824" y="119926"/>
                  <a:pt x="236050" y="112704"/>
                  <a:pt x="188786" y="115443"/>
                </a:cubicBezTo>
                <a:cubicBezTo>
                  <a:pt x="140298" y="118183"/>
                  <a:pt x="91810" y="130633"/>
                  <a:pt x="41852" y="120175"/>
                </a:cubicBezTo>
                <a:cubicBezTo>
                  <a:pt x="12710" y="114198"/>
                  <a:pt x="-2963" y="104238"/>
                  <a:pt x="466" y="73610"/>
                </a:cubicBezTo>
                <a:cubicBezTo>
                  <a:pt x="3894" y="45222"/>
                  <a:pt x="12220" y="12353"/>
                  <a:pt x="47240" y="21317"/>
                </a:cubicBezTo>
                <a:cubicBezTo>
                  <a:pt x="82749" y="30282"/>
                  <a:pt x="115074" y="23060"/>
                  <a:pt x="147645" y="18827"/>
                </a:cubicBezTo>
                <a:cubicBezTo>
                  <a:pt x="254172" y="5381"/>
                  <a:pt x="361678" y="4883"/>
                  <a:pt x="468695" y="151"/>
                </a:cubicBezTo>
                <a:cubicBezTo>
                  <a:pt x="507633" y="-1592"/>
                  <a:pt x="548774" y="11855"/>
                  <a:pt x="584283" y="33021"/>
                </a:cubicBezTo>
                <a:cubicBezTo>
                  <a:pt x="608772" y="47463"/>
                  <a:pt x="592854" y="59914"/>
                  <a:pt x="578161" y="66637"/>
                </a:cubicBezTo>
                <a:cubicBezTo>
                  <a:pt x="535550" y="87056"/>
                  <a:pt x="490001" y="95772"/>
                  <a:pt x="453022" y="99009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704345C8-CCE5-4D19-BB15-0BA5889056AA}"/>
              </a:ext>
            </a:extLst>
          </p:cNvPr>
          <p:cNvSpPr/>
          <p:nvPr/>
        </p:nvSpPr>
        <p:spPr>
          <a:xfrm>
            <a:off x="10109579" y="6343318"/>
            <a:ext cx="517547" cy="125479"/>
          </a:xfrm>
          <a:custGeom>
            <a:avLst/>
            <a:gdLst>
              <a:gd name="connsiteX0" fmla="*/ 410112 w 517547"/>
              <a:gd name="connsiteY0" fmla="*/ 103892 h 125479"/>
              <a:gd name="connsiteX1" fmla="*/ 267831 w 517547"/>
              <a:gd name="connsiteY1" fmla="*/ 119829 h 125479"/>
              <a:gd name="connsiteX2" fmla="*/ 44981 w 517547"/>
              <a:gd name="connsiteY2" fmla="*/ 122070 h 125479"/>
              <a:gd name="connsiteX3" fmla="*/ 411 w 517547"/>
              <a:gd name="connsiteY3" fmla="*/ 66790 h 125479"/>
              <a:gd name="connsiteX4" fmla="*/ 27594 w 517547"/>
              <a:gd name="connsiteY4" fmla="*/ 33422 h 125479"/>
              <a:gd name="connsiteX5" fmla="*/ 110121 w 517547"/>
              <a:gd name="connsiteY5" fmla="*/ 24707 h 125479"/>
              <a:gd name="connsiteX6" fmla="*/ 361623 w 517547"/>
              <a:gd name="connsiteY6" fmla="*/ 4537 h 125479"/>
              <a:gd name="connsiteX7" fmla="*/ 459090 w 517547"/>
              <a:gd name="connsiteY7" fmla="*/ 553 h 125479"/>
              <a:gd name="connsiteX8" fmla="*/ 517373 w 517547"/>
              <a:gd name="connsiteY8" fmla="*/ 46620 h 125479"/>
              <a:gd name="connsiteX9" fmla="*/ 469375 w 517547"/>
              <a:gd name="connsiteY9" fmla="*/ 101153 h 125479"/>
              <a:gd name="connsiteX10" fmla="*/ 410112 w 517547"/>
              <a:gd name="connsiteY10" fmla="*/ 103892 h 125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7547" h="125479">
                <a:moveTo>
                  <a:pt x="410112" y="103892"/>
                </a:moveTo>
                <a:cubicBezTo>
                  <a:pt x="362358" y="105636"/>
                  <a:pt x="315094" y="116094"/>
                  <a:pt x="267831" y="119829"/>
                </a:cubicBezTo>
                <a:cubicBezTo>
                  <a:pt x="193874" y="125805"/>
                  <a:pt x="119427" y="127797"/>
                  <a:pt x="44981" y="122070"/>
                </a:cubicBezTo>
                <a:cubicBezTo>
                  <a:pt x="12900" y="119580"/>
                  <a:pt x="5064" y="91193"/>
                  <a:pt x="411" y="66790"/>
                </a:cubicBezTo>
                <a:cubicBezTo>
                  <a:pt x="-2773" y="51849"/>
                  <a:pt x="13145" y="31679"/>
                  <a:pt x="27594" y="33422"/>
                </a:cubicBezTo>
                <a:cubicBezTo>
                  <a:pt x="56980" y="37407"/>
                  <a:pt x="83918" y="20723"/>
                  <a:pt x="110121" y="24707"/>
                </a:cubicBezTo>
                <a:cubicBezTo>
                  <a:pt x="196078" y="37656"/>
                  <a:pt x="277626" y="6778"/>
                  <a:pt x="361623" y="4537"/>
                </a:cubicBezTo>
                <a:cubicBezTo>
                  <a:pt x="394194" y="3541"/>
                  <a:pt x="426764" y="-1688"/>
                  <a:pt x="459090" y="553"/>
                </a:cubicBezTo>
                <a:cubicBezTo>
                  <a:pt x="486027" y="2545"/>
                  <a:pt x="514680" y="13004"/>
                  <a:pt x="517373" y="46620"/>
                </a:cubicBezTo>
                <a:cubicBezTo>
                  <a:pt x="519577" y="78493"/>
                  <a:pt x="500721" y="94928"/>
                  <a:pt x="469375" y="101153"/>
                </a:cubicBezTo>
                <a:cubicBezTo>
                  <a:pt x="449294" y="105387"/>
                  <a:pt x="429703" y="101900"/>
                  <a:pt x="410112" y="103892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5582A3AC-B160-4876-A01B-D6DDA01B184C}"/>
              </a:ext>
            </a:extLst>
          </p:cNvPr>
          <p:cNvSpPr/>
          <p:nvPr/>
        </p:nvSpPr>
        <p:spPr>
          <a:xfrm>
            <a:off x="1206029" y="6362976"/>
            <a:ext cx="609559" cy="106055"/>
          </a:xfrm>
          <a:custGeom>
            <a:avLst/>
            <a:gdLst>
              <a:gd name="connsiteX0" fmla="*/ 199104 w 609559"/>
              <a:gd name="connsiteY0" fmla="*/ 7788 h 106055"/>
              <a:gd name="connsiteX1" fmla="*/ 422933 w 609559"/>
              <a:gd name="connsiteY1" fmla="*/ 5547 h 106055"/>
              <a:gd name="connsiteX2" fmla="*/ 531175 w 609559"/>
              <a:gd name="connsiteY2" fmla="*/ 7041 h 106055"/>
              <a:gd name="connsiteX3" fmla="*/ 552235 w 609559"/>
              <a:gd name="connsiteY3" fmla="*/ 9531 h 106055"/>
              <a:gd name="connsiteX4" fmla="*/ 609540 w 609559"/>
              <a:gd name="connsiteY4" fmla="*/ 45140 h 106055"/>
              <a:gd name="connsiteX5" fmla="*/ 554439 w 609559"/>
              <a:gd name="connsiteY5" fmla="*/ 74025 h 106055"/>
              <a:gd name="connsiteX6" fmla="*/ 395261 w 609559"/>
              <a:gd name="connsiteY6" fmla="*/ 91456 h 106055"/>
              <a:gd name="connsiteX7" fmla="*/ 184656 w 609559"/>
              <a:gd name="connsiteY7" fmla="*/ 96436 h 106055"/>
              <a:gd name="connsiteX8" fmla="*/ 32089 w 609559"/>
              <a:gd name="connsiteY8" fmla="*/ 86725 h 106055"/>
              <a:gd name="connsiteX9" fmla="*/ 9 w 609559"/>
              <a:gd name="connsiteY9" fmla="*/ 54104 h 106055"/>
              <a:gd name="connsiteX10" fmla="*/ 38946 w 609559"/>
              <a:gd name="connsiteY10" fmla="*/ 17749 h 106055"/>
              <a:gd name="connsiteX11" fmla="*/ 199104 w 609559"/>
              <a:gd name="connsiteY11" fmla="*/ 7788 h 106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09559" h="106055">
                <a:moveTo>
                  <a:pt x="199104" y="7788"/>
                </a:moveTo>
                <a:cubicBezTo>
                  <a:pt x="273551" y="10278"/>
                  <a:pt x="347262" y="-9144"/>
                  <a:pt x="422933" y="5547"/>
                </a:cubicBezTo>
                <a:cubicBezTo>
                  <a:pt x="457218" y="12270"/>
                  <a:pt x="494931" y="-4164"/>
                  <a:pt x="531175" y="7041"/>
                </a:cubicBezTo>
                <a:cubicBezTo>
                  <a:pt x="537787" y="9033"/>
                  <a:pt x="545868" y="6792"/>
                  <a:pt x="552235" y="9531"/>
                </a:cubicBezTo>
                <a:cubicBezTo>
                  <a:pt x="574031" y="18247"/>
                  <a:pt x="608805" y="22978"/>
                  <a:pt x="609540" y="45140"/>
                </a:cubicBezTo>
                <a:cubicBezTo>
                  <a:pt x="610519" y="69045"/>
                  <a:pt x="574765" y="69792"/>
                  <a:pt x="554439" y="74025"/>
                </a:cubicBezTo>
                <a:cubicBezTo>
                  <a:pt x="502033" y="85480"/>
                  <a:pt x="447912" y="86227"/>
                  <a:pt x="395261" y="91456"/>
                </a:cubicBezTo>
                <a:cubicBezTo>
                  <a:pt x="325222" y="98179"/>
                  <a:pt x="256408" y="81246"/>
                  <a:pt x="184656" y="96436"/>
                </a:cubicBezTo>
                <a:cubicBezTo>
                  <a:pt x="138616" y="106397"/>
                  <a:pt x="81802" y="115361"/>
                  <a:pt x="32089" y="86725"/>
                </a:cubicBezTo>
                <a:cubicBezTo>
                  <a:pt x="17151" y="78009"/>
                  <a:pt x="498" y="77262"/>
                  <a:pt x="9" y="54104"/>
                </a:cubicBezTo>
                <a:cubicBezTo>
                  <a:pt x="-481" y="26215"/>
                  <a:pt x="20089" y="18994"/>
                  <a:pt x="38946" y="17749"/>
                </a:cubicBezTo>
                <a:cubicBezTo>
                  <a:pt x="92332" y="14263"/>
                  <a:pt x="145228" y="2559"/>
                  <a:pt x="199104" y="7788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CB6F0E43-EB7A-46B9-A1BC-06CD61543521}"/>
              </a:ext>
            </a:extLst>
          </p:cNvPr>
          <p:cNvSpPr/>
          <p:nvPr/>
        </p:nvSpPr>
        <p:spPr>
          <a:xfrm>
            <a:off x="10864168" y="4635039"/>
            <a:ext cx="130321" cy="575610"/>
          </a:xfrm>
          <a:custGeom>
            <a:avLst/>
            <a:gdLst>
              <a:gd name="connsiteX0" fmla="*/ 92652 w 130321"/>
              <a:gd name="connsiteY0" fmla="*/ 117654 h 575610"/>
              <a:gd name="connsiteX1" fmla="*/ 125712 w 130321"/>
              <a:gd name="connsiteY1" fmla="*/ 324582 h 575610"/>
              <a:gd name="connsiteX2" fmla="*/ 97550 w 130321"/>
              <a:gd name="connsiteY2" fmla="*/ 559648 h 575610"/>
              <a:gd name="connsiteX3" fmla="*/ 86529 w 130321"/>
              <a:gd name="connsiteY3" fmla="*/ 575585 h 575610"/>
              <a:gd name="connsiteX4" fmla="*/ 71836 w 130321"/>
              <a:gd name="connsiteY4" fmla="*/ 562636 h 575610"/>
              <a:gd name="connsiteX5" fmla="*/ 32409 w 130321"/>
              <a:gd name="connsiteY5" fmla="*/ 388578 h 575610"/>
              <a:gd name="connsiteX6" fmla="*/ 16001 w 130321"/>
              <a:gd name="connsiteY6" fmla="*/ 241911 h 575610"/>
              <a:gd name="connsiteX7" fmla="*/ 2777 w 130321"/>
              <a:gd name="connsiteY7" fmla="*/ 46935 h 575610"/>
              <a:gd name="connsiteX8" fmla="*/ 35347 w 130321"/>
              <a:gd name="connsiteY8" fmla="*/ 868 h 575610"/>
              <a:gd name="connsiteX9" fmla="*/ 84081 w 130321"/>
              <a:gd name="connsiteY9" fmla="*/ 37971 h 575610"/>
              <a:gd name="connsiteX10" fmla="*/ 92652 w 130321"/>
              <a:gd name="connsiteY10" fmla="*/ 117654 h 575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0321" h="575610">
                <a:moveTo>
                  <a:pt x="92652" y="117654"/>
                </a:moveTo>
                <a:cubicBezTo>
                  <a:pt x="103672" y="186630"/>
                  <a:pt x="115916" y="255357"/>
                  <a:pt x="125712" y="324582"/>
                </a:cubicBezTo>
                <a:cubicBezTo>
                  <a:pt x="137222" y="405262"/>
                  <a:pt x="126936" y="483700"/>
                  <a:pt x="97550" y="559648"/>
                </a:cubicBezTo>
                <a:cubicBezTo>
                  <a:pt x="95101" y="566123"/>
                  <a:pt x="95835" y="575087"/>
                  <a:pt x="86529" y="575585"/>
                </a:cubicBezTo>
                <a:cubicBezTo>
                  <a:pt x="78448" y="576083"/>
                  <a:pt x="74285" y="569111"/>
                  <a:pt x="71836" y="562636"/>
                </a:cubicBezTo>
                <a:cubicBezTo>
                  <a:pt x="52245" y="506111"/>
                  <a:pt x="40490" y="448589"/>
                  <a:pt x="32409" y="388578"/>
                </a:cubicBezTo>
                <a:cubicBezTo>
                  <a:pt x="26042" y="339772"/>
                  <a:pt x="22368" y="290468"/>
                  <a:pt x="16001" y="241911"/>
                </a:cubicBezTo>
                <a:cubicBezTo>
                  <a:pt x="7430" y="177168"/>
                  <a:pt x="-5794" y="112674"/>
                  <a:pt x="2777" y="46935"/>
                </a:cubicBezTo>
                <a:cubicBezTo>
                  <a:pt x="5471" y="26267"/>
                  <a:pt x="4736" y="5350"/>
                  <a:pt x="35347" y="868"/>
                </a:cubicBezTo>
                <a:cubicBezTo>
                  <a:pt x="67183" y="-3614"/>
                  <a:pt x="78203" y="9335"/>
                  <a:pt x="84081" y="37971"/>
                </a:cubicBezTo>
                <a:cubicBezTo>
                  <a:pt x="89713" y="63868"/>
                  <a:pt x="102937" y="88769"/>
                  <a:pt x="92652" y="117654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4019098C-99AC-46AF-AFB7-D75C9DF0A100}"/>
              </a:ext>
            </a:extLst>
          </p:cNvPr>
          <p:cNvSpPr/>
          <p:nvPr/>
        </p:nvSpPr>
        <p:spPr>
          <a:xfrm>
            <a:off x="1111161" y="827028"/>
            <a:ext cx="115596" cy="563613"/>
          </a:xfrm>
          <a:custGeom>
            <a:avLst/>
            <a:gdLst>
              <a:gd name="connsiteX0" fmla="*/ 96835 w 115596"/>
              <a:gd name="connsiteY0" fmla="*/ 113310 h 563613"/>
              <a:gd name="connsiteX1" fmla="*/ 110794 w 115596"/>
              <a:gd name="connsiteY1" fmla="*/ 367799 h 563613"/>
              <a:gd name="connsiteX2" fmla="*/ 115202 w 115596"/>
              <a:gd name="connsiteY2" fmla="*/ 517206 h 563613"/>
              <a:gd name="connsiteX3" fmla="*/ 79693 w 115596"/>
              <a:gd name="connsiteY3" fmla="*/ 562526 h 563613"/>
              <a:gd name="connsiteX4" fmla="*/ 31940 w 115596"/>
              <a:gd name="connsiteY4" fmla="*/ 531897 h 563613"/>
              <a:gd name="connsiteX5" fmla="*/ 16512 w 115596"/>
              <a:gd name="connsiteY5" fmla="*/ 437024 h 563613"/>
              <a:gd name="connsiteX6" fmla="*/ 9655 w 115596"/>
              <a:gd name="connsiteY6" fmla="*/ 237318 h 563613"/>
              <a:gd name="connsiteX7" fmla="*/ 18226 w 115596"/>
              <a:gd name="connsiteY7" fmla="*/ 31137 h 563613"/>
              <a:gd name="connsiteX8" fmla="*/ 49082 w 115596"/>
              <a:gd name="connsiteY8" fmla="*/ 10 h 563613"/>
              <a:gd name="connsiteX9" fmla="*/ 82387 w 115596"/>
              <a:gd name="connsiteY9" fmla="*/ 33378 h 563613"/>
              <a:gd name="connsiteX10" fmla="*/ 96835 w 115596"/>
              <a:gd name="connsiteY10" fmla="*/ 113310 h 563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5596" h="563613">
                <a:moveTo>
                  <a:pt x="96835" y="113310"/>
                </a:moveTo>
                <a:cubicBezTo>
                  <a:pt x="88999" y="198970"/>
                  <a:pt x="111774" y="282887"/>
                  <a:pt x="110794" y="367799"/>
                </a:cubicBezTo>
                <a:cubicBezTo>
                  <a:pt x="110304" y="417850"/>
                  <a:pt x="109325" y="467404"/>
                  <a:pt x="115202" y="517206"/>
                </a:cubicBezTo>
                <a:cubicBezTo>
                  <a:pt x="117896" y="538621"/>
                  <a:pt x="106876" y="558043"/>
                  <a:pt x="79693" y="562526"/>
                </a:cubicBezTo>
                <a:cubicBezTo>
                  <a:pt x="52510" y="567506"/>
                  <a:pt x="38552" y="555055"/>
                  <a:pt x="31940" y="531897"/>
                </a:cubicBezTo>
                <a:cubicBezTo>
                  <a:pt x="22879" y="501269"/>
                  <a:pt x="14552" y="472135"/>
                  <a:pt x="16512" y="437024"/>
                </a:cubicBezTo>
                <a:cubicBezTo>
                  <a:pt x="19940" y="371036"/>
                  <a:pt x="8920" y="303305"/>
                  <a:pt x="9655" y="237318"/>
                </a:cubicBezTo>
                <a:cubicBezTo>
                  <a:pt x="10879" y="168840"/>
                  <a:pt x="-17773" y="98121"/>
                  <a:pt x="18226" y="31137"/>
                </a:cubicBezTo>
                <a:cubicBezTo>
                  <a:pt x="25817" y="16943"/>
                  <a:pt x="30470" y="508"/>
                  <a:pt x="49082" y="10"/>
                </a:cubicBezTo>
                <a:cubicBezTo>
                  <a:pt x="70142" y="-488"/>
                  <a:pt x="75530" y="16943"/>
                  <a:pt x="82387" y="33378"/>
                </a:cubicBezTo>
                <a:cubicBezTo>
                  <a:pt x="93652" y="59524"/>
                  <a:pt x="100264" y="85421"/>
                  <a:pt x="96835" y="113310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A4D2ED80-284A-4BA0-8CE9-EDAB837B55C6}"/>
              </a:ext>
            </a:extLst>
          </p:cNvPr>
          <p:cNvSpPr/>
          <p:nvPr/>
        </p:nvSpPr>
        <p:spPr>
          <a:xfrm>
            <a:off x="1129056" y="4428726"/>
            <a:ext cx="103316" cy="601777"/>
          </a:xfrm>
          <a:custGeom>
            <a:avLst/>
            <a:gdLst>
              <a:gd name="connsiteX0" fmla="*/ 95593 w 103316"/>
              <a:gd name="connsiteY0" fmla="*/ 130735 h 601777"/>
              <a:gd name="connsiteX1" fmla="*/ 96083 w 103316"/>
              <a:gd name="connsiteY1" fmla="*/ 460923 h 601777"/>
              <a:gd name="connsiteX2" fmla="*/ 102940 w 103316"/>
              <a:gd name="connsiteY2" fmla="*/ 559282 h 601777"/>
              <a:gd name="connsiteX3" fmla="*/ 85063 w 103316"/>
              <a:gd name="connsiteY3" fmla="*/ 598875 h 601777"/>
              <a:gd name="connsiteX4" fmla="*/ 35595 w 103316"/>
              <a:gd name="connsiteY4" fmla="*/ 583934 h 601777"/>
              <a:gd name="connsiteX5" fmla="*/ 13800 w 103316"/>
              <a:gd name="connsiteY5" fmla="*/ 524919 h 601777"/>
              <a:gd name="connsiteX6" fmla="*/ 1310 w 103316"/>
              <a:gd name="connsiteY6" fmla="*/ 367544 h 601777"/>
              <a:gd name="connsiteX7" fmla="*/ 11596 w 103316"/>
              <a:gd name="connsiteY7" fmla="*/ 105585 h 601777"/>
              <a:gd name="connsiteX8" fmla="*/ 43431 w 103316"/>
              <a:gd name="connsiteY8" fmla="*/ 13202 h 601777"/>
              <a:gd name="connsiteX9" fmla="*/ 72328 w 103316"/>
              <a:gd name="connsiteY9" fmla="*/ 14696 h 601777"/>
              <a:gd name="connsiteX10" fmla="*/ 95593 w 103316"/>
              <a:gd name="connsiteY10" fmla="*/ 130735 h 601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3316" h="601777">
                <a:moveTo>
                  <a:pt x="95593" y="130735"/>
                </a:moveTo>
                <a:cubicBezTo>
                  <a:pt x="95593" y="252252"/>
                  <a:pt x="94858" y="356587"/>
                  <a:pt x="96083" y="460923"/>
                </a:cubicBezTo>
                <a:cubicBezTo>
                  <a:pt x="96328" y="493792"/>
                  <a:pt x="100246" y="526662"/>
                  <a:pt x="102940" y="559282"/>
                </a:cubicBezTo>
                <a:cubicBezTo>
                  <a:pt x="104409" y="576464"/>
                  <a:pt x="102205" y="592650"/>
                  <a:pt x="85063" y="598875"/>
                </a:cubicBezTo>
                <a:cubicBezTo>
                  <a:pt x="66206" y="606096"/>
                  <a:pt x="49309" y="599373"/>
                  <a:pt x="35595" y="583934"/>
                </a:cubicBezTo>
                <a:cubicBezTo>
                  <a:pt x="20412" y="567001"/>
                  <a:pt x="10371" y="541851"/>
                  <a:pt x="13800" y="524919"/>
                </a:cubicBezTo>
                <a:cubicBezTo>
                  <a:pt x="24085" y="470634"/>
                  <a:pt x="4004" y="420085"/>
                  <a:pt x="1310" y="367544"/>
                </a:cubicBezTo>
                <a:cubicBezTo>
                  <a:pt x="-3588" y="279643"/>
                  <a:pt x="6453" y="192738"/>
                  <a:pt x="11596" y="105585"/>
                </a:cubicBezTo>
                <a:cubicBezTo>
                  <a:pt x="13555" y="72466"/>
                  <a:pt x="28248" y="42336"/>
                  <a:pt x="43431" y="13202"/>
                </a:cubicBezTo>
                <a:cubicBezTo>
                  <a:pt x="53227" y="-5723"/>
                  <a:pt x="63023" y="-3482"/>
                  <a:pt x="72328" y="14696"/>
                </a:cubicBezTo>
                <a:cubicBezTo>
                  <a:pt x="93879" y="56529"/>
                  <a:pt x="89716" y="103343"/>
                  <a:pt x="95593" y="130735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B84D41BB-88BE-4937-9987-99E2442BEAFA}"/>
              </a:ext>
            </a:extLst>
          </p:cNvPr>
          <p:cNvSpPr/>
          <p:nvPr/>
        </p:nvSpPr>
        <p:spPr>
          <a:xfrm>
            <a:off x="3549876" y="1757259"/>
            <a:ext cx="513292" cy="463492"/>
          </a:xfrm>
          <a:custGeom>
            <a:avLst/>
            <a:gdLst>
              <a:gd name="connsiteX0" fmla="*/ 513293 w 513292"/>
              <a:gd name="connsiteY0" fmla="*/ 463493 h 463492"/>
              <a:gd name="connsiteX1" fmla="*/ 286280 w 513292"/>
              <a:gd name="connsiteY1" fmla="*/ 330023 h 463492"/>
              <a:gd name="connsiteX2" fmla="*/ 251261 w 513292"/>
              <a:gd name="connsiteY2" fmla="*/ 288189 h 463492"/>
              <a:gd name="connsiteX3" fmla="*/ 149386 w 513292"/>
              <a:gd name="connsiteY3" fmla="*/ 226684 h 463492"/>
              <a:gd name="connsiteX4" fmla="*/ 145713 w 513292"/>
              <a:gd name="connsiteY4" fmla="*/ 224692 h 463492"/>
              <a:gd name="connsiteX5" fmla="*/ 10534 w 513292"/>
              <a:gd name="connsiteY5" fmla="*/ 63831 h 463492"/>
              <a:gd name="connsiteX6" fmla="*/ 12493 w 513292"/>
              <a:gd name="connsiteY6" fmla="*/ 14776 h 463492"/>
              <a:gd name="connsiteX7" fmla="*/ 75919 w 513292"/>
              <a:gd name="connsiteY7" fmla="*/ 16768 h 463492"/>
              <a:gd name="connsiteX8" fmla="*/ 122938 w 513292"/>
              <a:gd name="connsiteY8" fmla="*/ 49139 h 463492"/>
              <a:gd name="connsiteX9" fmla="*/ 187344 w 513292"/>
              <a:gd name="connsiteY9" fmla="*/ 103423 h 463492"/>
              <a:gd name="connsiteX10" fmla="*/ 204976 w 513292"/>
              <a:gd name="connsiteY10" fmla="*/ 126830 h 463492"/>
              <a:gd name="connsiteX11" fmla="*/ 336727 w 513292"/>
              <a:gd name="connsiteY11" fmla="*/ 230170 h 463492"/>
              <a:gd name="connsiteX12" fmla="*/ 489049 w 513292"/>
              <a:gd name="connsiteY12" fmla="*/ 368122 h 463492"/>
              <a:gd name="connsiteX13" fmla="*/ 513293 w 513292"/>
              <a:gd name="connsiteY13" fmla="*/ 463493 h 463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13292" h="463492">
                <a:moveTo>
                  <a:pt x="513293" y="463493"/>
                </a:moveTo>
                <a:cubicBezTo>
                  <a:pt x="408725" y="462497"/>
                  <a:pt x="367338" y="363391"/>
                  <a:pt x="286280" y="330023"/>
                </a:cubicBezTo>
                <a:cubicBezTo>
                  <a:pt x="270117" y="323300"/>
                  <a:pt x="263505" y="302134"/>
                  <a:pt x="251261" y="288189"/>
                </a:cubicBezTo>
                <a:cubicBezTo>
                  <a:pt x="222853" y="256565"/>
                  <a:pt x="174855" y="261296"/>
                  <a:pt x="149386" y="226684"/>
                </a:cubicBezTo>
                <a:cubicBezTo>
                  <a:pt x="148897" y="225688"/>
                  <a:pt x="146448" y="225937"/>
                  <a:pt x="145713" y="224692"/>
                </a:cubicBezTo>
                <a:cubicBezTo>
                  <a:pt x="107510" y="165178"/>
                  <a:pt x="47757" y="124091"/>
                  <a:pt x="10534" y="63831"/>
                </a:cubicBezTo>
                <a:cubicBezTo>
                  <a:pt x="1718" y="49139"/>
                  <a:pt x="-8813" y="25732"/>
                  <a:pt x="12493" y="14776"/>
                </a:cubicBezTo>
                <a:cubicBezTo>
                  <a:pt x="30860" y="5313"/>
                  <a:pt x="55594" y="-14110"/>
                  <a:pt x="75919" y="16768"/>
                </a:cubicBezTo>
                <a:cubicBezTo>
                  <a:pt x="86939" y="33949"/>
                  <a:pt x="103347" y="41918"/>
                  <a:pt x="122938" y="49139"/>
                </a:cubicBezTo>
                <a:cubicBezTo>
                  <a:pt x="149142" y="58850"/>
                  <a:pt x="170692" y="79269"/>
                  <a:pt x="187344" y="103423"/>
                </a:cubicBezTo>
                <a:cubicBezTo>
                  <a:pt x="192977" y="111641"/>
                  <a:pt x="197385" y="124340"/>
                  <a:pt x="204976" y="126830"/>
                </a:cubicBezTo>
                <a:cubicBezTo>
                  <a:pt x="261056" y="145257"/>
                  <a:pt x="297790" y="192071"/>
                  <a:pt x="336727" y="230170"/>
                </a:cubicBezTo>
                <a:cubicBezTo>
                  <a:pt x="386195" y="277980"/>
                  <a:pt x="444479" y="315082"/>
                  <a:pt x="489049" y="368122"/>
                </a:cubicBezTo>
                <a:cubicBezTo>
                  <a:pt x="514517" y="397505"/>
                  <a:pt x="499334" y="433612"/>
                  <a:pt x="513293" y="463493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D703DA7D-28D4-40B4-977C-D7D79809D67E}"/>
              </a:ext>
            </a:extLst>
          </p:cNvPr>
          <p:cNvSpPr/>
          <p:nvPr/>
        </p:nvSpPr>
        <p:spPr>
          <a:xfrm>
            <a:off x="1996709" y="296397"/>
            <a:ext cx="473056" cy="492580"/>
          </a:xfrm>
          <a:custGeom>
            <a:avLst/>
            <a:gdLst>
              <a:gd name="connsiteX0" fmla="*/ 41220 w 473056"/>
              <a:gd name="connsiteY0" fmla="*/ 0 h 492580"/>
              <a:gd name="connsiteX1" fmla="*/ 115911 w 473056"/>
              <a:gd name="connsiteY1" fmla="*/ 51296 h 492580"/>
              <a:gd name="connsiteX2" fmla="*/ 276069 w 473056"/>
              <a:gd name="connsiteY2" fmla="*/ 222616 h 492580"/>
              <a:gd name="connsiteX3" fmla="*/ 446268 w 473056"/>
              <a:gd name="connsiteY3" fmla="*/ 387959 h 492580"/>
              <a:gd name="connsiteX4" fmla="*/ 461206 w 473056"/>
              <a:gd name="connsiteY4" fmla="*/ 474365 h 492580"/>
              <a:gd name="connsiteX5" fmla="*/ 395821 w 473056"/>
              <a:gd name="connsiteY5" fmla="*/ 472871 h 492580"/>
              <a:gd name="connsiteX6" fmla="*/ 236642 w 473056"/>
              <a:gd name="connsiteY6" fmla="*/ 320477 h 492580"/>
              <a:gd name="connsiteX7" fmla="*/ 83341 w 473056"/>
              <a:gd name="connsiteY7" fmla="*/ 180035 h 492580"/>
              <a:gd name="connsiteX8" fmla="*/ 568 w 473056"/>
              <a:gd name="connsiteY8" fmla="*/ 47312 h 492580"/>
              <a:gd name="connsiteX9" fmla="*/ 41220 w 473056"/>
              <a:gd name="connsiteY9" fmla="*/ 0 h 49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3056" h="492580">
                <a:moveTo>
                  <a:pt x="41220" y="0"/>
                </a:moveTo>
                <a:cubicBezTo>
                  <a:pt x="73790" y="3984"/>
                  <a:pt x="95586" y="29134"/>
                  <a:pt x="115911" y="51296"/>
                </a:cubicBezTo>
                <a:cubicBezTo>
                  <a:pt x="168808" y="108569"/>
                  <a:pt x="226357" y="161110"/>
                  <a:pt x="276069" y="222616"/>
                </a:cubicBezTo>
                <a:cubicBezTo>
                  <a:pt x="325292" y="283872"/>
                  <a:pt x="385290" y="337908"/>
                  <a:pt x="446268" y="387959"/>
                </a:cubicBezTo>
                <a:cubicBezTo>
                  <a:pt x="481287" y="416844"/>
                  <a:pt x="477124" y="445978"/>
                  <a:pt x="461206" y="474365"/>
                </a:cubicBezTo>
                <a:cubicBezTo>
                  <a:pt x="443329" y="506239"/>
                  <a:pt x="411249" y="490053"/>
                  <a:pt x="395821" y="472871"/>
                </a:cubicBezTo>
                <a:cubicBezTo>
                  <a:pt x="346843" y="417840"/>
                  <a:pt x="284641" y="377251"/>
                  <a:pt x="236642" y="320477"/>
                </a:cubicBezTo>
                <a:cubicBezTo>
                  <a:pt x="192072" y="267438"/>
                  <a:pt x="138686" y="222865"/>
                  <a:pt x="83341" y="180035"/>
                </a:cubicBezTo>
                <a:cubicBezTo>
                  <a:pt x="41955" y="148161"/>
                  <a:pt x="6935" y="106079"/>
                  <a:pt x="568" y="47312"/>
                </a:cubicBezTo>
                <a:cubicBezTo>
                  <a:pt x="-3105" y="13696"/>
                  <a:pt x="11099" y="2739"/>
                  <a:pt x="41220" y="0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964EA4BB-5AF5-441A-B2D5-98115D97B97A}"/>
              </a:ext>
            </a:extLst>
          </p:cNvPr>
          <p:cNvSpPr/>
          <p:nvPr/>
        </p:nvSpPr>
        <p:spPr>
          <a:xfrm>
            <a:off x="2786202" y="1030980"/>
            <a:ext cx="483301" cy="479334"/>
          </a:xfrm>
          <a:custGeom>
            <a:avLst/>
            <a:gdLst>
              <a:gd name="connsiteX0" fmla="*/ 478136 w 483301"/>
              <a:gd name="connsiteY0" fmla="*/ 429542 h 479334"/>
              <a:gd name="connsiteX1" fmla="*/ 477401 w 483301"/>
              <a:gd name="connsiteY1" fmla="*/ 475858 h 479334"/>
              <a:gd name="connsiteX2" fmla="*/ 422056 w 483301"/>
              <a:gd name="connsiteY2" fmla="*/ 461913 h 479334"/>
              <a:gd name="connsiteX3" fmla="*/ 297407 w 483301"/>
              <a:gd name="connsiteY3" fmla="*/ 354341 h 479334"/>
              <a:gd name="connsiteX4" fmla="*/ 244021 w 483301"/>
              <a:gd name="connsiteY4" fmla="*/ 306032 h 479334"/>
              <a:gd name="connsiteX5" fmla="*/ 178880 w 483301"/>
              <a:gd name="connsiteY5" fmla="*/ 237305 h 479334"/>
              <a:gd name="connsiteX6" fmla="*/ 98556 w 483301"/>
              <a:gd name="connsiteY6" fmla="*/ 170322 h 479334"/>
              <a:gd name="connsiteX7" fmla="*/ 26069 w 483301"/>
              <a:gd name="connsiteY7" fmla="*/ 81176 h 479334"/>
              <a:gd name="connsiteX8" fmla="*/ 9906 w 483301"/>
              <a:gd name="connsiteY8" fmla="*/ 15188 h 479334"/>
              <a:gd name="connsiteX9" fmla="*/ 86312 w 483301"/>
              <a:gd name="connsiteY9" fmla="*/ 19421 h 479334"/>
              <a:gd name="connsiteX10" fmla="*/ 152922 w 483301"/>
              <a:gd name="connsiteY10" fmla="*/ 86903 h 479334"/>
              <a:gd name="connsiteX11" fmla="*/ 225164 w 483301"/>
              <a:gd name="connsiteY11" fmla="*/ 148658 h 479334"/>
              <a:gd name="connsiteX12" fmla="*/ 459769 w 483301"/>
              <a:gd name="connsiteY12" fmla="*/ 371273 h 479334"/>
              <a:gd name="connsiteX13" fmla="*/ 478136 w 483301"/>
              <a:gd name="connsiteY13" fmla="*/ 429542 h 479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83301" h="479334">
                <a:moveTo>
                  <a:pt x="478136" y="429542"/>
                </a:moveTo>
                <a:cubicBezTo>
                  <a:pt x="467116" y="444482"/>
                  <a:pt x="494788" y="464901"/>
                  <a:pt x="477401" y="475858"/>
                </a:cubicBezTo>
                <a:cubicBezTo>
                  <a:pt x="459034" y="487063"/>
                  <a:pt x="440178" y="468138"/>
                  <a:pt x="422056" y="461913"/>
                </a:cubicBezTo>
                <a:cubicBezTo>
                  <a:pt x="366711" y="443237"/>
                  <a:pt x="336834" y="392688"/>
                  <a:pt x="297407" y="354341"/>
                </a:cubicBezTo>
                <a:cubicBezTo>
                  <a:pt x="280265" y="337657"/>
                  <a:pt x="264592" y="319977"/>
                  <a:pt x="244021" y="306032"/>
                </a:cubicBezTo>
                <a:cubicBezTo>
                  <a:pt x="218063" y="288353"/>
                  <a:pt x="192839" y="271669"/>
                  <a:pt x="178880" y="237305"/>
                </a:cubicBezTo>
                <a:cubicBezTo>
                  <a:pt x="165656" y="205183"/>
                  <a:pt x="119862" y="201946"/>
                  <a:pt x="98556" y="170322"/>
                </a:cubicBezTo>
                <a:cubicBezTo>
                  <a:pt x="77251" y="138697"/>
                  <a:pt x="51293" y="109812"/>
                  <a:pt x="26069" y="81176"/>
                </a:cubicBezTo>
                <a:cubicBezTo>
                  <a:pt x="8927" y="61504"/>
                  <a:pt x="-13113" y="41583"/>
                  <a:pt x="9906" y="15188"/>
                </a:cubicBezTo>
                <a:cubicBezTo>
                  <a:pt x="34150" y="-12950"/>
                  <a:pt x="67455" y="3733"/>
                  <a:pt x="86312" y="19421"/>
                </a:cubicBezTo>
                <a:cubicBezTo>
                  <a:pt x="110066" y="38595"/>
                  <a:pt x="140677" y="52540"/>
                  <a:pt x="152922" y="86903"/>
                </a:cubicBezTo>
                <a:cubicBezTo>
                  <a:pt x="164677" y="119274"/>
                  <a:pt x="203369" y="126247"/>
                  <a:pt x="225164" y="148658"/>
                </a:cubicBezTo>
                <a:cubicBezTo>
                  <a:pt x="301080" y="225602"/>
                  <a:pt x="379445" y="299558"/>
                  <a:pt x="459769" y="371273"/>
                </a:cubicBezTo>
                <a:cubicBezTo>
                  <a:pt x="478136" y="386712"/>
                  <a:pt x="484013" y="405388"/>
                  <a:pt x="478136" y="429542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6" name="Freeform: Shape 155">
            <a:extLst>
              <a:ext uri="{FF2B5EF4-FFF2-40B4-BE49-F238E27FC236}">
                <a16:creationId xmlns:a16="http://schemas.microsoft.com/office/drawing/2014/main" id="{38D0DCBE-BA6D-4DEE-AB86-FFF614F693BD}"/>
              </a:ext>
            </a:extLst>
          </p:cNvPr>
          <p:cNvSpPr/>
          <p:nvPr/>
        </p:nvSpPr>
        <p:spPr>
          <a:xfrm>
            <a:off x="8296548" y="1602286"/>
            <a:ext cx="456478" cy="384999"/>
          </a:xfrm>
          <a:custGeom>
            <a:avLst/>
            <a:gdLst>
              <a:gd name="connsiteX0" fmla="*/ 2236 w 456478"/>
              <a:gd name="connsiteY0" fmla="*/ 335341 h 384999"/>
              <a:gd name="connsiteX1" fmla="*/ 20358 w 456478"/>
              <a:gd name="connsiteY1" fmla="*/ 291764 h 384999"/>
              <a:gd name="connsiteX2" fmla="*/ 97498 w 456478"/>
              <a:gd name="connsiteY2" fmla="*/ 225278 h 384999"/>
              <a:gd name="connsiteX3" fmla="*/ 297329 w 456478"/>
              <a:gd name="connsiteY3" fmla="*/ 62674 h 384999"/>
              <a:gd name="connsiteX4" fmla="*/ 404835 w 456478"/>
              <a:gd name="connsiteY4" fmla="*/ 4405 h 384999"/>
              <a:gd name="connsiteX5" fmla="*/ 451119 w 456478"/>
              <a:gd name="connsiteY5" fmla="*/ 22832 h 384999"/>
              <a:gd name="connsiteX6" fmla="*/ 435936 w 456478"/>
              <a:gd name="connsiteY6" fmla="*/ 92306 h 384999"/>
              <a:gd name="connsiteX7" fmla="*/ 243453 w 456478"/>
              <a:gd name="connsiteY7" fmla="*/ 248187 h 384999"/>
              <a:gd name="connsiteX8" fmla="*/ 74234 w 456478"/>
              <a:gd name="connsiteY8" fmla="*/ 373688 h 384999"/>
              <a:gd name="connsiteX9" fmla="*/ 18644 w 456478"/>
              <a:gd name="connsiteY9" fmla="*/ 376427 h 384999"/>
              <a:gd name="connsiteX10" fmla="*/ 2236 w 456478"/>
              <a:gd name="connsiteY10" fmla="*/ 335341 h 384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6478" h="384999">
                <a:moveTo>
                  <a:pt x="2236" y="335341"/>
                </a:moveTo>
                <a:cubicBezTo>
                  <a:pt x="767" y="318408"/>
                  <a:pt x="2971" y="302471"/>
                  <a:pt x="20358" y="291764"/>
                </a:cubicBezTo>
                <a:cubicBezTo>
                  <a:pt x="49745" y="273835"/>
                  <a:pt x="70071" y="244950"/>
                  <a:pt x="97498" y="225278"/>
                </a:cubicBezTo>
                <a:cubicBezTo>
                  <a:pt x="167782" y="175476"/>
                  <a:pt x="233412" y="120444"/>
                  <a:pt x="297329" y="62674"/>
                </a:cubicBezTo>
                <a:cubicBezTo>
                  <a:pt x="327205" y="35532"/>
                  <a:pt x="370306" y="27563"/>
                  <a:pt x="404835" y="4405"/>
                </a:cubicBezTo>
                <a:cubicBezTo>
                  <a:pt x="420018" y="-6053"/>
                  <a:pt x="443773" y="2911"/>
                  <a:pt x="451119" y="22832"/>
                </a:cubicBezTo>
                <a:cubicBezTo>
                  <a:pt x="460425" y="47733"/>
                  <a:pt x="458956" y="80852"/>
                  <a:pt x="435936" y="92306"/>
                </a:cubicBezTo>
                <a:cubicBezTo>
                  <a:pt x="359775" y="129409"/>
                  <a:pt x="309573" y="198883"/>
                  <a:pt x="243453" y="248187"/>
                </a:cubicBezTo>
                <a:cubicBezTo>
                  <a:pt x="187373" y="290270"/>
                  <a:pt x="130314" y="331107"/>
                  <a:pt x="74234" y="373688"/>
                </a:cubicBezTo>
                <a:cubicBezTo>
                  <a:pt x="57336" y="386388"/>
                  <a:pt x="37990" y="389874"/>
                  <a:pt x="18644" y="376427"/>
                </a:cubicBezTo>
                <a:cubicBezTo>
                  <a:pt x="4440" y="366467"/>
                  <a:pt x="-4376" y="354514"/>
                  <a:pt x="2236" y="335341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7" name="Freeform: Shape 156">
            <a:extLst>
              <a:ext uri="{FF2B5EF4-FFF2-40B4-BE49-F238E27FC236}">
                <a16:creationId xmlns:a16="http://schemas.microsoft.com/office/drawing/2014/main" id="{603668A1-55AC-4D69-B28E-9D6AF2308CC1}"/>
              </a:ext>
            </a:extLst>
          </p:cNvPr>
          <p:cNvSpPr/>
          <p:nvPr/>
        </p:nvSpPr>
        <p:spPr>
          <a:xfrm>
            <a:off x="10021514" y="115798"/>
            <a:ext cx="447451" cy="418933"/>
          </a:xfrm>
          <a:custGeom>
            <a:avLst/>
            <a:gdLst>
              <a:gd name="connsiteX0" fmla="*/ 56396 w 447451"/>
              <a:gd name="connsiteY0" fmla="*/ 418156 h 418933"/>
              <a:gd name="connsiteX1" fmla="*/ 4969 w 447451"/>
              <a:gd name="connsiteY1" fmla="*/ 394251 h 418933"/>
              <a:gd name="connsiteX2" fmla="*/ 16479 w 447451"/>
              <a:gd name="connsiteY2" fmla="*/ 338970 h 418933"/>
              <a:gd name="connsiteX3" fmla="*/ 190595 w 447451"/>
              <a:gd name="connsiteY3" fmla="*/ 179355 h 418933"/>
              <a:gd name="connsiteX4" fmla="*/ 302755 w 447451"/>
              <a:gd name="connsiteY4" fmla="*/ 69043 h 418933"/>
              <a:gd name="connsiteX5" fmla="*/ 400221 w 447451"/>
              <a:gd name="connsiteY5" fmla="*/ 9031 h 418933"/>
              <a:gd name="connsiteX6" fmla="*/ 442832 w 447451"/>
              <a:gd name="connsiteY6" fmla="*/ 8533 h 418933"/>
              <a:gd name="connsiteX7" fmla="*/ 439648 w 447451"/>
              <a:gd name="connsiteY7" fmla="*/ 49371 h 418933"/>
              <a:gd name="connsiteX8" fmla="*/ 343407 w 447451"/>
              <a:gd name="connsiteY8" fmla="*/ 166655 h 418933"/>
              <a:gd name="connsiteX9" fmla="*/ 165861 w 447451"/>
              <a:gd name="connsiteY9" fmla="*/ 330504 h 418933"/>
              <a:gd name="connsiteX10" fmla="*/ 86272 w 447451"/>
              <a:gd name="connsiteY10" fmla="*/ 405705 h 418933"/>
              <a:gd name="connsiteX11" fmla="*/ 56396 w 447451"/>
              <a:gd name="connsiteY11" fmla="*/ 418156 h 418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7451" h="418933">
                <a:moveTo>
                  <a:pt x="56396" y="418156"/>
                </a:moveTo>
                <a:cubicBezTo>
                  <a:pt x="36560" y="416164"/>
                  <a:pt x="16234" y="416164"/>
                  <a:pt x="4969" y="394251"/>
                </a:cubicBezTo>
                <a:cubicBezTo>
                  <a:pt x="-5806" y="372587"/>
                  <a:pt x="2275" y="353662"/>
                  <a:pt x="16479" y="338970"/>
                </a:cubicBezTo>
                <a:cubicBezTo>
                  <a:pt x="71334" y="282445"/>
                  <a:pt x="122271" y="221188"/>
                  <a:pt x="190595" y="179355"/>
                </a:cubicBezTo>
                <a:cubicBezTo>
                  <a:pt x="236145" y="151465"/>
                  <a:pt x="259164" y="100169"/>
                  <a:pt x="302755" y="69043"/>
                </a:cubicBezTo>
                <a:cubicBezTo>
                  <a:pt x="334101" y="46881"/>
                  <a:pt x="368140" y="29699"/>
                  <a:pt x="400221" y="9031"/>
                </a:cubicBezTo>
                <a:cubicBezTo>
                  <a:pt x="413200" y="565"/>
                  <a:pt x="431077" y="-5909"/>
                  <a:pt x="442832" y="8533"/>
                </a:cubicBezTo>
                <a:cubicBezTo>
                  <a:pt x="452627" y="20237"/>
                  <a:pt x="444546" y="35675"/>
                  <a:pt x="439648" y="49371"/>
                </a:cubicBezTo>
                <a:cubicBezTo>
                  <a:pt x="421771" y="100418"/>
                  <a:pt x="380385" y="132541"/>
                  <a:pt x="343407" y="166655"/>
                </a:cubicBezTo>
                <a:cubicBezTo>
                  <a:pt x="284143" y="221188"/>
                  <a:pt x="231492" y="282445"/>
                  <a:pt x="165861" y="330504"/>
                </a:cubicBezTo>
                <a:cubicBezTo>
                  <a:pt x="137944" y="351421"/>
                  <a:pt x="115169" y="383045"/>
                  <a:pt x="86272" y="405705"/>
                </a:cubicBezTo>
                <a:cubicBezTo>
                  <a:pt x="76721" y="412678"/>
                  <a:pt x="69375" y="421642"/>
                  <a:pt x="56396" y="418156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8A7DB7D7-DA3F-4000-AF09-FD16EB108CC2}"/>
              </a:ext>
            </a:extLst>
          </p:cNvPr>
          <p:cNvSpPr/>
          <p:nvPr/>
        </p:nvSpPr>
        <p:spPr>
          <a:xfrm>
            <a:off x="9114793" y="869510"/>
            <a:ext cx="481367" cy="434135"/>
          </a:xfrm>
          <a:custGeom>
            <a:avLst/>
            <a:gdLst>
              <a:gd name="connsiteX0" fmla="*/ 42820 w 481367"/>
              <a:gd name="connsiteY0" fmla="*/ 434136 h 434135"/>
              <a:gd name="connsiteX1" fmla="*/ 2903 w 481367"/>
              <a:gd name="connsiteY1" fmla="*/ 415709 h 434135"/>
              <a:gd name="connsiteX2" fmla="*/ 11964 w 481367"/>
              <a:gd name="connsiteY2" fmla="*/ 381096 h 434135"/>
              <a:gd name="connsiteX3" fmla="*/ 147633 w 481367"/>
              <a:gd name="connsiteY3" fmla="*/ 245884 h 434135"/>
              <a:gd name="connsiteX4" fmla="*/ 256119 w 481367"/>
              <a:gd name="connsiteY4" fmla="*/ 136817 h 434135"/>
              <a:gd name="connsiteX5" fmla="*/ 401584 w 481367"/>
              <a:gd name="connsiteY5" fmla="*/ 15549 h 434135"/>
              <a:gd name="connsiteX6" fmla="*/ 469663 w 481367"/>
              <a:gd name="connsiteY6" fmla="*/ 16047 h 434135"/>
              <a:gd name="connsiteX7" fmla="*/ 460602 w 481367"/>
              <a:gd name="connsiteY7" fmla="*/ 78050 h 434135"/>
              <a:gd name="connsiteX8" fmla="*/ 321015 w 481367"/>
              <a:gd name="connsiteY8" fmla="*/ 197825 h 434135"/>
              <a:gd name="connsiteX9" fmla="*/ 259548 w 481367"/>
              <a:gd name="connsiteY9" fmla="*/ 259579 h 434135"/>
              <a:gd name="connsiteX10" fmla="*/ 97675 w 481367"/>
              <a:gd name="connsiteY10" fmla="*/ 401017 h 434135"/>
              <a:gd name="connsiteX11" fmla="*/ 42820 w 481367"/>
              <a:gd name="connsiteY11" fmla="*/ 434136 h 434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1367" h="434135">
                <a:moveTo>
                  <a:pt x="42820" y="434136"/>
                </a:moveTo>
                <a:cubicBezTo>
                  <a:pt x="20780" y="433389"/>
                  <a:pt x="9760" y="428159"/>
                  <a:pt x="2903" y="415709"/>
                </a:cubicBezTo>
                <a:cubicBezTo>
                  <a:pt x="-4689" y="401515"/>
                  <a:pt x="4128" y="391306"/>
                  <a:pt x="11964" y="381096"/>
                </a:cubicBezTo>
                <a:cubicBezTo>
                  <a:pt x="50901" y="329551"/>
                  <a:pt x="97675" y="283982"/>
                  <a:pt x="147633" y="245884"/>
                </a:cubicBezTo>
                <a:cubicBezTo>
                  <a:pt x="189264" y="214010"/>
                  <a:pt x="210815" y="165453"/>
                  <a:pt x="256119" y="136817"/>
                </a:cubicBezTo>
                <a:cubicBezTo>
                  <a:pt x="309015" y="103200"/>
                  <a:pt x="353585" y="56386"/>
                  <a:pt x="401584" y="15549"/>
                </a:cubicBezTo>
                <a:cubicBezTo>
                  <a:pt x="424359" y="-3625"/>
                  <a:pt x="448113" y="-6862"/>
                  <a:pt x="469663" y="16047"/>
                </a:cubicBezTo>
                <a:cubicBezTo>
                  <a:pt x="491948" y="39703"/>
                  <a:pt x="478724" y="57134"/>
                  <a:pt x="460602" y="78050"/>
                </a:cubicBezTo>
                <a:cubicBezTo>
                  <a:pt x="419706" y="125113"/>
                  <a:pt x="367054" y="157485"/>
                  <a:pt x="321015" y="197825"/>
                </a:cubicBezTo>
                <a:cubicBezTo>
                  <a:pt x="299220" y="216749"/>
                  <a:pt x="278894" y="238911"/>
                  <a:pt x="259548" y="259579"/>
                </a:cubicBezTo>
                <a:cubicBezTo>
                  <a:pt x="210570" y="313366"/>
                  <a:pt x="149347" y="351215"/>
                  <a:pt x="97675" y="401017"/>
                </a:cubicBezTo>
                <a:cubicBezTo>
                  <a:pt x="80778" y="417203"/>
                  <a:pt x="57024" y="425669"/>
                  <a:pt x="42820" y="434136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9" name="Freeform: Shape 158">
            <a:extLst>
              <a:ext uri="{FF2B5EF4-FFF2-40B4-BE49-F238E27FC236}">
                <a16:creationId xmlns:a16="http://schemas.microsoft.com/office/drawing/2014/main" id="{0F9984A6-E0EC-4D2E-8916-954D5AC359C8}"/>
              </a:ext>
            </a:extLst>
          </p:cNvPr>
          <p:cNvSpPr/>
          <p:nvPr/>
        </p:nvSpPr>
        <p:spPr>
          <a:xfrm>
            <a:off x="7580522" y="2331793"/>
            <a:ext cx="330027" cy="310783"/>
          </a:xfrm>
          <a:custGeom>
            <a:avLst/>
            <a:gdLst>
              <a:gd name="connsiteX0" fmla="*/ 78365 w 330027"/>
              <a:gd name="connsiteY0" fmla="*/ 310783 h 310783"/>
              <a:gd name="connsiteX1" fmla="*/ 0 w 330027"/>
              <a:gd name="connsiteY1" fmla="*/ 232594 h 310783"/>
              <a:gd name="connsiteX2" fmla="*/ 12734 w 330027"/>
              <a:gd name="connsiteY2" fmla="*/ 215910 h 310783"/>
              <a:gd name="connsiteX3" fmla="*/ 165056 w 330027"/>
              <a:gd name="connsiteY3" fmla="*/ 71733 h 310783"/>
              <a:gd name="connsiteX4" fmla="*/ 277705 w 330027"/>
              <a:gd name="connsiteY4" fmla="*/ 6243 h 310783"/>
              <a:gd name="connsiteX5" fmla="*/ 321296 w 330027"/>
              <a:gd name="connsiteY5" fmla="*/ 9480 h 310783"/>
              <a:gd name="connsiteX6" fmla="*/ 324234 w 330027"/>
              <a:gd name="connsiteY6" fmla="*/ 53804 h 310783"/>
              <a:gd name="connsiteX7" fmla="*/ 241461 w 330027"/>
              <a:gd name="connsiteY7" fmla="*/ 157891 h 310783"/>
              <a:gd name="connsiteX8" fmla="*/ 191014 w 330027"/>
              <a:gd name="connsiteY8" fmla="*/ 217902 h 310783"/>
              <a:gd name="connsiteX9" fmla="*/ 78365 w 330027"/>
              <a:gd name="connsiteY9" fmla="*/ 310783 h 310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0027" h="310783">
                <a:moveTo>
                  <a:pt x="78365" y="310783"/>
                </a:moveTo>
                <a:cubicBezTo>
                  <a:pt x="62692" y="274179"/>
                  <a:pt x="21795" y="263222"/>
                  <a:pt x="0" y="232594"/>
                </a:cubicBezTo>
                <a:cubicBezTo>
                  <a:pt x="4163" y="226867"/>
                  <a:pt x="7347" y="218151"/>
                  <a:pt x="12734" y="215910"/>
                </a:cubicBezTo>
                <a:cubicBezTo>
                  <a:pt x="80814" y="186278"/>
                  <a:pt x="107017" y="111326"/>
                  <a:pt x="165056" y="71733"/>
                </a:cubicBezTo>
                <a:cubicBezTo>
                  <a:pt x="201055" y="47330"/>
                  <a:pt x="239747" y="27409"/>
                  <a:pt x="277705" y="6243"/>
                </a:cubicBezTo>
                <a:cubicBezTo>
                  <a:pt x="292399" y="-1974"/>
                  <a:pt x="309051" y="-3219"/>
                  <a:pt x="321296" y="9480"/>
                </a:cubicBezTo>
                <a:cubicBezTo>
                  <a:pt x="333295" y="21931"/>
                  <a:pt x="331581" y="40109"/>
                  <a:pt x="324234" y="53804"/>
                </a:cubicBezTo>
                <a:cubicBezTo>
                  <a:pt x="302439" y="92899"/>
                  <a:pt x="288480" y="140460"/>
                  <a:pt x="241461" y="157891"/>
                </a:cubicBezTo>
                <a:cubicBezTo>
                  <a:pt x="212564" y="168847"/>
                  <a:pt x="204728" y="197234"/>
                  <a:pt x="191014" y="217902"/>
                </a:cubicBezTo>
                <a:cubicBezTo>
                  <a:pt x="161872" y="261479"/>
                  <a:pt x="111180" y="274179"/>
                  <a:pt x="78365" y="310783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2EAD2255-C463-4B15-A5BD-F1BA3564DCD9}"/>
              </a:ext>
            </a:extLst>
          </p:cNvPr>
          <p:cNvSpPr/>
          <p:nvPr/>
        </p:nvSpPr>
        <p:spPr>
          <a:xfrm>
            <a:off x="4256145" y="2369070"/>
            <a:ext cx="301701" cy="300150"/>
          </a:xfrm>
          <a:custGeom>
            <a:avLst/>
            <a:gdLst>
              <a:gd name="connsiteX0" fmla="*/ 301701 w 301701"/>
              <a:gd name="connsiteY0" fmla="*/ 229929 h 300150"/>
              <a:gd name="connsiteX1" fmla="*/ 232152 w 301701"/>
              <a:gd name="connsiteY1" fmla="*/ 300150 h 300150"/>
              <a:gd name="connsiteX2" fmla="*/ 122932 w 301701"/>
              <a:gd name="connsiteY2" fmla="*/ 190835 h 300150"/>
              <a:gd name="connsiteX3" fmla="*/ 62933 w 301701"/>
              <a:gd name="connsiteY3" fmla="*/ 138543 h 300150"/>
              <a:gd name="connsiteX4" fmla="*/ 9547 w 301701"/>
              <a:gd name="connsiteY4" fmla="*/ 62843 h 300150"/>
              <a:gd name="connsiteX5" fmla="*/ 9058 w 301701"/>
              <a:gd name="connsiteY5" fmla="*/ 16527 h 300150"/>
              <a:gd name="connsiteX6" fmla="*/ 62689 w 301701"/>
              <a:gd name="connsiteY6" fmla="*/ 6567 h 300150"/>
              <a:gd name="connsiteX7" fmla="*/ 191011 w 301701"/>
              <a:gd name="connsiteY7" fmla="*/ 114886 h 300150"/>
              <a:gd name="connsiteX8" fmla="*/ 301701 w 301701"/>
              <a:gd name="connsiteY8" fmla="*/ 229929 h 3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701" h="300150">
                <a:moveTo>
                  <a:pt x="301701" y="229929"/>
                </a:moveTo>
                <a:cubicBezTo>
                  <a:pt x="289457" y="264791"/>
                  <a:pt x="257621" y="278985"/>
                  <a:pt x="232152" y="300150"/>
                </a:cubicBezTo>
                <a:cubicBezTo>
                  <a:pt x="197378" y="262301"/>
                  <a:pt x="148155" y="240637"/>
                  <a:pt x="122932" y="190835"/>
                </a:cubicBezTo>
                <a:cubicBezTo>
                  <a:pt x="111667" y="168673"/>
                  <a:pt x="81300" y="158712"/>
                  <a:pt x="62933" y="138543"/>
                </a:cubicBezTo>
                <a:cubicBezTo>
                  <a:pt x="42118" y="115136"/>
                  <a:pt x="26935" y="88491"/>
                  <a:pt x="9547" y="62843"/>
                </a:cubicBezTo>
                <a:cubicBezTo>
                  <a:pt x="-1962" y="46658"/>
                  <a:pt x="-4166" y="30223"/>
                  <a:pt x="9058" y="16527"/>
                </a:cubicBezTo>
                <a:cubicBezTo>
                  <a:pt x="23506" y="1338"/>
                  <a:pt x="42363" y="-6382"/>
                  <a:pt x="62689" y="6567"/>
                </a:cubicBezTo>
                <a:cubicBezTo>
                  <a:pt x="109952" y="37195"/>
                  <a:pt x="156481" y="71310"/>
                  <a:pt x="191011" y="114886"/>
                </a:cubicBezTo>
                <a:cubicBezTo>
                  <a:pt x="224316" y="157467"/>
                  <a:pt x="280886" y="175894"/>
                  <a:pt x="301701" y="229929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1" name="Freeform: Shape 160">
            <a:extLst>
              <a:ext uri="{FF2B5EF4-FFF2-40B4-BE49-F238E27FC236}">
                <a16:creationId xmlns:a16="http://schemas.microsoft.com/office/drawing/2014/main" id="{532617A3-F3A7-49DA-AAB5-EA2E2ADB3510}"/>
              </a:ext>
            </a:extLst>
          </p:cNvPr>
          <p:cNvSpPr/>
          <p:nvPr/>
        </p:nvSpPr>
        <p:spPr>
          <a:xfrm>
            <a:off x="601695" y="80754"/>
            <a:ext cx="10920777" cy="6848325"/>
          </a:xfrm>
          <a:custGeom>
            <a:avLst/>
            <a:gdLst>
              <a:gd name="connsiteX0" fmla="*/ 10886291 w 10920777"/>
              <a:gd name="connsiteY0" fmla="*/ 51545 h 6848325"/>
              <a:gd name="connsiteX1" fmla="*/ 10897556 w 10920777"/>
              <a:gd name="connsiteY1" fmla="*/ 161110 h 6848325"/>
              <a:gd name="connsiteX2" fmla="*/ 10901229 w 10920777"/>
              <a:gd name="connsiteY2" fmla="*/ 373018 h 6848325"/>
              <a:gd name="connsiteX3" fmla="*/ 10894862 w 10920777"/>
              <a:gd name="connsiteY3" fmla="*/ 609578 h 6848325"/>
              <a:gd name="connsiteX4" fmla="*/ 10893148 w 10920777"/>
              <a:gd name="connsiteY4" fmla="*/ 884984 h 6848325"/>
              <a:gd name="connsiteX5" fmla="*/ 10892413 w 10920777"/>
              <a:gd name="connsiteY5" fmla="*/ 997039 h 6848325"/>
              <a:gd name="connsiteX6" fmla="*/ 10880168 w 10920777"/>
              <a:gd name="connsiteY6" fmla="*/ 1151426 h 6848325"/>
              <a:gd name="connsiteX7" fmla="*/ 10891188 w 10920777"/>
              <a:gd name="connsiteY7" fmla="*/ 1367069 h 6848325"/>
              <a:gd name="connsiteX8" fmla="*/ 10894127 w 10920777"/>
              <a:gd name="connsiteY8" fmla="*/ 1530420 h 6848325"/>
              <a:gd name="connsiteX9" fmla="*/ 10904657 w 10920777"/>
              <a:gd name="connsiteY9" fmla="*/ 1696012 h 6848325"/>
              <a:gd name="connsiteX10" fmla="*/ 10904168 w 10920777"/>
              <a:gd name="connsiteY10" fmla="*/ 2103145 h 6848325"/>
              <a:gd name="connsiteX11" fmla="*/ 10908086 w 10920777"/>
              <a:gd name="connsiteY11" fmla="*/ 2401459 h 6848325"/>
              <a:gd name="connsiteX12" fmla="*/ 10895107 w 10920777"/>
              <a:gd name="connsiteY12" fmla="*/ 2526463 h 6848325"/>
              <a:gd name="connsiteX13" fmla="*/ 10903433 w 10920777"/>
              <a:gd name="connsiteY13" fmla="*/ 2694047 h 6848325"/>
              <a:gd name="connsiteX14" fmla="*/ 10917881 w 10920777"/>
              <a:gd name="connsiteY14" fmla="*/ 2912678 h 6848325"/>
              <a:gd name="connsiteX15" fmla="*/ 10909065 w 10920777"/>
              <a:gd name="connsiteY15" fmla="*/ 3141519 h 6848325"/>
              <a:gd name="connsiteX16" fmla="*/ 10909310 w 10920777"/>
              <a:gd name="connsiteY16" fmla="*/ 3220207 h 6848325"/>
              <a:gd name="connsiteX17" fmla="*/ 10905147 w 10920777"/>
              <a:gd name="connsiteY17" fmla="*/ 3511549 h 6848325"/>
              <a:gd name="connsiteX18" fmla="*/ 10903923 w 10920777"/>
              <a:gd name="connsiteY18" fmla="*/ 3827793 h 6848325"/>
              <a:gd name="connsiteX19" fmla="*/ 10904412 w 10920777"/>
              <a:gd name="connsiteY19" fmla="*/ 4129843 h 6848325"/>
              <a:gd name="connsiteX20" fmla="*/ 10896576 w 10920777"/>
              <a:gd name="connsiteY20" fmla="*/ 4261570 h 6848325"/>
              <a:gd name="connsiteX21" fmla="*/ 10896821 w 10920777"/>
              <a:gd name="connsiteY21" fmla="*/ 4461027 h 6848325"/>
              <a:gd name="connsiteX22" fmla="*/ 10882617 w 10920777"/>
              <a:gd name="connsiteY22" fmla="*/ 4750627 h 6848325"/>
              <a:gd name="connsiteX23" fmla="*/ 10878944 w 10920777"/>
              <a:gd name="connsiteY23" fmla="*/ 4872393 h 6848325"/>
              <a:gd name="connsiteX24" fmla="*/ 10862046 w 10920777"/>
              <a:gd name="connsiteY24" fmla="*/ 5130119 h 6848325"/>
              <a:gd name="connsiteX25" fmla="*/ 10867924 w 10920777"/>
              <a:gd name="connsiteY25" fmla="*/ 5347505 h 6848325"/>
              <a:gd name="connsiteX26" fmla="*/ 10872087 w 10920777"/>
              <a:gd name="connsiteY26" fmla="*/ 5564643 h 6848325"/>
              <a:gd name="connsiteX27" fmla="*/ 10874536 w 10920777"/>
              <a:gd name="connsiteY27" fmla="*/ 5769329 h 6848325"/>
              <a:gd name="connsiteX28" fmla="*/ 10868169 w 10920777"/>
              <a:gd name="connsiteY28" fmla="*/ 5891096 h 6848325"/>
              <a:gd name="connsiteX29" fmla="*/ 10866210 w 10920777"/>
              <a:gd name="connsiteY29" fmla="*/ 5911515 h 6848325"/>
              <a:gd name="connsiteX30" fmla="*/ 10878209 w 10920777"/>
              <a:gd name="connsiteY30" fmla="*/ 6083083 h 6848325"/>
              <a:gd name="connsiteX31" fmla="*/ 10881883 w 10920777"/>
              <a:gd name="connsiteY31" fmla="*/ 6276813 h 6848325"/>
              <a:gd name="connsiteX32" fmla="*/ 10882862 w 10920777"/>
              <a:gd name="connsiteY32" fmla="*/ 6509389 h 6848325"/>
              <a:gd name="connsiteX33" fmla="*/ 10880413 w 10920777"/>
              <a:gd name="connsiteY33" fmla="*/ 6640120 h 6848325"/>
              <a:gd name="connsiteX34" fmla="*/ 10853230 w 10920777"/>
              <a:gd name="connsiteY34" fmla="*/ 6759147 h 6848325"/>
              <a:gd name="connsiteX35" fmla="*/ 10810375 w 10920777"/>
              <a:gd name="connsiteY35" fmla="*/ 6775582 h 6848325"/>
              <a:gd name="connsiteX36" fmla="*/ 10627197 w 10920777"/>
              <a:gd name="connsiteY36" fmla="*/ 6778072 h 6848325"/>
              <a:gd name="connsiteX37" fmla="*/ 10445734 w 10920777"/>
              <a:gd name="connsiteY37" fmla="*/ 6796997 h 6848325"/>
              <a:gd name="connsiteX38" fmla="*/ 10340921 w 10920777"/>
              <a:gd name="connsiteY38" fmla="*/ 6793262 h 6848325"/>
              <a:gd name="connsiteX39" fmla="*/ 10091868 w 10920777"/>
              <a:gd name="connsiteY39" fmla="*/ 6806708 h 6848325"/>
              <a:gd name="connsiteX40" fmla="*/ 9833264 w 10920777"/>
              <a:gd name="connsiteY40" fmla="*/ 6813182 h 6848325"/>
              <a:gd name="connsiteX41" fmla="*/ 9650331 w 10920777"/>
              <a:gd name="connsiteY41" fmla="*/ 6804716 h 6848325"/>
              <a:gd name="connsiteX42" fmla="*/ 9508050 w 10920777"/>
              <a:gd name="connsiteY42" fmla="*/ 6812435 h 6848325"/>
              <a:gd name="connsiteX43" fmla="*/ 9296220 w 10920777"/>
              <a:gd name="connsiteY43" fmla="*/ 6806210 h 6848325"/>
              <a:gd name="connsiteX44" fmla="*/ 9212958 w 10920777"/>
              <a:gd name="connsiteY44" fmla="*/ 6811937 h 6848325"/>
              <a:gd name="connsiteX45" fmla="*/ 8913457 w 10920777"/>
              <a:gd name="connsiteY45" fmla="*/ 6810194 h 6848325"/>
              <a:gd name="connsiteX46" fmla="*/ 8783176 w 10920777"/>
              <a:gd name="connsiteY46" fmla="*/ 6798989 h 6848325"/>
              <a:gd name="connsiteX47" fmla="*/ 8735178 w 10920777"/>
              <a:gd name="connsiteY47" fmla="*/ 6802475 h 6848325"/>
              <a:gd name="connsiteX48" fmla="*/ 8707015 w 10920777"/>
              <a:gd name="connsiteY48" fmla="*/ 6809198 h 6848325"/>
              <a:gd name="connsiteX49" fmla="*/ 8510858 w 10920777"/>
              <a:gd name="connsiteY49" fmla="*/ 6792266 h 6848325"/>
              <a:gd name="connsiteX50" fmla="*/ 8337232 w 10920777"/>
              <a:gd name="connsiteY50" fmla="*/ 6799238 h 6848325"/>
              <a:gd name="connsiteX51" fmla="*/ 8042384 w 10920777"/>
              <a:gd name="connsiteY51" fmla="*/ 6797744 h 6848325"/>
              <a:gd name="connsiteX52" fmla="*/ 7739211 w 10920777"/>
              <a:gd name="connsiteY52" fmla="*/ 6800732 h 6848325"/>
              <a:gd name="connsiteX53" fmla="*/ 7627051 w 10920777"/>
              <a:gd name="connsiteY53" fmla="*/ 6792016 h 6848325"/>
              <a:gd name="connsiteX54" fmla="*/ 7324367 w 10920777"/>
              <a:gd name="connsiteY54" fmla="*/ 6794258 h 6848325"/>
              <a:gd name="connsiteX55" fmla="*/ 7082661 w 10920777"/>
              <a:gd name="connsiteY55" fmla="*/ 6800234 h 6848325"/>
              <a:gd name="connsiteX56" fmla="*/ 6928380 w 10920777"/>
              <a:gd name="connsiteY56" fmla="*/ 6795254 h 6848325"/>
              <a:gd name="connsiteX57" fmla="*/ 6654838 w 10920777"/>
              <a:gd name="connsiteY57" fmla="*/ 6799736 h 6848325"/>
              <a:gd name="connsiteX58" fmla="*/ 6216485 w 10920777"/>
              <a:gd name="connsiteY58" fmla="*/ 6803969 h 6848325"/>
              <a:gd name="connsiteX59" fmla="*/ 5894700 w 10920777"/>
              <a:gd name="connsiteY59" fmla="*/ 6814178 h 6848325"/>
              <a:gd name="connsiteX60" fmla="*/ 5844742 w 10920777"/>
              <a:gd name="connsiteY60" fmla="*/ 6808949 h 6848325"/>
              <a:gd name="connsiteX61" fmla="*/ 5515365 w 10920777"/>
              <a:gd name="connsiteY61" fmla="*/ 6821151 h 6848325"/>
              <a:gd name="connsiteX62" fmla="*/ 5337085 w 10920777"/>
              <a:gd name="connsiteY62" fmla="*/ 6818163 h 6848325"/>
              <a:gd name="connsiteX63" fmla="*/ 5164438 w 10920777"/>
              <a:gd name="connsiteY63" fmla="*/ 6822147 h 6848325"/>
              <a:gd name="connsiteX64" fmla="*/ 5122562 w 10920777"/>
              <a:gd name="connsiteY64" fmla="*/ 6825384 h 6848325"/>
              <a:gd name="connsiteX65" fmla="*/ 4864693 w 10920777"/>
              <a:gd name="connsiteY65" fmla="*/ 6822396 h 6848325"/>
              <a:gd name="connsiteX66" fmla="*/ 4638659 w 10920777"/>
              <a:gd name="connsiteY66" fmla="*/ 6819408 h 6848325"/>
              <a:gd name="connsiteX67" fmla="*/ 4539479 w 10920777"/>
              <a:gd name="connsiteY67" fmla="*/ 6830364 h 6848325"/>
              <a:gd name="connsiteX68" fmla="*/ 4454747 w 10920777"/>
              <a:gd name="connsiteY68" fmla="*/ 6832605 h 6848325"/>
              <a:gd name="connsiteX69" fmla="*/ 4267651 w 10920777"/>
              <a:gd name="connsiteY69" fmla="*/ 6833850 h 6848325"/>
              <a:gd name="connsiteX70" fmla="*/ 4047985 w 10920777"/>
              <a:gd name="connsiteY70" fmla="*/ 6826629 h 6848325"/>
              <a:gd name="connsiteX71" fmla="*/ 3978191 w 10920777"/>
              <a:gd name="connsiteY71" fmla="*/ 6836340 h 6848325"/>
              <a:gd name="connsiteX72" fmla="*/ 3774443 w 10920777"/>
              <a:gd name="connsiteY72" fmla="*/ 6836340 h 6848325"/>
              <a:gd name="connsiteX73" fmla="*/ 3556001 w 10920777"/>
              <a:gd name="connsiteY73" fmla="*/ 6842317 h 6848325"/>
              <a:gd name="connsiteX74" fmla="*/ 3394129 w 10920777"/>
              <a:gd name="connsiteY74" fmla="*/ 6835842 h 6848325"/>
              <a:gd name="connsiteX75" fmla="*/ 3117648 w 10920777"/>
              <a:gd name="connsiteY75" fmla="*/ 6834348 h 6848325"/>
              <a:gd name="connsiteX76" fmla="*/ 2874227 w 10920777"/>
              <a:gd name="connsiteY76" fmla="*/ 6823641 h 6848325"/>
              <a:gd name="connsiteX77" fmla="*/ 2611705 w 10920777"/>
              <a:gd name="connsiteY77" fmla="*/ 6818163 h 6848325"/>
              <a:gd name="connsiteX78" fmla="*/ 2457915 w 10920777"/>
              <a:gd name="connsiteY78" fmla="*/ 6815423 h 6848325"/>
              <a:gd name="connsiteX79" fmla="*/ 2421181 w 10920777"/>
              <a:gd name="connsiteY79" fmla="*/ 6821898 h 6848325"/>
              <a:gd name="connsiteX80" fmla="*/ 2244615 w 10920777"/>
              <a:gd name="connsiteY80" fmla="*/ 6828621 h 6848325"/>
              <a:gd name="connsiteX81" fmla="*/ 2223800 w 10920777"/>
              <a:gd name="connsiteY81" fmla="*/ 6826380 h 6848325"/>
              <a:gd name="connsiteX82" fmla="*/ 1847894 w 10920777"/>
              <a:gd name="connsiteY82" fmla="*/ 6839578 h 6848325"/>
              <a:gd name="connsiteX83" fmla="*/ 1717857 w 10920777"/>
              <a:gd name="connsiteY83" fmla="*/ 6844309 h 6848325"/>
              <a:gd name="connsiteX84" fmla="*/ 1665451 w 10920777"/>
              <a:gd name="connsiteY84" fmla="*/ 6838831 h 6848325"/>
              <a:gd name="connsiteX85" fmla="*/ 1632880 w 10920777"/>
              <a:gd name="connsiteY85" fmla="*/ 6836091 h 6848325"/>
              <a:gd name="connsiteX86" fmla="*/ 1444315 w 10920777"/>
              <a:gd name="connsiteY86" fmla="*/ 6834597 h 6848325"/>
              <a:gd name="connsiteX87" fmla="*/ 1397786 w 10920777"/>
              <a:gd name="connsiteY87" fmla="*/ 6834597 h 6848325"/>
              <a:gd name="connsiteX88" fmla="*/ 1246689 w 10920777"/>
              <a:gd name="connsiteY88" fmla="*/ 6839827 h 6848325"/>
              <a:gd name="connsiteX89" fmla="*/ 1032900 w 10920777"/>
              <a:gd name="connsiteY89" fmla="*/ 6840325 h 6848325"/>
              <a:gd name="connsiteX90" fmla="*/ 888660 w 10920777"/>
              <a:gd name="connsiteY90" fmla="*/ 6830862 h 6848325"/>
              <a:gd name="connsiteX91" fmla="*/ 847029 w 10920777"/>
              <a:gd name="connsiteY91" fmla="*/ 6826380 h 6848325"/>
              <a:gd name="connsiteX92" fmla="*/ 661402 w 10920777"/>
              <a:gd name="connsiteY92" fmla="*/ 6830862 h 6848325"/>
              <a:gd name="connsiteX93" fmla="*/ 466470 w 10920777"/>
              <a:gd name="connsiteY93" fmla="*/ 6824886 h 6848325"/>
              <a:gd name="connsiteX94" fmla="*/ 221335 w 10920777"/>
              <a:gd name="connsiteY94" fmla="*/ 6834597 h 6848325"/>
              <a:gd name="connsiteX95" fmla="*/ 171377 w 10920777"/>
              <a:gd name="connsiteY95" fmla="*/ 6840076 h 6848325"/>
              <a:gd name="connsiteX96" fmla="*/ 117012 w 10920777"/>
              <a:gd name="connsiteY96" fmla="*/ 6818661 h 6848325"/>
              <a:gd name="connsiteX97" fmla="*/ 69503 w 10920777"/>
              <a:gd name="connsiteY97" fmla="*/ 6645847 h 6848325"/>
              <a:gd name="connsiteX98" fmla="*/ 65830 w 10920777"/>
              <a:gd name="connsiteY98" fmla="*/ 6499927 h 6848325"/>
              <a:gd name="connsiteX99" fmla="*/ 70727 w 10920777"/>
              <a:gd name="connsiteY99" fmla="*/ 6113462 h 6848325"/>
              <a:gd name="connsiteX100" fmla="*/ 74891 w 10920777"/>
              <a:gd name="connsiteY100" fmla="*/ 5889851 h 6848325"/>
              <a:gd name="connsiteX101" fmla="*/ 74401 w 10920777"/>
              <a:gd name="connsiteY101" fmla="*/ 5699357 h 6848325"/>
              <a:gd name="connsiteX102" fmla="*/ 84196 w 10920777"/>
              <a:gd name="connsiteY102" fmla="*/ 5317375 h 6848325"/>
              <a:gd name="connsiteX103" fmla="*/ 81258 w 10920777"/>
              <a:gd name="connsiteY103" fmla="*/ 5165977 h 6848325"/>
              <a:gd name="connsiteX104" fmla="*/ 87870 w 10920777"/>
              <a:gd name="connsiteY104" fmla="*/ 5103724 h 6848325"/>
              <a:gd name="connsiteX105" fmla="*/ 62646 w 10920777"/>
              <a:gd name="connsiteY105" fmla="*/ 4816614 h 6848325"/>
              <a:gd name="connsiteX106" fmla="*/ 61177 w 10920777"/>
              <a:gd name="connsiteY106" fmla="*/ 4680406 h 6848325"/>
              <a:gd name="connsiteX107" fmla="*/ 53585 w 10920777"/>
              <a:gd name="connsiteY107" fmla="*/ 4591011 h 6848325"/>
              <a:gd name="connsiteX108" fmla="*/ 51136 w 10920777"/>
              <a:gd name="connsiteY108" fmla="*/ 4574327 h 6848325"/>
              <a:gd name="connsiteX109" fmla="*/ 51626 w 10920777"/>
              <a:gd name="connsiteY109" fmla="*/ 4365905 h 6848325"/>
              <a:gd name="connsiteX110" fmla="*/ 47463 w 10920777"/>
              <a:gd name="connsiteY110" fmla="*/ 4176657 h 6848325"/>
              <a:gd name="connsiteX111" fmla="*/ 40606 w 10920777"/>
              <a:gd name="connsiteY111" fmla="*/ 3750350 h 6848325"/>
              <a:gd name="connsiteX112" fmla="*/ 43300 w 10920777"/>
              <a:gd name="connsiteY112" fmla="*/ 3433360 h 6848325"/>
              <a:gd name="connsiteX113" fmla="*/ 35218 w 10920777"/>
              <a:gd name="connsiteY113" fmla="*/ 3348696 h 6848325"/>
              <a:gd name="connsiteX114" fmla="*/ 39627 w 10920777"/>
              <a:gd name="connsiteY114" fmla="*/ 3173891 h 6848325"/>
              <a:gd name="connsiteX115" fmla="*/ 28117 w 10920777"/>
              <a:gd name="connsiteY115" fmla="*/ 2929860 h 6848325"/>
              <a:gd name="connsiteX116" fmla="*/ 12444 w 10920777"/>
              <a:gd name="connsiteY116" fmla="*/ 2676616 h 6848325"/>
              <a:gd name="connsiteX117" fmla="*/ 5097 w 10920777"/>
              <a:gd name="connsiteY117" fmla="*/ 2542400 h 6848325"/>
              <a:gd name="connsiteX118" fmla="*/ 7056 w 10920777"/>
              <a:gd name="connsiteY118" fmla="*/ 2395483 h 6848325"/>
              <a:gd name="connsiteX119" fmla="*/ 2648 w 10920777"/>
              <a:gd name="connsiteY119" fmla="*/ 2196773 h 6848325"/>
              <a:gd name="connsiteX120" fmla="*/ 4117 w 10920777"/>
              <a:gd name="connsiteY120" fmla="*/ 2004785 h 6848325"/>
              <a:gd name="connsiteX121" fmla="*/ 15137 w 10920777"/>
              <a:gd name="connsiteY121" fmla="*/ 1892731 h 6848325"/>
              <a:gd name="connsiteX122" fmla="*/ 21260 w 10920777"/>
              <a:gd name="connsiteY122" fmla="*/ 1667625 h 6848325"/>
              <a:gd name="connsiteX123" fmla="*/ 16852 w 10920777"/>
              <a:gd name="connsiteY123" fmla="*/ 1578230 h 6848325"/>
              <a:gd name="connsiteX124" fmla="*/ 24688 w 10920777"/>
              <a:gd name="connsiteY124" fmla="*/ 1349887 h 6848325"/>
              <a:gd name="connsiteX125" fmla="*/ 26402 w 10920777"/>
              <a:gd name="connsiteY125" fmla="*/ 1049331 h 6848325"/>
              <a:gd name="connsiteX126" fmla="*/ 34239 w 10920777"/>
              <a:gd name="connsiteY126" fmla="*/ 738317 h 6848325"/>
              <a:gd name="connsiteX127" fmla="*/ 48687 w 10920777"/>
              <a:gd name="connsiteY127" fmla="*/ 523670 h 6848325"/>
              <a:gd name="connsiteX128" fmla="*/ 46973 w 10920777"/>
              <a:gd name="connsiteY128" fmla="*/ 370279 h 6848325"/>
              <a:gd name="connsiteX129" fmla="*/ 51871 w 10920777"/>
              <a:gd name="connsiteY129" fmla="*/ 184268 h 6848325"/>
              <a:gd name="connsiteX130" fmla="*/ 61911 w 10920777"/>
              <a:gd name="connsiteY130" fmla="*/ 35111 h 6848325"/>
              <a:gd name="connsiteX131" fmla="*/ 75870 w 10920777"/>
              <a:gd name="connsiteY131" fmla="*/ 0 h 6848325"/>
              <a:gd name="connsiteX132" fmla="*/ 200029 w 10920777"/>
              <a:gd name="connsiteY132" fmla="*/ 100849 h 6848325"/>
              <a:gd name="connsiteX133" fmla="*/ 351616 w 10920777"/>
              <a:gd name="connsiteY133" fmla="*/ 214398 h 6848325"/>
              <a:gd name="connsiteX134" fmla="*/ 560752 w 10920777"/>
              <a:gd name="connsiteY134" fmla="*/ 389453 h 6848325"/>
              <a:gd name="connsiteX135" fmla="*/ 656994 w 10920777"/>
              <a:gd name="connsiteY135" fmla="*/ 469634 h 6848325"/>
              <a:gd name="connsiteX136" fmla="*/ 794377 w 10920777"/>
              <a:gd name="connsiteY136" fmla="*/ 586420 h 6848325"/>
              <a:gd name="connsiteX137" fmla="*/ 1037798 w 10920777"/>
              <a:gd name="connsiteY137" fmla="*/ 787621 h 6848325"/>
              <a:gd name="connsiteX138" fmla="*/ 1078450 w 10920777"/>
              <a:gd name="connsiteY138" fmla="*/ 814265 h 6848325"/>
              <a:gd name="connsiteX139" fmla="*/ 1116163 w 10920777"/>
              <a:gd name="connsiteY139" fmla="*/ 833190 h 6848325"/>
              <a:gd name="connsiteX140" fmla="*/ 1244975 w 10920777"/>
              <a:gd name="connsiteY140" fmla="*/ 954707 h 6848325"/>
              <a:gd name="connsiteX141" fmla="*/ 1461457 w 10920777"/>
              <a:gd name="connsiteY141" fmla="*/ 1122789 h 6848325"/>
              <a:gd name="connsiteX142" fmla="*/ 1571168 w 10920777"/>
              <a:gd name="connsiteY142" fmla="*/ 1213927 h 6848325"/>
              <a:gd name="connsiteX143" fmla="*/ 1713694 w 10920777"/>
              <a:gd name="connsiteY143" fmla="*/ 1328721 h 6848325"/>
              <a:gd name="connsiteX144" fmla="*/ 1918422 w 10920777"/>
              <a:gd name="connsiteY144" fmla="*/ 1508507 h 6848325"/>
              <a:gd name="connsiteX145" fmla="*/ 2078825 w 10920777"/>
              <a:gd name="connsiteY145" fmla="*/ 1638242 h 6848325"/>
              <a:gd name="connsiteX146" fmla="*/ 2136129 w 10920777"/>
              <a:gd name="connsiteY146" fmla="*/ 1689289 h 6848325"/>
              <a:gd name="connsiteX147" fmla="*/ 2226983 w 10920777"/>
              <a:gd name="connsiteY147" fmla="*/ 1748553 h 6848325"/>
              <a:gd name="connsiteX148" fmla="*/ 2385427 w 10920777"/>
              <a:gd name="connsiteY148" fmla="*/ 1902193 h 6848325"/>
              <a:gd name="connsiteX149" fmla="*/ 2401835 w 10920777"/>
              <a:gd name="connsiteY149" fmla="*/ 1913398 h 6848325"/>
              <a:gd name="connsiteX150" fmla="*/ 2525504 w 10920777"/>
              <a:gd name="connsiteY150" fmla="*/ 2004785 h 6848325"/>
              <a:gd name="connsiteX151" fmla="*/ 2590155 w 10920777"/>
              <a:gd name="connsiteY151" fmla="*/ 2075006 h 6848325"/>
              <a:gd name="connsiteX152" fmla="*/ 2745170 w 10920777"/>
              <a:gd name="connsiteY152" fmla="*/ 2199263 h 6848325"/>
              <a:gd name="connsiteX153" fmla="*/ 2786312 w 10920777"/>
              <a:gd name="connsiteY153" fmla="*/ 2226903 h 6848325"/>
              <a:gd name="connsiteX154" fmla="*/ 2834065 w 10920777"/>
              <a:gd name="connsiteY154" fmla="*/ 2258776 h 6848325"/>
              <a:gd name="connsiteX155" fmla="*/ 2980754 w 10920777"/>
              <a:gd name="connsiteY155" fmla="*/ 2387515 h 6848325"/>
              <a:gd name="connsiteX156" fmla="*/ 3162708 w 10920777"/>
              <a:gd name="connsiteY156" fmla="*/ 2537170 h 6848325"/>
              <a:gd name="connsiteX157" fmla="*/ 3303764 w 10920777"/>
              <a:gd name="connsiteY157" fmla="*/ 2657691 h 6848325"/>
              <a:gd name="connsiteX158" fmla="*/ 3500411 w 10920777"/>
              <a:gd name="connsiteY158" fmla="*/ 2804359 h 6848325"/>
              <a:gd name="connsiteX159" fmla="*/ 3559674 w 10920777"/>
              <a:gd name="connsiteY159" fmla="*/ 2839220 h 6848325"/>
              <a:gd name="connsiteX160" fmla="*/ 3629958 w 10920777"/>
              <a:gd name="connsiteY160" fmla="*/ 2922141 h 6848325"/>
              <a:gd name="connsiteX161" fmla="*/ 3699506 w 10920777"/>
              <a:gd name="connsiteY161" fmla="*/ 2972441 h 6848325"/>
              <a:gd name="connsiteX162" fmla="*/ 3678691 w 10920777"/>
              <a:gd name="connsiteY162" fmla="*/ 3132057 h 6848325"/>
              <a:gd name="connsiteX163" fmla="*/ 3688486 w 10920777"/>
              <a:gd name="connsiteY163" fmla="*/ 3327779 h 6848325"/>
              <a:gd name="connsiteX164" fmla="*/ 3741872 w 10920777"/>
              <a:gd name="connsiteY164" fmla="*/ 3555873 h 6848325"/>
              <a:gd name="connsiteX165" fmla="*/ 3784728 w 10920777"/>
              <a:gd name="connsiteY165" fmla="*/ 3706027 h 6848325"/>
              <a:gd name="connsiteX166" fmla="*/ 3883664 w 10920777"/>
              <a:gd name="connsiteY166" fmla="*/ 3933622 h 6848325"/>
              <a:gd name="connsiteX167" fmla="*/ 3934846 w 10920777"/>
              <a:gd name="connsiteY167" fmla="*/ 4031484 h 6848325"/>
              <a:gd name="connsiteX168" fmla="*/ 4075657 w 10920777"/>
              <a:gd name="connsiteY168" fmla="*/ 4225961 h 6848325"/>
              <a:gd name="connsiteX169" fmla="*/ 4193449 w 10920777"/>
              <a:gd name="connsiteY169" fmla="*/ 4372379 h 6848325"/>
              <a:gd name="connsiteX170" fmla="*/ 4429034 w 10920777"/>
              <a:gd name="connsiteY170" fmla="*/ 4578311 h 6848325"/>
              <a:gd name="connsiteX171" fmla="*/ 4703310 w 10920777"/>
              <a:gd name="connsiteY171" fmla="*/ 4812132 h 6848325"/>
              <a:gd name="connsiteX172" fmla="*/ 5060360 w 10920777"/>
              <a:gd name="connsiteY172" fmla="*/ 5110945 h 6848325"/>
              <a:gd name="connsiteX173" fmla="*/ 5310882 w 10920777"/>
              <a:gd name="connsiteY173" fmla="*/ 5305423 h 6848325"/>
              <a:gd name="connsiteX174" fmla="*/ 5443123 w 10920777"/>
              <a:gd name="connsiteY174" fmla="*/ 5397058 h 6848325"/>
              <a:gd name="connsiteX175" fmla="*/ 5502876 w 10920777"/>
              <a:gd name="connsiteY175" fmla="*/ 5399549 h 6848325"/>
              <a:gd name="connsiteX176" fmla="*/ 5679441 w 10920777"/>
              <a:gd name="connsiteY176" fmla="*/ 5268071 h 6848325"/>
              <a:gd name="connsiteX177" fmla="*/ 5828579 w 10920777"/>
              <a:gd name="connsiteY177" fmla="*/ 5149044 h 6848325"/>
              <a:gd name="connsiteX178" fmla="*/ 6138855 w 10920777"/>
              <a:gd name="connsiteY178" fmla="*/ 4904764 h 6848325"/>
              <a:gd name="connsiteX179" fmla="*/ 6358031 w 10920777"/>
              <a:gd name="connsiteY179" fmla="*/ 4715267 h 6848325"/>
              <a:gd name="connsiteX180" fmla="*/ 6537781 w 10920777"/>
              <a:gd name="connsiteY180" fmla="*/ 4556647 h 6848325"/>
              <a:gd name="connsiteX181" fmla="*/ 6732223 w 10920777"/>
              <a:gd name="connsiteY181" fmla="*/ 4389810 h 6848325"/>
              <a:gd name="connsiteX182" fmla="*/ 6819404 w 10920777"/>
              <a:gd name="connsiteY182" fmla="*/ 4288463 h 6848325"/>
              <a:gd name="connsiteX183" fmla="*/ 6913442 w 10920777"/>
              <a:gd name="connsiteY183" fmla="*/ 4179894 h 6848325"/>
              <a:gd name="connsiteX184" fmla="*/ 6933033 w 10920777"/>
              <a:gd name="connsiteY184" fmla="*/ 4152503 h 6848325"/>
              <a:gd name="connsiteX185" fmla="*/ 6982501 w 10920777"/>
              <a:gd name="connsiteY185" fmla="*/ 4059124 h 6848325"/>
              <a:gd name="connsiteX186" fmla="*/ 7110823 w 10920777"/>
              <a:gd name="connsiteY186" fmla="*/ 3831030 h 6848325"/>
              <a:gd name="connsiteX187" fmla="*/ 7136047 w 10920777"/>
              <a:gd name="connsiteY187" fmla="*/ 3750101 h 6848325"/>
              <a:gd name="connsiteX188" fmla="*/ 7194086 w 10920777"/>
              <a:gd name="connsiteY188" fmla="*/ 3550146 h 6848325"/>
              <a:gd name="connsiteX189" fmla="*/ 7221023 w 10920777"/>
              <a:gd name="connsiteY189" fmla="*/ 3465731 h 6848325"/>
              <a:gd name="connsiteX190" fmla="*/ 7241104 w 10920777"/>
              <a:gd name="connsiteY190" fmla="*/ 3326534 h 6848325"/>
              <a:gd name="connsiteX191" fmla="*/ 7248451 w 10920777"/>
              <a:gd name="connsiteY191" fmla="*/ 3219211 h 6848325"/>
              <a:gd name="connsiteX192" fmla="*/ 7238166 w 10920777"/>
              <a:gd name="connsiteY192" fmla="*/ 3032453 h 6848325"/>
              <a:gd name="connsiteX193" fmla="*/ 7422323 w 10920777"/>
              <a:gd name="connsiteY193" fmla="*/ 2886034 h 6848325"/>
              <a:gd name="connsiteX194" fmla="*/ 7496770 w 10920777"/>
              <a:gd name="connsiteY194" fmla="*/ 2825276 h 6848325"/>
              <a:gd name="connsiteX195" fmla="*/ 7501912 w 10920777"/>
              <a:gd name="connsiteY195" fmla="*/ 2819050 h 6848325"/>
              <a:gd name="connsiteX196" fmla="*/ 7625582 w 10920777"/>
              <a:gd name="connsiteY196" fmla="*/ 2722683 h 6848325"/>
              <a:gd name="connsiteX197" fmla="*/ 7815616 w 10920777"/>
              <a:gd name="connsiteY197" fmla="*/ 2570538 h 6848325"/>
              <a:gd name="connsiteX198" fmla="*/ 8004916 w 10920777"/>
              <a:gd name="connsiteY198" fmla="*/ 2410673 h 6848325"/>
              <a:gd name="connsiteX199" fmla="*/ 8186869 w 10920777"/>
              <a:gd name="connsiteY199" fmla="*/ 2251804 h 6848325"/>
              <a:gd name="connsiteX200" fmla="*/ 8209154 w 10920777"/>
              <a:gd name="connsiteY200" fmla="*/ 2232879 h 6848325"/>
              <a:gd name="connsiteX201" fmla="*/ 8353150 w 10920777"/>
              <a:gd name="connsiteY201" fmla="*/ 2122318 h 6848325"/>
              <a:gd name="connsiteX202" fmla="*/ 8460901 w 10920777"/>
              <a:gd name="connsiteY202" fmla="*/ 2022963 h 6848325"/>
              <a:gd name="connsiteX203" fmla="*/ 8464329 w 10920777"/>
              <a:gd name="connsiteY203" fmla="*/ 2020722 h 6848325"/>
              <a:gd name="connsiteX204" fmla="*/ 8592897 w 10920777"/>
              <a:gd name="connsiteY204" fmla="*/ 1926596 h 6848325"/>
              <a:gd name="connsiteX205" fmla="*/ 8691832 w 10920777"/>
              <a:gd name="connsiteY205" fmla="*/ 1841434 h 6848325"/>
              <a:gd name="connsiteX206" fmla="*/ 8773870 w 10920777"/>
              <a:gd name="connsiteY206" fmla="*/ 1764739 h 6848325"/>
              <a:gd name="connsiteX207" fmla="*/ 8809624 w 10920777"/>
              <a:gd name="connsiteY207" fmla="*/ 1728881 h 6848325"/>
              <a:gd name="connsiteX208" fmla="*/ 8936967 w 10920777"/>
              <a:gd name="connsiteY208" fmla="*/ 1638740 h 6848325"/>
              <a:gd name="connsiteX209" fmla="*/ 9132634 w 10920777"/>
              <a:gd name="connsiteY209" fmla="*/ 1473894 h 6848325"/>
              <a:gd name="connsiteX210" fmla="*/ 9280303 w 10920777"/>
              <a:gd name="connsiteY210" fmla="*/ 1349638 h 6848325"/>
              <a:gd name="connsiteX211" fmla="*/ 9453929 w 10920777"/>
              <a:gd name="connsiteY211" fmla="*/ 1206208 h 6848325"/>
              <a:gd name="connsiteX212" fmla="*/ 9605516 w 10920777"/>
              <a:gd name="connsiteY212" fmla="*/ 1072240 h 6848325"/>
              <a:gd name="connsiteX213" fmla="*/ 9640046 w 10920777"/>
              <a:gd name="connsiteY213" fmla="*/ 1048335 h 6848325"/>
              <a:gd name="connsiteX214" fmla="*/ 9786000 w 10920777"/>
              <a:gd name="connsiteY214" fmla="*/ 941510 h 6848325"/>
              <a:gd name="connsiteX215" fmla="*/ 9953015 w 10920777"/>
              <a:gd name="connsiteY215" fmla="*/ 810779 h 6848325"/>
              <a:gd name="connsiteX216" fmla="*/ 9975300 w 10920777"/>
              <a:gd name="connsiteY216" fmla="*/ 791854 h 6848325"/>
              <a:gd name="connsiteX217" fmla="*/ 10045584 w 10920777"/>
              <a:gd name="connsiteY217" fmla="*/ 715657 h 6848325"/>
              <a:gd name="connsiteX218" fmla="*/ 10229251 w 10920777"/>
              <a:gd name="connsiteY218" fmla="*/ 583930 h 6848325"/>
              <a:gd name="connsiteX219" fmla="*/ 10255699 w 10920777"/>
              <a:gd name="connsiteY219" fmla="*/ 563262 h 6848325"/>
              <a:gd name="connsiteX220" fmla="*/ 10455529 w 10920777"/>
              <a:gd name="connsiteY220" fmla="*/ 391445 h 6848325"/>
              <a:gd name="connsiteX221" fmla="*/ 10622544 w 10920777"/>
              <a:gd name="connsiteY221" fmla="*/ 256730 h 6848325"/>
              <a:gd name="connsiteX222" fmla="*/ 10813313 w 10920777"/>
              <a:gd name="connsiteY222" fmla="*/ 105581 h 6848325"/>
              <a:gd name="connsiteX223" fmla="*/ 10886291 w 10920777"/>
              <a:gd name="connsiteY223" fmla="*/ 51545 h 6848325"/>
              <a:gd name="connsiteX224" fmla="*/ 5823927 w 10920777"/>
              <a:gd name="connsiteY224" fmla="*/ 6358987 h 6848325"/>
              <a:gd name="connsiteX225" fmla="*/ 5745807 w 10920777"/>
              <a:gd name="connsiteY225" fmla="*/ 6374924 h 6848325"/>
              <a:gd name="connsiteX226" fmla="*/ 5713236 w 10920777"/>
              <a:gd name="connsiteY226" fmla="*/ 6417255 h 6848325"/>
              <a:gd name="connsiteX227" fmla="*/ 5750704 w 10920777"/>
              <a:gd name="connsiteY227" fmla="*/ 6466061 h 6848325"/>
              <a:gd name="connsiteX228" fmla="*/ 5855517 w 10920777"/>
              <a:gd name="connsiteY228" fmla="*/ 6466061 h 6848325"/>
              <a:gd name="connsiteX229" fmla="*/ 6094530 w 10920777"/>
              <a:gd name="connsiteY229" fmla="*/ 6466061 h 6848325"/>
              <a:gd name="connsiteX230" fmla="*/ 6330849 w 10920777"/>
              <a:gd name="connsiteY230" fmla="*/ 6425473 h 6848325"/>
              <a:gd name="connsiteX231" fmla="*/ 6375663 w 10920777"/>
              <a:gd name="connsiteY231" fmla="*/ 6365959 h 6848325"/>
              <a:gd name="connsiteX232" fmla="*/ 6327175 w 10920777"/>
              <a:gd name="connsiteY232" fmla="*/ 6325619 h 6848325"/>
              <a:gd name="connsiteX233" fmla="*/ 6284809 w 10920777"/>
              <a:gd name="connsiteY233" fmla="*/ 6324872 h 6848325"/>
              <a:gd name="connsiteX234" fmla="*/ 6049225 w 10920777"/>
              <a:gd name="connsiteY234" fmla="*/ 6352762 h 6848325"/>
              <a:gd name="connsiteX235" fmla="*/ 5823927 w 10920777"/>
              <a:gd name="connsiteY235" fmla="*/ 6358987 h 6848325"/>
              <a:gd name="connsiteX236" fmla="*/ 4331812 w 10920777"/>
              <a:gd name="connsiteY236" fmla="*/ 6316406 h 6848325"/>
              <a:gd name="connsiteX237" fmla="*/ 4290181 w 10920777"/>
              <a:gd name="connsiteY237" fmla="*/ 6314663 h 6848325"/>
              <a:gd name="connsiteX238" fmla="*/ 4227489 w 10920777"/>
              <a:gd name="connsiteY238" fmla="*/ 6366208 h 6848325"/>
              <a:gd name="connsiteX239" fmla="*/ 4281855 w 10920777"/>
              <a:gd name="connsiteY239" fmla="*/ 6419247 h 6848325"/>
              <a:gd name="connsiteX240" fmla="*/ 4493929 w 10920777"/>
              <a:gd name="connsiteY240" fmla="*/ 6418998 h 6848325"/>
              <a:gd name="connsiteX241" fmla="*/ 4687148 w 10920777"/>
              <a:gd name="connsiteY241" fmla="*/ 6417006 h 6848325"/>
              <a:gd name="connsiteX242" fmla="*/ 4734656 w 10920777"/>
              <a:gd name="connsiteY242" fmla="*/ 6421738 h 6848325"/>
              <a:gd name="connsiteX243" fmla="*/ 4852938 w 10920777"/>
              <a:gd name="connsiteY243" fmla="*/ 6394346 h 6848325"/>
              <a:gd name="connsiteX244" fmla="*/ 4863468 w 10920777"/>
              <a:gd name="connsiteY244" fmla="*/ 6351019 h 6848325"/>
              <a:gd name="connsiteX245" fmla="*/ 4790491 w 10920777"/>
              <a:gd name="connsiteY245" fmla="*/ 6307442 h 6848325"/>
              <a:gd name="connsiteX246" fmla="*/ 4583804 w 10920777"/>
              <a:gd name="connsiteY246" fmla="*/ 6303955 h 6848325"/>
              <a:gd name="connsiteX247" fmla="*/ 4531642 w 10920777"/>
              <a:gd name="connsiteY247" fmla="*/ 6292999 h 6848325"/>
              <a:gd name="connsiteX248" fmla="*/ 4331812 w 10920777"/>
              <a:gd name="connsiteY248" fmla="*/ 6316406 h 6848325"/>
              <a:gd name="connsiteX249" fmla="*/ 10301004 w 10920777"/>
              <a:gd name="connsiteY249" fmla="*/ 2473175 h 6848325"/>
              <a:gd name="connsiteX250" fmla="*/ 10335778 w 10920777"/>
              <a:gd name="connsiteY250" fmla="*/ 2640261 h 6848325"/>
              <a:gd name="connsiteX251" fmla="*/ 10358798 w 10920777"/>
              <a:gd name="connsiteY251" fmla="*/ 2662174 h 6848325"/>
              <a:gd name="connsiteX252" fmla="*/ 10369328 w 10920777"/>
              <a:gd name="connsiteY252" fmla="*/ 2637273 h 6848325"/>
              <a:gd name="connsiteX253" fmla="*/ 10406306 w 10920777"/>
              <a:gd name="connsiteY253" fmla="*/ 2394985 h 6848325"/>
              <a:gd name="connsiteX254" fmla="*/ 10385491 w 10920777"/>
              <a:gd name="connsiteY254" fmla="*/ 2012754 h 6848325"/>
              <a:gd name="connsiteX255" fmla="*/ 10351206 w 10920777"/>
              <a:gd name="connsiteY255" fmla="*/ 1971169 h 6848325"/>
              <a:gd name="connsiteX256" fmla="*/ 10299045 w 10920777"/>
              <a:gd name="connsiteY256" fmla="*/ 1996070 h 6848325"/>
              <a:gd name="connsiteX257" fmla="*/ 10282147 w 10920777"/>
              <a:gd name="connsiteY257" fmla="*/ 2070773 h 6848325"/>
              <a:gd name="connsiteX258" fmla="*/ 10298065 w 10920777"/>
              <a:gd name="connsiteY258" fmla="*/ 2296875 h 6848325"/>
              <a:gd name="connsiteX259" fmla="*/ 10301004 w 10920777"/>
              <a:gd name="connsiteY259" fmla="*/ 2473175 h 6848325"/>
              <a:gd name="connsiteX260" fmla="*/ 7351550 w 10920777"/>
              <a:gd name="connsiteY260" fmla="*/ 6424726 h 6848325"/>
              <a:gd name="connsiteX261" fmla="*/ 7619704 w 10920777"/>
              <a:gd name="connsiteY261" fmla="*/ 6385631 h 6848325"/>
              <a:gd name="connsiteX262" fmla="*/ 7657172 w 10920777"/>
              <a:gd name="connsiteY262" fmla="*/ 6355999 h 6848325"/>
              <a:gd name="connsiteX263" fmla="*/ 7635377 w 10920777"/>
              <a:gd name="connsiteY263" fmla="*/ 6303208 h 6848325"/>
              <a:gd name="connsiteX264" fmla="*/ 7587134 w 10920777"/>
              <a:gd name="connsiteY264" fmla="*/ 6299722 h 6848325"/>
              <a:gd name="connsiteX265" fmla="*/ 7464199 w 10920777"/>
              <a:gd name="connsiteY265" fmla="*/ 6322133 h 6848325"/>
              <a:gd name="connsiteX266" fmla="*/ 7237431 w 10920777"/>
              <a:gd name="connsiteY266" fmla="*/ 6327861 h 6848325"/>
              <a:gd name="connsiteX267" fmla="*/ 7056947 w 10920777"/>
              <a:gd name="connsiteY267" fmla="*/ 6334335 h 6848325"/>
              <a:gd name="connsiteX268" fmla="*/ 6972705 w 10920777"/>
              <a:gd name="connsiteY268" fmla="*/ 6368449 h 6848325"/>
              <a:gd name="connsiteX269" fmla="*/ 7034417 w 10920777"/>
              <a:gd name="connsiteY269" fmla="*/ 6426220 h 6848325"/>
              <a:gd name="connsiteX270" fmla="*/ 7177188 w 10920777"/>
              <a:gd name="connsiteY270" fmla="*/ 6448133 h 6848325"/>
              <a:gd name="connsiteX271" fmla="*/ 7351550 w 10920777"/>
              <a:gd name="connsiteY271" fmla="*/ 6424726 h 6848325"/>
              <a:gd name="connsiteX272" fmla="*/ 10375450 w 10920777"/>
              <a:gd name="connsiteY272" fmla="*/ 5770326 h 6848325"/>
              <a:gd name="connsiteX273" fmla="*/ 10375205 w 10920777"/>
              <a:gd name="connsiteY273" fmla="*/ 5671468 h 6848325"/>
              <a:gd name="connsiteX274" fmla="*/ 10353410 w 10920777"/>
              <a:gd name="connsiteY274" fmla="*/ 5611706 h 6848325"/>
              <a:gd name="connsiteX275" fmla="*/ 10290718 w 10920777"/>
              <a:gd name="connsiteY275" fmla="*/ 5605231 h 6848325"/>
              <a:gd name="connsiteX276" fmla="*/ 10270637 w 10920777"/>
              <a:gd name="connsiteY276" fmla="*/ 5638350 h 6848325"/>
              <a:gd name="connsiteX277" fmla="*/ 10258883 w 10920777"/>
              <a:gd name="connsiteY277" fmla="*/ 5791242 h 6848325"/>
              <a:gd name="connsiteX278" fmla="*/ 10255944 w 10920777"/>
              <a:gd name="connsiteY278" fmla="*/ 5825108 h 6848325"/>
              <a:gd name="connsiteX279" fmla="*/ 10273086 w 10920777"/>
              <a:gd name="connsiteY279" fmla="*/ 5986218 h 6848325"/>
              <a:gd name="connsiteX280" fmla="*/ 10287535 w 10920777"/>
              <a:gd name="connsiteY280" fmla="*/ 6069636 h 6848325"/>
              <a:gd name="connsiteX281" fmla="*/ 10291698 w 10920777"/>
              <a:gd name="connsiteY281" fmla="*/ 6171980 h 6848325"/>
              <a:gd name="connsiteX282" fmla="*/ 10326717 w 10920777"/>
              <a:gd name="connsiteY282" fmla="*/ 6210576 h 6848325"/>
              <a:gd name="connsiteX283" fmla="*/ 10365410 w 10920777"/>
              <a:gd name="connsiteY283" fmla="*/ 6190158 h 6848325"/>
              <a:gd name="connsiteX284" fmla="*/ 10385491 w 10920777"/>
              <a:gd name="connsiteY284" fmla="*/ 6147826 h 6848325"/>
              <a:gd name="connsiteX285" fmla="*/ 10389654 w 10920777"/>
              <a:gd name="connsiteY285" fmla="*/ 5935669 h 6848325"/>
              <a:gd name="connsiteX286" fmla="*/ 10375450 w 10920777"/>
              <a:gd name="connsiteY286" fmla="*/ 5770326 h 6848325"/>
              <a:gd name="connsiteX287" fmla="*/ 10333084 w 10920777"/>
              <a:gd name="connsiteY287" fmla="*/ 3700050 h 6848325"/>
              <a:gd name="connsiteX288" fmla="*/ 10365410 w 10920777"/>
              <a:gd name="connsiteY288" fmla="*/ 3837753 h 6848325"/>
              <a:gd name="connsiteX289" fmla="*/ 10393082 w 10920777"/>
              <a:gd name="connsiteY289" fmla="*/ 3834267 h 6848325"/>
              <a:gd name="connsiteX290" fmla="*/ 10428346 w 10920777"/>
              <a:gd name="connsiteY290" fmla="*/ 3693825 h 6848325"/>
              <a:gd name="connsiteX291" fmla="*/ 10411694 w 10920777"/>
              <a:gd name="connsiteY291" fmla="*/ 3355669 h 6848325"/>
              <a:gd name="connsiteX292" fmla="*/ 10397245 w 10920777"/>
              <a:gd name="connsiteY292" fmla="*/ 3225187 h 6848325"/>
              <a:gd name="connsiteX293" fmla="*/ 10356349 w 10920777"/>
              <a:gd name="connsiteY293" fmla="*/ 3186590 h 6848325"/>
              <a:gd name="connsiteX294" fmla="*/ 10315942 w 10920777"/>
              <a:gd name="connsiteY294" fmla="*/ 3216223 h 6848325"/>
              <a:gd name="connsiteX295" fmla="*/ 10306636 w 10920777"/>
              <a:gd name="connsiteY295" fmla="*/ 3283455 h 6848325"/>
              <a:gd name="connsiteX296" fmla="*/ 10316922 w 10920777"/>
              <a:gd name="connsiteY296" fmla="*/ 3428878 h 6848325"/>
              <a:gd name="connsiteX297" fmla="*/ 10308105 w 10920777"/>
              <a:gd name="connsiteY297" fmla="*/ 3500344 h 6848325"/>
              <a:gd name="connsiteX298" fmla="*/ 10333084 w 10920777"/>
              <a:gd name="connsiteY298" fmla="*/ 3700050 h 6848325"/>
              <a:gd name="connsiteX299" fmla="*/ 10292922 w 10920777"/>
              <a:gd name="connsiteY299" fmla="*/ 1246299 h 6848325"/>
              <a:gd name="connsiteX300" fmla="*/ 10336758 w 10920777"/>
              <a:gd name="connsiteY300" fmla="*/ 1413634 h 6848325"/>
              <a:gd name="connsiteX301" fmla="*/ 10372267 w 10920777"/>
              <a:gd name="connsiteY301" fmla="*/ 1416622 h 6848325"/>
              <a:gd name="connsiteX302" fmla="*/ 10397490 w 10920777"/>
              <a:gd name="connsiteY302" fmla="*/ 1311789 h 6848325"/>
              <a:gd name="connsiteX303" fmla="*/ 10396266 w 10920777"/>
              <a:gd name="connsiteY303" fmla="*/ 1260990 h 6848325"/>
              <a:gd name="connsiteX304" fmla="*/ 10387940 w 10920777"/>
              <a:gd name="connsiteY304" fmla="*/ 1078714 h 6848325"/>
              <a:gd name="connsiteX305" fmla="*/ 10364920 w 10920777"/>
              <a:gd name="connsiteY305" fmla="*/ 830202 h 6848325"/>
              <a:gd name="connsiteX306" fmla="*/ 10326717 w 10920777"/>
              <a:gd name="connsiteY306" fmla="*/ 763965 h 6848325"/>
              <a:gd name="connsiteX307" fmla="*/ 10269168 w 10920777"/>
              <a:gd name="connsiteY307" fmla="*/ 820241 h 6848325"/>
              <a:gd name="connsiteX308" fmla="*/ 10277249 w 10920777"/>
              <a:gd name="connsiteY308" fmla="*/ 1041363 h 6848325"/>
              <a:gd name="connsiteX309" fmla="*/ 10292922 w 10920777"/>
              <a:gd name="connsiteY309" fmla="*/ 1246299 h 6848325"/>
              <a:gd name="connsiteX310" fmla="*/ 623689 w 10920777"/>
              <a:gd name="connsiteY310" fmla="*/ 1947264 h 6848325"/>
              <a:gd name="connsiteX311" fmla="*/ 613649 w 10920777"/>
              <a:gd name="connsiteY311" fmla="*/ 1853138 h 6848325"/>
              <a:gd name="connsiteX312" fmla="*/ 578874 w 10920777"/>
              <a:gd name="connsiteY312" fmla="*/ 1825996 h 6848325"/>
              <a:gd name="connsiteX313" fmla="*/ 550222 w 10920777"/>
              <a:gd name="connsiteY313" fmla="*/ 1852640 h 6848325"/>
              <a:gd name="connsiteX314" fmla="*/ 536508 w 10920777"/>
              <a:gd name="connsiteY314" fmla="*/ 1941786 h 6848325"/>
              <a:gd name="connsiteX315" fmla="*/ 520590 w 10920777"/>
              <a:gd name="connsiteY315" fmla="*/ 2134022 h 6848325"/>
              <a:gd name="connsiteX316" fmla="*/ 527202 w 10920777"/>
              <a:gd name="connsiteY316" fmla="*/ 2321278 h 6848325"/>
              <a:gd name="connsiteX317" fmla="*/ 548263 w 10920777"/>
              <a:gd name="connsiteY317" fmla="*/ 2471182 h 6848325"/>
              <a:gd name="connsiteX318" fmla="*/ 584751 w 10920777"/>
              <a:gd name="connsiteY318" fmla="*/ 2517249 h 6848325"/>
              <a:gd name="connsiteX319" fmla="*/ 623689 w 10920777"/>
              <a:gd name="connsiteY319" fmla="*/ 2479898 h 6848325"/>
              <a:gd name="connsiteX320" fmla="*/ 632015 w 10920777"/>
              <a:gd name="connsiteY320" fmla="*/ 2425115 h 6848325"/>
              <a:gd name="connsiteX321" fmla="*/ 621730 w 10920777"/>
              <a:gd name="connsiteY321" fmla="*/ 2217192 h 6848325"/>
              <a:gd name="connsiteX322" fmla="*/ 614873 w 10920777"/>
              <a:gd name="connsiteY322" fmla="*/ 2123563 h 6848325"/>
              <a:gd name="connsiteX323" fmla="*/ 623689 w 10920777"/>
              <a:gd name="connsiteY323" fmla="*/ 1947264 h 6848325"/>
              <a:gd name="connsiteX324" fmla="*/ 642545 w 10920777"/>
              <a:gd name="connsiteY324" fmla="*/ 5591785 h 6848325"/>
              <a:gd name="connsiteX325" fmla="*/ 601894 w 10920777"/>
              <a:gd name="connsiteY325" fmla="*/ 5418224 h 6848325"/>
              <a:gd name="connsiteX326" fmla="*/ 596506 w 10920777"/>
              <a:gd name="connsiteY326" fmla="*/ 5406521 h 6848325"/>
              <a:gd name="connsiteX327" fmla="*/ 572262 w 10920777"/>
              <a:gd name="connsiteY327" fmla="*/ 5407268 h 6848325"/>
              <a:gd name="connsiteX328" fmla="*/ 542630 w 10920777"/>
              <a:gd name="connsiteY328" fmla="*/ 5561655 h 6848325"/>
              <a:gd name="connsiteX329" fmla="*/ 545324 w 10920777"/>
              <a:gd name="connsiteY329" fmla="*/ 5587054 h 6848325"/>
              <a:gd name="connsiteX330" fmla="*/ 530631 w 10920777"/>
              <a:gd name="connsiteY330" fmla="*/ 5758622 h 6848325"/>
              <a:gd name="connsiteX331" fmla="*/ 535284 w 10920777"/>
              <a:gd name="connsiteY331" fmla="*/ 5860716 h 6848325"/>
              <a:gd name="connsiteX332" fmla="*/ 563446 w 10920777"/>
              <a:gd name="connsiteY332" fmla="*/ 6013360 h 6848325"/>
              <a:gd name="connsiteX333" fmla="*/ 617812 w 10920777"/>
              <a:gd name="connsiteY333" fmla="*/ 6039506 h 6848325"/>
              <a:gd name="connsiteX334" fmla="*/ 644994 w 10920777"/>
              <a:gd name="connsiteY334" fmla="*/ 5983728 h 6848325"/>
              <a:gd name="connsiteX335" fmla="*/ 642790 w 10920777"/>
              <a:gd name="connsiteY335" fmla="*/ 5857230 h 6848325"/>
              <a:gd name="connsiteX336" fmla="*/ 642545 w 10920777"/>
              <a:gd name="connsiteY336" fmla="*/ 5591785 h 6848325"/>
              <a:gd name="connsiteX337" fmla="*/ 1804303 w 10920777"/>
              <a:gd name="connsiteY337" fmla="*/ 6369196 h 6848325"/>
              <a:gd name="connsiteX338" fmla="*/ 2123150 w 10920777"/>
              <a:gd name="connsiteY338" fmla="*/ 6350022 h 6848325"/>
              <a:gd name="connsiteX339" fmla="*/ 2192454 w 10920777"/>
              <a:gd name="connsiteY339" fmla="*/ 6321137 h 6848325"/>
              <a:gd name="connsiteX340" fmla="*/ 2181189 w 10920777"/>
              <a:gd name="connsiteY340" fmla="*/ 6276066 h 6848325"/>
              <a:gd name="connsiteX341" fmla="*/ 1957359 w 10920777"/>
              <a:gd name="connsiteY341" fmla="*/ 6265359 h 6848325"/>
              <a:gd name="connsiteX342" fmla="*/ 1790345 w 10920777"/>
              <a:gd name="connsiteY342" fmla="*/ 6277809 h 6848325"/>
              <a:gd name="connsiteX343" fmla="*/ 1568964 w 10920777"/>
              <a:gd name="connsiteY343" fmla="*/ 6294991 h 6848325"/>
              <a:gd name="connsiteX344" fmla="*/ 1535169 w 10920777"/>
              <a:gd name="connsiteY344" fmla="*/ 6323378 h 6848325"/>
              <a:gd name="connsiteX345" fmla="*/ 1570189 w 10920777"/>
              <a:gd name="connsiteY345" fmla="*/ 6366706 h 6848325"/>
              <a:gd name="connsiteX346" fmla="*/ 1723979 w 10920777"/>
              <a:gd name="connsiteY346" fmla="*/ 6374675 h 6848325"/>
              <a:gd name="connsiteX347" fmla="*/ 1804303 w 10920777"/>
              <a:gd name="connsiteY347" fmla="*/ 6369196 h 6848325"/>
              <a:gd name="connsiteX348" fmla="*/ 580099 w 10920777"/>
              <a:gd name="connsiteY348" fmla="*/ 3091468 h 6848325"/>
              <a:gd name="connsiteX349" fmla="*/ 534794 w 10920777"/>
              <a:gd name="connsiteY349" fmla="*/ 3210993 h 6848325"/>
              <a:gd name="connsiteX350" fmla="*/ 536508 w 10920777"/>
              <a:gd name="connsiteY350" fmla="*/ 3321554 h 6848325"/>
              <a:gd name="connsiteX351" fmla="*/ 523774 w 10920777"/>
              <a:gd name="connsiteY351" fmla="*/ 3711256 h 6848325"/>
              <a:gd name="connsiteX352" fmla="*/ 563446 w 10920777"/>
              <a:gd name="connsiteY352" fmla="*/ 3761307 h 6848325"/>
              <a:gd name="connsiteX353" fmla="*/ 604343 w 10920777"/>
              <a:gd name="connsiteY353" fmla="*/ 3741884 h 6848325"/>
              <a:gd name="connsiteX354" fmla="*/ 618791 w 10920777"/>
              <a:gd name="connsiteY354" fmla="*/ 3661952 h 6848325"/>
              <a:gd name="connsiteX355" fmla="*/ 620016 w 10920777"/>
              <a:gd name="connsiteY355" fmla="*/ 3525245 h 6848325"/>
              <a:gd name="connsiteX356" fmla="*/ 622954 w 10920777"/>
              <a:gd name="connsiteY356" fmla="*/ 3347700 h 6848325"/>
              <a:gd name="connsiteX357" fmla="*/ 632260 w 10920777"/>
              <a:gd name="connsiteY357" fmla="*/ 3218962 h 6848325"/>
              <a:gd name="connsiteX358" fmla="*/ 611444 w 10920777"/>
              <a:gd name="connsiteY358" fmla="*/ 3126330 h 6848325"/>
              <a:gd name="connsiteX359" fmla="*/ 580099 w 10920777"/>
              <a:gd name="connsiteY359" fmla="*/ 3091468 h 6848325"/>
              <a:gd name="connsiteX360" fmla="*/ 8429555 w 10920777"/>
              <a:gd name="connsiteY360" fmla="*/ 6402066 h 6848325"/>
              <a:gd name="connsiteX361" fmla="*/ 8507430 w 10920777"/>
              <a:gd name="connsiteY361" fmla="*/ 6413520 h 6848325"/>
              <a:gd name="connsiteX362" fmla="*/ 8712158 w 10920777"/>
              <a:gd name="connsiteY362" fmla="*/ 6395840 h 6848325"/>
              <a:gd name="connsiteX363" fmla="*/ 8850521 w 10920777"/>
              <a:gd name="connsiteY363" fmla="*/ 6362971 h 6848325"/>
              <a:gd name="connsiteX364" fmla="*/ 8863990 w 10920777"/>
              <a:gd name="connsiteY364" fmla="*/ 6351019 h 6848325"/>
              <a:gd name="connsiteX365" fmla="*/ 8811828 w 10920777"/>
              <a:gd name="connsiteY365" fmla="*/ 6297979 h 6848325"/>
              <a:gd name="connsiteX366" fmla="*/ 8706281 w 10920777"/>
              <a:gd name="connsiteY366" fmla="*/ 6305699 h 6848325"/>
              <a:gd name="connsiteX367" fmla="*/ 8290703 w 10920777"/>
              <a:gd name="connsiteY367" fmla="*/ 6317900 h 6848325"/>
              <a:gd name="connsiteX368" fmla="*/ 8227276 w 10920777"/>
              <a:gd name="connsiteY368" fmla="*/ 6355252 h 6848325"/>
              <a:gd name="connsiteX369" fmla="*/ 8277234 w 10920777"/>
              <a:gd name="connsiteY369" fmla="*/ 6405054 h 6848325"/>
              <a:gd name="connsiteX370" fmla="*/ 8429555 w 10920777"/>
              <a:gd name="connsiteY370" fmla="*/ 6402066 h 6848325"/>
              <a:gd name="connsiteX371" fmla="*/ 3360824 w 10920777"/>
              <a:gd name="connsiteY371" fmla="*/ 6377414 h 6848325"/>
              <a:gd name="connsiteX372" fmla="*/ 3486452 w 10920777"/>
              <a:gd name="connsiteY372" fmla="*/ 6345540 h 6848325"/>
              <a:gd name="connsiteX373" fmla="*/ 3492574 w 10920777"/>
              <a:gd name="connsiteY373" fmla="*/ 6311924 h 6848325"/>
              <a:gd name="connsiteX374" fmla="*/ 3376986 w 10920777"/>
              <a:gd name="connsiteY374" fmla="*/ 6279054 h 6848325"/>
              <a:gd name="connsiteX375" fmla="*/ 3055936 w 10920777"/>
              <a:gd name="connsiteY375" fmla="*/ 6297730 h 6848325"/>
              <a:gd name="connsiteX376" fmla="*/ 2955531 w 10920777"/>
              <a:gd name="connsiteY376" fmla="*/ 6299971 h 6848325"/>
              <a:gd name="connsiteX377" fmla="*/ 2908757 w 10920777"/>
              <a:gd name="connsiteY377" fmla="*/ 6352513 h 6848325"/>
              <a:gd name="connsiteX378" fmla="*/ 2950143 w 10920777"/>
              <a:gd name="connsiteY378" fmla="*/ 6399078 h 6848325"/>
              <a:gd name="connsiteX379" fmla="*/ 3097077 w 10920777"/>
              <a:gd name="connsiteY379" fmla="*/ 6394097 h 6848325"/>
              <a:gd name="connsiteX380" fmla="*/ 3238624 w 10920777"/>
              <a:gd name="connsiteY380" fmla="*/ 6393350 h 6848325"/>
              <a:gd name="connsiteX381" fmla="*/ 3360824 w 10920777"/>
              <a:gd name="connsiteY381" fmla="*/ 6377414 h 6848325"/>
              <a:gd name="connsiteX382" fmla="*/ 9917996 w 10920777"/>
              <a:gd name="connsiteY382" fmla="*/ 6366457 h 6848325"/>
              <a:gd name="connsiteX383" fmla="*/ 9977259 w 10920777"/>
              <a:gd name="connsiteY383" fmla="*/ 6363967 h 6848325"/>
              <a:gd name="connsiteX384" fmla="*/ 10025258 w 10920777"/>
              <a:gd name="connsiteY384" fmla="*/ 6309434 h 6848325"/>
              <a:gd name="connsiteX385" fmla="*/ 9966974 w 10920777"/>
              <a:gd name="connsiteY385" fmla="*/ 6263367 h 6848325"/>
              <a:gd name="connsiteX386" fmla="*/ 9869508 w 10920777"/>
              <a:gd name="connsiteY386" fmla="*/ 6267351 h 6848325"/>
              <a:gd name="connsiteX387" fmla="*/ 9618006 w 10920777"/>
              <a:gd name="connsiteY387" fmla="*/ 6287521 h 6848325"/>
              <a:gd name="connsiteX388" fmla="*/ 9535478 w 10920777"/>
              <a:gd name="connsiteY388" fmla="*/ 6296236 h 6848325"/>
              <a:gd name="connsiteX389" fmla="*/ 9508295 w 10920777"/>
              <a:gd name="connsiteY389" fmla="*/ 6329604 h 6848325"/>
              <a:gd name="connsiteX390" fmla="*/ 9552865 w 10920777"/>
              <a:gd name="connsiteY390" fmla="*/ 6384884 h 6848325"/>
              <a:gd name="connsiteX391" fmla="*/ 9775715 w 10920777"/>
              <a:gd name="connsiteY391" fmla="*/ 6382643 h 6848325"/>
              <a:gd name="connsiteX392" fmla="*/ 9917996 w 10920777"/>
              <a:gd name="connsiteY392" fmla="*/ 6366457 h 6848325"/>
              <a:gd name="connsiteX393" fmla="*/ 803438 w 10920777"/>
              <a:gd name="connsiteY393" fmla="*/ 6290011 h 6848325"/>
              <a:gd name="connsiteX394" fmla="*/ 643280 w 10920777"/>
              <a:gd name="connsiteY394" fmla="*/ 6299971 h 6848325"/>
              <a:gd name="connsiteX395" fmla="*/ 604343 w 10920777"/>
              <a:gd name="connsiteY395" fmla="*/ 6336576 h 6848325"/>
              <a:gd name="connsiteX396" fmla="*/ 636423 w 10920777"/>
              <a:gd name="connsiteY396" fmla="*/ 6369196 h 6848325"/>
              <a:gd name="connsiteX397" fmla="*/ 788990 w 10920777"/>
              <a:gd name="connsiteY397" fmla="*/ 6378908 h 6848325"/>
              <a:gd name="connsiteX398" fmla="*/ 999595 w 10920777"/>
              <a:gd name="connsiteY398" fmla="*/ 6373928 h 6848325"/>
              <a:gd name="connsiteX399" fmla="*/ 1158773 w 10920777"/>
              <a:gd name="connsiteY399" fmla="*/ 6356497 h 6848325"/>
              <a:gd name="connsiteX400" fmla="*/ 1213874 w 10920777"/>
              <a:gd name="connsiteY400" fmla="*/ 6327612 h 6848325"/>
              <a:gd name="connsiteX401" fmla="*/ 1156569 w 10920777"/>
              <a:gd name="connsiteY401" fmla="*/ 6292003 h 6848325"/>
              <a:gd name="connsiteX402" fmla="*/ 1135509 w 10920777"/>
              <a:gd name="connsiteY402" fmla="*/ 6289513 h 6848325"/>
              <a:gd name="connsiteX403" fmla="*/ 1027268 w 10920777"/>
              <a:gd name="connsiteY403" fmla="*/ 6288019 h 6848325"/>
              <a:gd name="connsiteX404" fmla="*/ 803438 w 10920777"/>
              <a:gd name="connsiteY404" fmla="*/ 6290011 h 6848325"/>
              <a:gd name="connsiteX405" fmla="*/ 10355124 w 10920777"/>
              <a:gd name="connsiteY405" fmla="*/ 4671939 h 6848325"/>
              <a:gd name="connsiteX406" fmla="*/ 10347043 w 10920777"/>
              <a:gd name="connsiteY406" fmla="*/ 4591758 h 6848325"/>
              <a:gd name="connsiteX407" fmla="*/ 10298310 w 10920777"/>
              <a:gd name="connsiteY407" fmla="*/ 4554655 h 6848325"/>
              <a:gd name="connsiteX408" fmla="*/ 10265740 w 10920777"/>
              <a:gd name="connsiteY408" fmla="*/ 4600722 h 6848325"/>
              <a:gd name="connsiteX409" fmla="*/ 10278719 w 10920777"/>
              <a:gd name="connsiteY409" fmla="*/ 4795698 h 6848325"/>
              <a:gd name="connsiteX410" fmla="*/ 10295371 w 10920777"/>
              <a:gd name="connsiteY410" fmla="*/ 4942614 h 6848325"/>
              <a:gd name="connsiteX411" fmla="*/ 10334798 w 10920777"/>
              <a:gd name="connsiteY411" fmla="*/ 5116423 h 6848325"/>
              <a:gd name="connsiteX412" fmla="*/ 10349247 w 10920777"/>
              <a:gd name="connsiteY412" fmla="*/ 5129372 h 6848325"/>
              <a:gd name="connsiteX413" fmla="*/ 10360512 w 10920777"/>
              <a:gd name="connsiteY413" fmla="*/ 5113435 h 6848325"/>
              <a:gd name="connsiteX414" fmla="*/ 10388674 w 10920777"/>
              <a:gd name="connsiteY414" fmla="*/ 4878618 h 6848325"/>
              <a:gd name="connsiteX415" fmla="*/ 10355124 w 10920777"/>
              <a:gd name="connsiteY415" fmla="*/ 4671939 h 6848325"/>
              <a:gd name="connsiteX416" fmla="*/ 606302 w 10920777"/>
              <a:gd name="connsiteY416" fmla="*/ 859585 h 6848325"/>
              <a:gd name="connsiteX417" fmla="*/ 592098 w 10920777"/>
              <a:gd name="connsiteY417" fmla="*/ 779902 h 6848325"/>
              <a:gd name="connsiteX418" fmla="*/ 558793 w 10920777"/>
              <a:gd name="connsiteY418" fmla="*/ 746534 h 6848325"/>
              <a:gd name="connsiteX419" fmla="*/ 527937 w 10920777"/>
              <a:gd name="connsiteY419" fmla="*/ 777660 h 6848325"/>
              <a:gd name="connsiteX420" fmla="*/ 519366 w 10920777"/>
              <a:gd name="connsiteY420" fmla="*/ 983841 h 6848325"/>
              <a:gd name="connsiteX421" fmla="*/ 526223 w 10920777"/>
              <a:gd name="connsiteY421" fmla="*/ 1183548 h 6848325"/>
              <a:gd name="connsiteX422" fmla="*/ 541406 w 10920777"/>
              <a:gd name="connsiteY422" fmla="*/ 1278421 h 6848325"/>
              <a:gd name="connsiteX423" fmla="*/ 589404 w 10920777"/>
              <a:gd name="connsiteY423" fmla="*/ 1309049 h 6848325"/>
              <a:gd name="connsiteX424" fmla="*/ 624913 w 10920777"/>
              <a:gd name="connsiteY424" fmla="*/ 1263729 h 6848325"/>
              <a:gd name="connsiteX425" fmla="*/ 620505 w 10920777"/>
              <a:gd name="connsiteY425" fmla="*/ 1114323 h 6848325"/>
              <a:gd name="connsiteX426" fmla="*/ 606302 w 10920777"/>
              <a:gd name="connsiteY426" fmla="*/ 859585 h 6848325"/>
              <a:gd name="connsiteX427" fmla="*/ 622954 w 10920777"/>
              <a:gd name="connsiteY427" fmla="*/ 4478707 h 6848325"/>
              <a:gd name="connsiteX428" fmla="*/ 599690 w 10920777"/>
              <a:gd name="connsiteY428" fmla="*/ 4362419 h 6848325"/>
              <a:gd name="connsiteX429" fmla="*/ 570548 w 10920777"/>
              <a:gd name="connsiteY429" fmla="*/ 4360676 h 6848325"/>
              <a:gd name="connsiteX430" fmla="*/ 538712 w 10920777"/>
              <a:gd name="connsiteY430" fmla="*/ 4453059 h 6848325"/>
              <a:gd name="connsiteX431" fmla="*/ 528427 w 10920777"/>
              <a:gd name="connsiteY431" fmla="*/ 4715018 h 6848325"/>
              <a:gd name="connsiteX432" fmla="*/ 540916 w 10920777"/>
              <a:gd name="connsiteY432" fmla="*/ 4872642 h 6848325"/>
              <a:gd name="connsiteX433" fmla="*/ 562711 w 10920777"/>
              <a:gd name="connsiteY433" fmla="*/ 4931408 h 6848325"/>
              <a:gd name="connsiteX434" fmla="*/ 612179 w 10920777"/>
              <a:gd name="connsiteY434" fmla="*/ 4946598 h 6848325"/>
              <a:gd name="connsiteX435" fmla="*/ 630056 w 10920777"/>
              <a:gd name="connsiteY435" fmla="*/ 4906756 h 6848325"/>
              <a:gd name="connsiteX436" fmla="*/ 623199 w 10920777"/>
              <a:gd name="connsiteY436" fmla="*/ 4808646 h 6848325"/>
              <a:gd name="connsiteX437" fmla="*/ 622954 w 10920777"/>
              <a:gd name="connsiteY437" fmla="*/ 4478707 h 684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</a:cxnLst>
            <a:rect l="l" t="t" r="r" b="b"/>
            <a:pathLst>
              <a:path w="10920777" h="6848325">
                <a:moveTo>
                  <a:pt x="10886291" y="51545"/>
                </a:moveTo>
                <a:cubicBezTo>
                  <a:pt x="10897066" y="87403"/>
                  <a:pt x="10901229" y="123011"/>
                  <a:pt x="10897556" y="161110"/>
                </a:cubicBezTo>
                <a:cubicBezTo>
                  <a:pt x="10890454" y="231331"/>
                  <a:pt x="10903678" y="302299"/>
                  <a:pt x="10901229" y="373018"/>
                </a:cubicBezTo>
                <a:cubicBezTo>
                  <a:pt x="10898535" y="451705"/>
                  <a:pt x="10912249" y="530144"/>
                  <a:pt x="10894862" y="609578"/>
                </a:cubicBezTo>
                <a:cubicBezTo>
                  <a:pt x="10875271" y="700218"/>
                  <a:pt x="10887025" y="792601"/>
                  <a:pt x="10893148" y="884984"/>
                </a:cubicBezTo>
                <a:cubicBezTo>
                  <a:pt x="10895596" y="921838"/>
                  <a:pt x="10900494" y="963671"/>
                  <a:pt x="10892413" y="997039"/>
                </a:cubicBezTo>
                <a:cubicBezTo>
                  <a:pt x="10880168" y="1049331"/>
                  <a:pt x="10913228" y="1103118"/>
                  <a:pt x="10880168" y="1151426"/>
                </a:cubicBezTo>
                <a:cubicBezTo>
                  <a:pt x="10909310" y="1221896"/>
                  <a:pt x="10882617" y="1295105"/>
                  <a:pt x="10891188" y="1367069"/>
                </a:cubicBezTo>
                <a:cubicBezTo>
                  <a:pt x="10897556" y="1420606"/>
                  <a:pt x="10905882" y="1473645"/>
                  <a:pt x="10894127" y="1530420"/>
                </a:cubicBezTo>
                <a:cubicBezTo>
                  <a:pt x="10883107" y="1582712"/>
                  <a:pt x="10902208" y="1640234"/>
                  <a:pt x="10904657" y="1696012"/>
                </a:cubicBezTo>
                <a:cubicBezTo>
                  <a:pt x="10910290" y="1831723"/>
                  <a:pt x="10904902" y="1967434"/>
                  <a:pt x="10904168" y="2103145"/>
                </a:cubicBezTo>
                <a:cubicBezTo>
                  <a:pt x="10903678" y="2202749"/>
                  <a:pt x="10904657" y="2302104"/>
                  <a:pt x="10908086" y="2401459"/>
                </a:cubicBezTo>
                <a:cubicBezTo>
                  <a:pt x="10909310" y="2444289"/>
                  <a:pt x="10878209" y="2482637"/>
                  <a:pt x="10895107" y="2526463"/>
                </a:cubicBezTo>
                <a:cubicBezTo>
                  <a:pt x="10916412" y="2581245"/>
                  <a:pt x="10899760" y="2638269"/>
                  <a:pt x="10903433" y="2694047"/>
                </a:cubicBezTo>
                <a:cubicBezTo>
                  <a:pt x="10908331" y="2767007"/>
                  <a:pt x="10913228" y="2839718"/>
                  <a:pt x="10917881" y="2912678"/>
                </a:cubicBezTo>
                <a:cubicBezTo>
                  <a:pt x="10922289" y="2987880"/>
                  <a:pt x="10923269" y="3065820"/>
                  <a:pt x="10909065" y="3141519"/>
                </a:cubicBezTo>
                <a:cubicBezTo>
                  <a:pt x="10904168" y="3167914"/>
                  <a:pt x="10904412" y="3197547"/>
                  <a:pt x="10909310" y="3220207"/>
                </a:cubicBezTo>
                <a:cubicBezTo>
                  <a:pt x="10930371" y="3318068"/>
                  <a:pt x="10903433" y="3414435"/>
                  <a:pt x="10905147" y="3511549"/>
                </a:cubicBezTo>
                <a:cubicBezTo>
                  <a:pt x="10906861" y="3616134"/>
                  <a:pt x="10909065" y="3722212"/>
                  <a:pt x="10903923" y="3827793"/>
                </a:cubicBezTo>
                <a:cubicBezTo>
                  <a:pt x="10898780" y="3928393"/>
                  <a:pt x="10909310" y="4029242"/>
                  <a:pt x="10904412" y="4129843"/>
                </a:cubicBezTo>
                <a:cubicBezTo>
                  <a:pt x="10902453" y="4173918"/>
                  <a:pt x="10897311" y="4217744"/>
                  <a:pt x="10896576" y="4261570"/>
                </a:cubicBezTo>
                <a:cubicBezTo>
                  <a:pt x="10895841" y="4328304"/>
                  <a:pt x="10905147" y="4395537"/>
                  <a:pt x="10896821" y="4461027"/>
                </a:cubicBezTo>
                <a:cubicBezTo>
                  <a:pt x="10884821" y="4557145"/>
                  <a:pt x="10899515" y="4654010"/>
                  <a:pt x="10882617" y="4750627"/>
                </a:cubicBezTo>
                <a:cubicBezTo>
                  <a:pt x="10876250" y="4787231"/>
                  <a:pt x="10887025" y="4831804"/>
                  <a:pt x="10878944" y="4872393"/>
                </a:cubicBezTo>
                <a:cubicBezTo>
                  <a:pt x="10862046" y="4957555"/>
                  <a:pt x="10862291" y="5044459"/>
                  <a:pt x="10862046" y="5130119"/>
                </a:cubicBezTo>
                <a:cubicBezTo>
                  <a:pt x="10862046" y="5202083"/>
                  <a:pt x="10861312" y="5275043"/>
                  <a:pt x="10867924" y="5347505"/>
                </a:cubicBezTo>
                <a:cubicBezTo>
                  <a:pt x="10874046" y="5418971"/>
                  <a:pt x="10880168" y="5491185"/>
                  <a:pt x="10872087" y="5564643"/>
                </a:cubicBezTo>
                <a:cubicBezTo>
                  <a:pt x="10864495" y="5631876"/>
                  <a:pt x="10869148" y="5701350"/>
                  <a:pt x="10874536" y="5769329"/>
                </a:cubicBezTo>
                <a:cubicBezTo>
                  <a:pt x="10877964" y="5810914"/>
                  <a:pt x="10886046" y="5851503"/>
                  <a:pt x="10868169" y="5891096"/>
                </a:cubicBezTo>
                <a:cubicBezTo>
                  <a:pt x="10865230" y="5898068"/>
                  <a:pt x="10864006" y="5904044"/>
                  <a:pt x="10866210" y="5911515"/>
                </a:cubicBezTo>
                <a:cubicBezTo>
                  <a:pt x="10884087" y="5967542"/>
                  <a:pt x="10874536" y="6025811"/>
                  <a:pt x="10878209" y="6083083"/>
                </a:cubicBezTo>
                <a:cubicBezTo>
                  <a:pt x="10882372" y="6147826"/>
                  <a:pt x="10887025" y="6215308"/>
                  <a:pt x="10881883" y="6276813"/>
                </a:cubicBezTo>
                <a:cubicBezTo>
                  <a:pt x="10875026" y="6355252"/>
                  <a:pt x="10887515" y="6431947"/>
                  <a:pt x="10882862" y="6509389"/>
                </a:cubicBezTo>
                <a:cubicBezTo>
                  <a:pt x="10880168" y="6551970"/>
                  <a:pt x="10876005" y="6597041"/>
                  <a:pt x="10880413" y="6640120"/>
                </a:cubicBezTo>
                <a:cubicBezTo>
                  <a:pt x="10885066" y="6684195"/>
                  <a:pt x="10862046" y="6719554"/>
                  <a:pt x="10853230" y="6759147"/>
                </a:cubicBezTo>
                <a:cubicBezTo>
                  <a:pt x="10847843" y="6783052"/>
                  <a:pt x="10825313" y="6775084"/>
                  <a:pt x="10810375" y="6775582"/>
                </a:cubicBezTo>
                <a:cubicBezTo>
                  <a:pt x="10749397" y="6777574"/>
                  <a:pt x="10688420" y="6776329"/>
                  <a:pt x="10627197" y="6778072"/>
                </a:cubicBezTo>
                <a:cubicBezTo>
                  <a:pt x="10566464" y="6779815"/>
                  <a:pt x="10506221" y="6787783"/>
                  <a:pt x="10445734" y="6796997"/>
                </a:cubicBezTo>
                <a:cubicBezTo>
                  <a:pt x="10412918" y="6802226"/>
                  <a:pt x="10375695" y="6790024"/>
                  <a:pt x="10340921" y="6793262"/>
                </a:cubicBezTo>
                <a:cubicBezTo>
                  <a:pt x="10258148" y="6800732"/>
                  <a:pt x="10174885" y="6801977"/>
                  <a:pt x="10091868" y="6806708"/>
                </a:cubicBezTo>
                <a:cubicBezTo>
                  <a:pt x="10006156" y="6811688"/>
                  <a:pt x="9919955" y="6816918"/>
                  <a:pt x="9833264" y="6813182"/>
                </a:cubicBezTo>
                <a:cubicBezTo>
                  <a:pt x="9772041" y="6810443"/>
                  <a:pt x="9710819" y="6805463"/>
                  <a:pt x="9650331" y="6804716"/>
                </a:cubicBezTo>
                <a:cubicBezTo>
                  <a:pt x="9604047" y="6804218"/>
                  <a:pt x="9555314" y="6809945"/>
                  <a:pt x="9508050" y="6812435"/>
                </a:cubicBezTo>
                <a:cubicBezTo>
                  <a:pt x="9437767" y="6816171"/>
                  <a:pt x="9366994" y="6822894"/>
                  <a:pt x="9296220" y="6806210"/>
                </a:cubicBezTo>
                <a:cubicBezTo>
                  <a:pt x="9270262" y="6800234"/>
                  <a:pt x="9240875" y="6808202"/>
                  <a:pt x="9212958" y="6811937"/>
                </a:cubicBezTo>
                <a:cubicBezTo>
                  <a:pt x="9113288" y="6824637"/>
                  <a:pt x="9013862" y="6799238"/>
                  <a:pt x="8913457" y="6810194"/>
                </a:cubicBezTo>
                <a:cubicBezTo>
                  <a:pt x="8871581" y="6814925"/>
                  <a:pt x="8826766" y="6803222"/>
                  <a:pt x="8783176" y="6798989"/>
                </a:cubicBezTo>
                <a:cubicBezTo>
                  <a:pt x="8766034" y="6797246"/>
                  <a:pt x="8751340" y="6794258"/>
                  <a:pt x="8735178" y="6802475"/>
                </a:cubicBezTo>
                <a:cubicBezTo>
                  <a:pt x="8726606" y="6806957"/>
                  <a:pt x="8714362" y="6812186"/>
                  <a:pt x="8707015" y="6809198"/>
                </a:cubicBezTo>
                <a:cubicBezTo>
                  <a:pt x="8643834" y="6781309"/>
                  <a:pt x="8576244" y="6804467"/>
                  <a:pt x="8510858" y="6792266"/>
                </a:cubicBezTo>
                <a:cubicBezTo>
                  <a:pt x="8455268" y="6781807"/>
                  <a:pt x="8395270" y="6799985"/>
                  <a:pt x="8337232" y="6799238"/>
                </a:cubicBezTo>
                <a:cubicBezTo>
                  <a:pt x="8238786" y="6798242"/>
                  <a:pt x="8139850" y="6804218"/>
                  <a:pt x="8042384" y="6797744"/>
                </a:cubicBezTo>
                <a:cubicBezTo>
                  <a:pt x="7940510" y="6791020"/>
                  <a:pt x="7840105" y="6797495"/>
                  <a:pt x="7739211" y="6800732"/>
                </a:cubicBezTo>
                <a:cubicBezTo>
                  <a:pt x="7701253" y="6802226"/>
                  <a:pt x="7666233" y="6788281"/>
                  <a:pt x="7627051" y="6792016"/>
                </a:cubicBezTo>
                <a:cubicBezTo>
                  <a:pt x="7526401" y="6800483"/>
                  <a:pt x="7424772" y="6791269"/>
                  <a:pt x="7324367" y="6794258"/>
                </a:cubicBezTo>
                <a:cubicBezTo>
                  <a:pt x="7244043" y="6796748"/>
                  <a:pt x="7163719" y="6779566"/>
                  <a:pt x="7082661" y="6800234"/>
                </a:cubicBezTo>
                <a:cubicBezTo>
                  <a:pt x="7033438" y="6812435"/>
                  <a:pt x="6981031" y="6791767"/>
                  <a:pt x="6928380" y="6795254"/>
                </a:cubicBezTo>
                <a:cubicBezTo>
                  <a:pt x="6837771" y="6801479"/>
                  <a:pt x="6745937" y="6800732"/>
                  <a:pt x="6654838" y="6799736"/>
                </a:cubicBezTo>
                <a:cubicBezTo>
                  <a:pt x="6508639" y="6797744"/>
                  <a:pt x="6362439" y="6800234"/>
                  <a:pt x="6216485" y="6803969"/>
                </a:cubicBezTo>
                <a:cubicBezTo>
                  <a:pt x="6109468" y="6806459"/>
                  <a:pt x="6001227" y="6788281"/>
                  <a:pt x="5894700" y="6814178"/>
                </a:cubicBezTo>
                <a:cubicBezTo>
                  <a:pt x="5879272" y="6818163"/>
                  <a:pt x="5861395" y="6809198"/>
                  <a:pt x="5844742" y="6808949"/>
                </a:cubicBezTo>
                <a:cubicBezTo>
                  <a:pt x="5734787" y="6807455"/>
                  <a:pt x="5625321" y="6813680"/>
                  <a:pt x="5515365" y="6821151"/>
                </a:cubicBezTo>
                <a:cubicBezTo>
                  <a:pt x="5458796" y="6825135"/>
                  <a:pt x="5396594" y="6822396"/>
                  <a:pt x="5337085" y="6818163"/>
                </a:cubicBezTo>
                <a:cubicBezTo>
                  <a:pt x="5280026" y="6814427"/>
                  <a:pt x="5221742" y="6801479"/>
                  <a:pt x="5164438" y="6822147"/>
                </a:cubicBezTo>
                <a:cubicBezTo>
                  <a:pt x="5151459" y="6826629"/>
                  <a:pt x="5135541" y="6828621"/>
                  <a:pt x="5122562" y="6825384"/>
                </a:cubicBezTo>
                <a:cubicBezTo>
                  <a:pt x="5036361" y="6803969"/>
                  <a:pt x="4949670" y="6830364"/>
                  <a:pt x="4864693" y="6822396"/>
                </a:cubicBezTo>
                <a:cubicBezTo>
                  <a:pt x="4788777" y="6815423"/>
                  <a:pt x="4714330" y="6838083"/>
                  <a:pt x="4638659" y="6819408"/>
                </a:cubicBezTo>
                <a:cubicBezTo>
                  <a:pt x="4608293" y="6811937"/>
                  <a:pt x="4573764" y="6816171"/>
                  <a:pt x="4539479" y="6830364"/>
                </a:cubicBezTo>
                <a:cubicBezTo>
                  <a:pt x="4517439" y="6839578"/>
                  <a:pt x="4481195" y="6837336"/>
                  <a:pt x="4454747" y="6832605"/>
                </a:cubicBezTo>
                <a:cubicBezTo>
                  <a:pt x="4391565" y="6822147"/>
                  <a:pt x="4330098" y="6838332"/>
                  <a:pt x="4267651" y="6833850"/>
                </a:cubicBezTo>
                <a:cubicBezTo>
                  <a:pt x="4194919" y="6828372"/>
                  <a:pt x="4121207" y="6843811"/>
                  <a:pt x="4047985" y="6826629"/>
                </a:cubicBezTo>
                <a:cubicBezTo>
                  <a:pt x="4026434" y="6821898"/>
                  <a:pt x="4000966" y="6838332"/>
                  <a:pt x="3978191" y="6836340"/>
                </a:cubicBezTo>
                <a:cubicBezTo>
                  <a:pt x="3909867" y="6830364"/>
                  <a:pt x="3841298" y="6828123"/>
                  <a:pt x="3774443" y="6836340"/>
                </a:cubicBezTo>
                <a:cubicBezTo>
                  <a:pt x="3701955" y="6845554"/>
                  <a:pt x="3630937" y="6825633"/>
                  <a:pt x="3556001" y="6842317"/>
                </a:cubicBezTo>
                <a:cubicBezTo>
                  <a:pt x="3508982" y="6852526"/>
                  <a:pt x="3448984" y="6832854"/>
                  <a:pt x="3394129" y="6835842"/>
                </a:cubicBezTo>
                <a:cubicBezTo>
                  <a:pt x="3302050" y="6840325"/>
                  <a:pt x="3209971" y="6838581"/>
                  <a:pt x="3117648" y="6834348"/>
                </a:cubicBezTo>
                <a:cubicBezTo>
                  <a:pt x="3036589" y="6830862"/>
                  <a:pt x="2954796" y="6819159"/>
                  <a:pt x="2874227" y="6823641"/>
                </a:cubicBezTo>
                <a:cubicBezTo>
                  <a:pt x="2785822" y="6828372"/>
                  <a:pt x="2698641" y="6796250"/>
                  <a:pt x="2611705" y="6818163"/>
                </a:cubicBezTo>
                <a:cubicBezTo>
                  <a:pt x="2559054" y="6831609"/>
                  <a:pt x="2509097" y="6816918"/>
                  <a:pt x="2457915" y="6815423"/>
                </a:cubicBezTo>
                <a:cubicBezTo>
                  <a:pt x="2444446" y="6814925"/>
                  <a:pt x="2432936" y="6817167"/>
                  <a:pt x="2421181" y="6821898"/>
                </a:cubicBezTo>
                <a:cubicBezTo>
                  <a:pt x="2363142" y="6844807"/>
                  <a:pt x="2303389" y="6827874"/>
                  <a:pt x="2244615" y="6828621"/>
                </a:cubicBezTo>
                <a:cubicBezTo>
                  <a:pt x="2237514" y="6828621"/>
                  <a:pt x="2230167" y="6824886"/>
                  <a:pt x="2223800" y="6826380"/>
                </a:cubicBezTo>
                <a:cubicBezTo>
                  <a:pt x="2099151" y="6855016"/>
                  <a:pt x="1973277" y="6837336"/>
                  <a:pt x="1847894" y="6839578"/>
                </a:cubicBezTo>
                <a:cubicBezTo>
                  <a:pt x="1804548" y="6840325"/>
                  <a:pt x="1760713" y="6833601"/>
                  <a:pt x="1717857" y="6844309"/>
                </a:cubicBezTo>
                <a:cubicBezTo>
                  <a:pt x="1699735" y="6849040"/>
                  <a:pt x="1681858" y="6852028"/>
                  <a:pt x="1665451" y="6838831"/>
                </a:cubicBezTo>
                <a:cubicBezTo>
                  <a:pt x="1655410" y="6831111"/>
                  <a:pt x="1643166" y="6832356"/>
                  <a:pt x="1632880" y="6836091"/>
                </a:cubicBezTo>
                <a:cubicBezTo>
                  <a:pt x="1569454" y="6859498"/>
                  <a:pt x="1507007" y="6842068"/>
                  <a:pt x="1444315" y="6834597"/>
                </a:cubicBezTo>
                <a:cubicBezTo>
                  <a:pt x="1428887" y="6832854"/>
                  <a:pt x="1411990" y="6830613"/>
                  <a:pt x="1397786" y="6834597"/>
                </a:cubicBezTo>
                <a:cubicBezTo>
                  <a:pt x="1347584" y="6848542"/>
                  <a:pt x="1298361" y="6844558"/>
                  <a:pt x="1246689" y="6839827"/>
                </a:cubicBezTo>
                <a:cubicBezTo>
                  <a:pt x="1176161" y="6833103"/>
                  <a:pt x="1104408" y="6837585"/>
                  <a:pt x="1032900" y="6840325"/>
                </a:cubicBezTo>
                <a:cubicBezTo>
                  <a:pt x="985881" y="6842317"/>
                  <a:pt x="935189" y="6858253"/>
                  <a:pt x="888660" y="6830862"/>
                </a:cubicBezTo>
                <a:cubicBezTo>
                  <a:pt x="876171" y="6823641"/>
                  <a:pt x="860987" y="6823392"/>
                  <a:pt x="847029" y="6826380"/>
                </a:cubicBezTo>
                <a:cubicBezTo>
                  <a:pt x="785071" y="6840076"/>
                  <a:pt x="724094" y="6833850"/>
                  <a:pt x="661402" y="6830862"/>
                </a:cubicBezTo>
                <a:cubicBezTo>
                  <a:pt x="596751" y="6827874"/>
                  <a:pt x="531121" y="6821151"/>
                  <a:pt x="466470" y="6824886"/>
                </a:cubicBezTo>
                <a:cubicBezTo>
                  <a:pt x="384676" y="6829866"/>
                  <a:pt x="303373" y="6838831"/>
                  <a:pt x="221335" y="6834597"/>
                </a:cubicBezTo>
                <a:cubicBezTo>
                  <a:pt x="204682" y="6833850"/>
                  <a:pt x="188520" y="6832605"/>
                  <a:pt x="171377" y="6840076"/>
                </a:cubicBezTo>
                <a:cubicBezTo>
                  <a:pt x="149092" y="6849538"/>
                  <a:pt x="125093" y="6837336"/>
                  <a:pt x="117012" y="6818661"/>
                </a:cubicBezTo>
                <a:cubicBezTo>
                  <a:pt x="92278" y="6764127"/>
                  <a:pt x="67054" y="6708847"/>
                  <a:pt x="69503" y="6645847"/>
                </a:cubicBezTo>
                <a:cubicBezTo>
                  <a:pt x="71217" y="6597041"/>
                  <a:pt x="63626" y="6547986"/>
                  <a:pt x="65830" y="6499927"/>
                </a:cubicBezTo>
                <a:cubicBezTo>
                  <a:pt x="71462" y="6370939"/>
                  <a:pt x="67544" y="6242201"/>
                  <a:pt x="70727" y="6113462"/>
                </a:cubicBezTo>
                <a:cubicBezTo>
                  <a:pt x="72687" y="6038759"/>
                  <a:pt x="80768" y="5962811"/>
                  <a:pt x="74891" y="5889851"/>
                </a:cubicBezTo>
                <a:cubicBezTo>
                  <a:pt x="69993" y="5825855"/>
                  <a:pt x="70238" y="5759867"/>
                  <a:pt x="74401" y="5699357"/>
                </a:cubicBezTo>
                <a:cubicBezTo>
                  <a:pt x="82727" y="5571864"/>
                  <a:pt x="67054" y="5444620"/>
                  <a:pt x="84196" y="5317375"/>
                </a:cubicBezTo>
                <a:cubicBezTo>
                  <a:pt x="90808" y="5268818"/>
                  <a:pt x="92278" y="5216775"/>
                  <a:pt x="81258" y="5165977"/>
                </a:cubicBezTo>
                <a:cubicBezTo>
                  <a:pt x="77095" y="5146803"/>
                  <a:pt x="88849" y="5125886"/>
                  <a:pt x="87870" y="5103724"/>
                </a:cubicBezTo>
                <a:cubicBezTo>
                  <a:pt x="83462" y="5007606"/>
                  <a:pt x="74646" y="4911986"/>
                  <a:pt x="62646" y="4816614"/>
                </a:cubicBezTo>
                <a:cubicBezTo>
                  <a:pt x="56769" y="4771793"/>
                  <a:pt x="60932" y="4725726"/>
                  <a:pt x="61177" y="4680406"/>
                </a:cubicBezTo>
                <a:cubicBezTo>
                  <a:pt x="61422" y="4650275"/>
                  <a:pt x="65585" y="4620145"/>
                  <a:pt x="53585" y="4591011"/>
                </a:cubicBezTo>
                <a:cubicBezTo>
                  <a:pt x="51381" y="4586031"/>
                  <a:pt x="49422" y="4578809"/>
                  <a:pt x="51136" y="4574327"/>
                </a:cubicBezTo>
                <a:cubicBezTo>
                  <a:pt x="77095" y="4503857"/>
                  <a:pt x="31790" y="4430648"/>
                  <a:pt x="51626" y="4365905"/>
                </a:cubicBezTo>
                <a:cubicBezTo>
                  <a:pt x="72197" y="4298921"/>
                  <a:pt x="50402" y="4237665"/>
                  <a:pt x="47463" y="4176657"/>
                </a:cubicBezTo>
                <a:cubicBezTo>
                  <a:pt x="39137" y="4034721"/>
                  <a:pt x="49667" y="3892785"/>
                  <a:pt x="40606" y="3750350"/>
                </a:cubicBezTo>
                <a:cubicBezTo>
                  <a:pt x="34239" y="3646015"/>
                  <a:pt x="39382" y="3538940"/>
                  <a:pt x="43300" y="3433360"/>
                </a:cubicBezTo>
                <a:cubicBezTo>
                  <a:pt x="44524" y="3404226"/>
                  <a:pt x="38402" y="3376336"/>
                  <a:pt x="35218" y="3348696"/>
                </a:cubicBezTo>
                <a:cubicBezTo>
                  <a:pt x="29096" y="3289681"/>
                  <a:pt x="53095" y="3230416"/>
                  <a:pt x="39627" y="3173891"/>
                </a:cubicBezTo>
                <a:cubicBezTo>
                  <a:pt x="20035" y="3092962"/>
                  <a:pt x="35463" y="3011287"/>
                  <a:pt x="28117" y="2929860"/>
                </a:cubicBezTo>
                <a:cubicBezTo>
                  <a:pt x="20525" y="2847438"/>
                  <a:pt x="-2495" y="2764268"/>
                  <a:pt x="12444" y="2676616"/>
                </a:cubicBezTo>
                <a:cubicBezTo>
                  <a:pt x="18811" y="2638518"/>
                  <a:pt x="13668" y="2587470"/>
                  <a:pt x="5097" y="2542400"/>
                </a:cubicBezTo>
                <a:cubicBezTo>
                  <a:pt x="-3719" y="2494340"/>
                  <a:pt x="199" y="2442048"/>
                  <a:pt x="7056" y="2395483"/>
                </a:cubicBezTo>
                <a:cubicBezTo>
                  <a:pt x="17586" y="2327005"/>
                  <a:pt x="-5678" y="2263009"/>
                  <a:pt x="2648" y="2196773"/>
                </a:cubicBezTo>
                <a:cubicBezTo>
                  <a:pt x="10485" y="2132777"/>
                  <a:pt x="14403" y="2070026"/>
                  <a:pt x="4117" y="2004785"/>
                </a:cubicBezTo>
                <a:cubicBezTo>
                  <a:pt x="-1515" y="1969924"/>
                  <a:pt x="16362" y="1927841"/>
                  <a:pt x="15137" y="1892731"/>
                </a:cubicBezTo>
                <a:cubicBezTo>
                  <a:pt x="12933" y="1817031"/>
                  <a:pt x="29096" y="1742328"/>
                  <a:pt x="21260" y="1667625"/>
                </a:cubicBezTo>
                <a:cubicBezTo>
                  <a:pt x="18076" y="1637495"/>
                  <a:pt x="13423" y="1606866"/>
                  <a:pt x="16852" y="1578230"/>
                </a:cubicBezTo>
                <a:cubicBezTo>
                  <a:pt x="26158" y="1502282"/>
                  <a:pt x="17342" y="1426084"/>
                  <a:pt x="24688" y="1349887"/>
                </a:cubicBezTo>
                <a:cubicBezTo>
                  <a:pt x="34484" y="1250034"/>
                  <a:pt x="19546" y="1149932"/>
                  <a:pt x="26402" y="1049331"/>
                </a:cubicBezTo>
                <a:cubicBezTo>
                  <a:pt x="33749" y="945992"/>
                  <a:pt x="33994" y="841905"/>
                  <a:pt x="34239" y="738317"/>
                </a:cubicBezTo>
                <a:cubicBezTo>
                  <a:pt x="34484" y="666104"/>
                  <a:pt x="47708" y="595136"/>
                  <a:pt x="48687" y="523670"/>
                </a:cubicBezTo>
                <a:cubicBezTo>
                  <a:pt x="49177" y="472622"/>
                  <a:pt x="46483" y="421575"/>
                  <a:pt x="46973" y="370279"/>
                </a:cubicBezTo>
                <a:cubicBezTo>
                  <a:pt x="47953" y="308275"/>
                  <a:pt x="57014" y="246023"/>
                  <a:pt x="51871" y="184268"/>
                </a:cubicBezTo>
                <a:cubicBezTo>
                  <a:pt x="47463" y="133221"/>
                  <a:pt x="54320" y="84415"/>
                  <a:pt x="61911" y="35111"/>
                </a:cubicBezTo>
                <a:cubicBezTo>
                  <a:pt x="63871" y="21664"/>
                  <a:pt x="64605" y="8964"/>
                  <a:pt x="75870" y="0"/>
                </a:cubicBezTo>
                <a:cubicBezTo>
                  <a:pt x="117257" y="33367"/>
                  <a:pt x="160112" y="65241"/>
                  <a:pt x="200029" y="100849"/>
                </a:cubicBezTo>
                <a:cubicBezTo>
                  <a:pt x="247783" y="143181"/>
                  <a:pt x="305822" y="172066"/>
                  <a:pt x="351616" y="214398"/>
                </a:cubicBezTo>
                <a:cubicBezTo>
                  <a:pt x="418716" y="276402"/>
                  <a:pt x="488510" y="333923"/>
                  <a:pt x="560752" y="389453"/>
                </a:cubicBezTo>
                <a:cubicBezTo>
                  <a:pt x="593078" y="414354"/>
                  <a:pt x="627852" y="437761"/>
                  <a:pt x="656994" y="469634"/>
                </a:cubicBezTo>
                <a:cubicBezTo>
                  <a:pt x="697646" y="513709"/>
                  <a:pt x="743195" y="556539"/>
                  <a:pt x="794377" y="586420"/>
                </a:cubicBezTo>
                <a:cubicBezTo>
                  <a:pt x="886946" y="640705"/>
                  <a:pt x="968984" y="705198"/>
                  <a:pt x="1037798" y="787621"/>
                </a:cubicBezTo>
                <a:cubicBezTo>
                  <a:pt x="1049063" y="801067"/>
                  <a:pt x="1060083" y="815012"/>
                  <a:pt x="1078450" y="814265"/>
                </a:cubicBezTo>
                <a:cubicBezTo>
                  <a:pt x="1095837" y="813767"/>
                  <a:pt x="1103428" y="824225"/>
                  <a:pt x="1116163" y="833190"/>
                </a:cubicBezTo>
                <a:cubicBezTo>
                  <a:pt x="1165141" y="867802"/>
                  <a:pt x="1200895" y="916359"/>
                  <a:pt x="1244975" y="954707"/>
                </a:cubicBezTo>
                <a:cubicBezTo>
                  <a:pt x="1313544" y="1014221"/>
                  <a:pt x="1396317" y="1055556"/>
                  <a:pt x="1461457" y="1122789"/>
                </a:cubicBezTo>
                <a:cubicBezTo>
                  <a:pt x="1493783" y="1156157"/>
                  <a:pt x="1532720" y="1187034"/>
                  <a:pt x="1571168" y="1213927"/>
                </a:cubicBezTo>
                <a:cubicBezTo>
                  <a:pt x="1621615" y="1248789"/>
                  <a:pt x="1672797" y="1286140"/>
                  <a:pt x="1713694" y="1328721"/>
                </a:cubicBezTo>
                <a:cubicBezTo>
                  <a:pt x="1777365" y="1394709"/>
                  <a:pt x="1854261" y="1443515"/>
                  <a:pt x="1918422" y="1508507"/>
                </a:cubicBezTo>
                <a:cubicBezTo>
                  <a:pt x="1965931" y="1556815"/>
                  <a:pt x="2028622" y="1589684"/>
                  <a:pt x="2078825" y="1638242"/>
                </a:cubicBezTo>
                <a:cubicBezTo>
                  <a:pt x="2097192" y="1655921"/>
                  <a:pt x="2115558" y="1682316"/>
                  <a:pt x="2136129" y="1689289"/>
                </a:cubicBezTo>
                <a:cubicBezTo>
                  <a:pt x="2173108" y="1701988"/>
                  <a:pt x="2210576" y="1722158"/>
                  <a:pt x="2226983" y="1748553"/>
                </a:cubicBezTo>
                <a:cubicBezTo>
                  <a:pt x="2268125" y="1814541"/>
                  <a:pt x="2345510" y="1837948"/>
                  <a:pt x="2385427" y="1902193"/>
                </a:cubicBezTo>
                <a:cubicBezTo>
                  <a:pt x="2389345" y="1908667"/>
                  <a:pt x="2396447" y="1909663"/>
                  <a:pt x="2401835" y="1913398"/>
                </a:cubicBezTo>
                <a:cubicBezTo>
                  <a:pt x="2443956" y="1942035"/>
                  <a:pt x="2490240" y="1962204"/>
                  <a:pt x="2525504" y="2004785"/>
                </a:cubicBezTo>
                <a:cubicBezTo>
                  <a:pt x="2544850" y="2028690"/>
                  <a:pt x="2564931" y="2058821"/>
                  <a:pt x="2590155" y="2075006"/>
                </a:cubicBezTo>
                <a:cubicBezTo>
                  <a:pt x="2646235" y="2111611"/>
                  <a:pt x="2701580" y="2146721"/>
                  <a:pt x="2745170" y="2199263"/>
                </a:cubicBezTo>
                <a:cubicBezTo>
                  <a:pt x="2754476" y="2210966"/>
                  <a:pt x="2767945" y="2225409"/>
                  <a:pt x="2786312" y="2226903"/>
                </a:cubicBezTo>
                <a:cubicBezTo>
                  <a:pt x="2808352" y="2228895"/>
                  <a:pt x="2820841" y="2243338"/>
                  <a:pt x="2834065" y="2258776"/>
                </a:cubicBezTo>
                <a:cubicBezTo>
                  <a:pt x="2877656" y="2307831"/>
                  <a:pt x="2928348" y="2349416"/>
                  <a:pt x="2980754" y="2387515"/>
                </a:cubicBezTo>
                <a:cubicBezTo>
                  <a:pt x="3044426" y="2434080"/>
                  <a:pt x="3105648" y="2484131"/>
                  <a:pt x="3162708" y="2537170"/>
                </a:cubicBezTo>
                <a:cubicBezTo>
                  <a:pt x="3208012" y="2579253"/>
                  <a:pt x="3259439" y="2613617"/>
                  <a:pt x="3303764" y="2657691"/>
                </a:cubicBezTo>
                <a:cubicBezTo>
                  <a:pt x="3361803" y="2715462"/>
                  <a:pt x="3435270" y="2755304"/>
                  <a:pt x="3500411" y="2804359"/>
                </a:cubicBezTo>
                <a:cubicBezTo>
                  <a:pt x="3520492" y="2819299"/>
                  <a:pt x="3553062" y="2822537"/>
                  <a:pt x="3559674" y="2839220"/>
                </a:cubicBezTo>
                <a:cubicBezTo>
                  <a:pt x="3573878" y="2877070"/>
                  <a:pt x="3605958" y="2895995"/>
                  <a:pt x="3629958" y="2922141"/>
                </a:cubicBezTo>
                <a:cubicBezTo>
                  <a:pt x="3648569" y="2942560"/>
                  <a:pt x="3667916" y="2967710"/>
                  <a:pt x="3699506" y="2972441"/>
                </a:cubicBezTo>
                <a:cubicBezTo>
                  <a:pt x="3688241" y="3025480"/>
                  <a:pt x="3690935" y="3081508"/>
                  <a:pt x="3678691" y="3132057"/>
                </a:cubicBezTo>
                <a:cubicBezTo>
                  <a:pt x="3662528" y="3201033"/>
                  <a:pt x="3675507" y="3267519"/>
                  <a:pt x="3688486" y="3327779"/>
                </a:cubicBezTo>
                <a:cubicBezTo>
                  <a:pt x="3704649" y="3403479"/>
                  <a:pt x="3697792" y="3486648"/>
                  <a:pt x="3741872" y="3555873"/>
                </a:cubicBezTo>
                <a:cubicBezTo>
                  <a:pt x="3723995" y="3614142"/>
                  <a:pt x="3769055" y="3658466"/>
                  <a:pt x="3784728" y="3706027"/>
                </a:cubicBezTo>
                <a:cubicBezTo>
                  <a:pt x="3810197" y="3782971"/>
                  <a:pt x="3839094" y="3862903"/>
                  <a:pt x="3883664" y="3933622"/>
                </a:cubicBezTo>
                <a:cubicBezTo>
                  <a:pt x="3903500" y="3964998"/>
                  <a:pt x="3906438" y="4008077"/>
                  <a:pt x="3934846" y="4031484"/>
                </a:cubicBezTo>
                <a:cubicBezTo>
                  <a:pt x="3998517" y="4084274"/>
                  <a:pt x="4020557" y="4166198"/>
                  <a:pt x="4075657" y="4225961"/>
                </a:cubicBezTo>
                <a:cubicBezTo>
                  <a:pt x="4117044" y="4270783"/>
                  <a:pt x="4150838" y="4328055"/>
                  <a:pt x="4193449" y="4372379"/>
                </a:cubicBezTo>
                <a:cubicBezTo>
                  <a:pt x="4265447" y="4447332"/>
                  <a:pt x="4349689" y="4510580"/>
                  <a:pt x="4429034" y="4578311"/>
                </a:cubicBezTo>
                <a:cubicBezTo>
                  <a:pt x="4520622" y="4656252"/>
                  <a:pt x="4614905" y="4730955"/>
                  <a:pt x="4703310" y="4812132"/>
                </a:cubicBezTo>
                <a:cubicBezTo>
                  <a:pt x="4817919" y="4917215"/>
                  <a:pt x="4935956" y="5018811"/>
                  <a:pt x="5060360" y="5110945"/>
                </a:cubicBezTo>
                <a:cubicBezTo>
                  <a:pt x="5145337" y="5173945"/>
                  <a:pt x="5233742" y="5232213"/>
                  <a:pt x="5310882" y="5305423"/>
                </a:cubicBezTo>
                <a:cubicBezTo>
                  <a:pt x="5350309" y="5343272"/>
                  <a:pt x="5400022" y="5365185"/>
                  <a:pt x="5443123" y="5397058"/>
                </a:cubicBezTo>
                <a:cubicBezTo>
                  <a:pt x="5461979" y="5411003"/>
                  <a:pt x="5483285" y="5412995"/>
                  <a:pt x="5502876" y="5399549"/>
                </a:cubicBezTo>
                <a:cubicBezTo>
                  <a:pt x="5563853" y="5358711"/>
                  <a:pt x="5627770" y="5322853"/>
                  <a:pt x="5679441" y="5268071"/>
                </a:cubicBezTo>
                <a:cubicBezTo>
                  <a:pt x="5723277" y="5221506"/>
                  <a:pt x="5775438" y="5184652"/>
                  <a:pt x="5828579" y="5149044"/>
                </a:cubicBezTo>
                <a:cubicBezTo>
                  <a:pt x="5938045" y="5075337"/>
                  <a:pt x="6043838" y="4995902"/>
                  <a:pt x="6138855" y="4904764"/>
                </a:cubicBezTo>
                <a:cubicBezTo>
                  <a:pt x="6208893" y="4837282"/>
                  <a:pt x="6286524" y="4780259"/>
                  <a:pt x="6358031" y="4715267"/>
                </a:cubicBezTo>
                <a:cubicBezTo>
                  <a:pt x="6417295" y="4661979"/>
                  <a:pt x="6476068" y="4607944"/>
                  <a:pt x="6537781" y="4556647"/>
                </a:cubicBezTo>
                <a:cubicBezTo>
                  <a:pt x="6603166" y="4502612"/>
                  <a:pt x="6672715" y="4452561"/>
                  <a:pt x="6732223" y="4389810"/>
                </a:cubicBezTo>
                <a:cubicBezTo>
                  <a:pt x="6763079" y="4357190"/>
                  <a:pt x="6786344" y="4318842"/>
                  <a:pt x="6819404" y="4288463"/>
                </a:cubicBezTo>
                <a:cubicBezTo>
                  <a:pt x="6854423" y="4256091"/>
                  <a:pt x="6869117" y="4205044"/>
                  <a:pt x="6913442" y="4179894"/>
                </a:cubicBezTo>
                <a:cubicBezTo>
                  <a:pt x="6922748" y="4174416"/>
                  <a:pt x="6928135" y="4163708"/>
                  <a:pt x="6933033" y="4152503"/>
                </a:cubicBezTo>
                <a:cubicBezTo>
                  <a:pt x="6947971" y="4120380"/>
                  <a:pt x="6960706" y="4086266"/>
                  <a:pt x="6982501" y="4059124"/>
                </a:cubicBezTo>
                <a:cubicBezTo>
                  <a:pt x="7037601" y="3990148"/>
                  <a:pt x="7062825" y="3904239"/>
                  <a:pt x="7110823" y="3831030"/>
                </a:cubicBezTo>
                <a:cubicBezTo>
                  <a:pt x="7125516" y="3808370"/>
                  <a:pt x="7122823" y="3774256"/>
                  <a:pt x="7136047" y="3750101"/>
                </a:cubicBezTo>
                <a:cubicBezTo>
                  <a:pt x="7170331" y="3687849"/>
                  <a:pt x="7173025" y="3616383"/>
                  <a:pt x="7194086" y="3550146"/>
                </a:cubicBezTo>
                <a:cubicBezTo>
                  <a:pt x="7203147" y="3522257"/>
                  <a:pt x="7222983" y="3497107"/>
                  <a:pt x="7221023" y="3465731"/>
                </a:cubicBezTo>
                <a:cubicBezTo>
                  <a:pt x="7218085" y="3417672"/>
                  <a:pt x="7226166" y="3371107"/>
                  <a:pt x="7241104" y="3326534"/>
                </a:cubicBezTo>
                <a:cubicBezTo>
                  <a:pt x="7253104" y="3290926"/>
                  <a:pt x="7250165" y="3251831"/>
                  <a:pt x="7248451" y="3219211"/>
                </a:cubicBezTo>
                <a:cubicBezTo>
                  <a:pt x="7245268" y="3157207"/>
                  <a:pt x="7256043" y="3093460"/>
                  <a:pt x="7238166" y="3032453"/>
                </a:cubicBezTo>
                <a:cubicBezTo>
                  <a:pt x="7300613" y="2985390"/>
                  <a:pt x="7369427" y="2947291"/>
                  <a:pt x="7422323" y="2886034"/>
                </a:cubicBezTo>
                <a:cubicBezTo>
                  <a:pt x="7441669" y="2863374"/>
                  <a:pt x="7451710" y="2819050"/>
                  <a:pt x="7496770" y="2825276"/>
                </a:cubicBezTo>
                <a:cubicBezTo>
                  <a:pt x="7498239" y="2825276"/>
                  <a:pt x="7499953" y="2820544"/>
                  <a:pt x="7501912" y="2819050"/>
                </a:cubicBezTo>
                <a:cubicBezTo>
                  <a:pt x="7542809" y="2785932"/>
                  <a:pt x="7579542" y="2743351"/>
                  <a:pt x="7625582" y="2722683"/>
                </a:cubicBezTo>
                <a:cubicBezTo>
                  <a:pt x="7702722" y="2687573"/>
                  <a:pt x="7754639" y="2622083"/>
                  <a:pt x="7815616" y="2570538"/>
                </a:cubicBezTo>
                <a:cubicBezTo>
                  <a:pt x="7878308" y="2517498"/>
                  <a:pt x="7942224" y="2464210"/>
                  <a:pt x="8004916" y="2410673"/>
                </a:cubicBezTo>
                <a:cubicBezTo>
                  <a:pt x="8066139" y="2358381"/>
                  <a:pt x="8131279" y="2310820"/>
                  <a:pt x="8186869" y="2251804"/>
                </a:cubicBezTo>
                <a:cubicBezTo>
                  <a:pt x="8193481" y="2244832"/>
                  <a:pt x="8200828" y="2234373"/>
                  <a:pt x="8209154" y="2232879"/>
                </a:cubicBezTo>
                <a:cubicBezTo>
                  <a:pt x="8275764" y="2221674"/>
                  <a:pt x="8301233" y="2154939"/>
                  <a:pt x="8353150" y="2122318"/>
                </a:cubicBezTo>
                <a:cubicBezTo>
                  <a:pt x="8392577" y="2097417"/>
                  <a:pt x="8444738" y="2077247"/>
                  <a:pt x="8460901" y="2022963"/>
                </a:cubicBezTo>
                <a:cubicBezTo>
                  <a:pt x="8461391" y="2021967"/>
                  <a:pt x="8463105" y="2020971"/>
                  <a:pt x="8464329" y="2020722"/>
                </a:cubicBezTo>
                <a:cubicBezTo>
                  <a:pt x="8513062" y="1997315"/>
                  <a:pt x="8538041" y="1941288"/>
                  <a:pt x="8592897" y="1926596"/>
                </a:cubicBezTo>
                <a:cubicBezTo>
                  <a:pt x="8638936" y="1914145"/>
                  <a:pt x="8650935" y="1860608"/>
                  <a:pt x="8691832" y="1841434"/>
                </a:cubicBezTo>
                <a:cubicBezTo>
                  <a:pt x="8726851" y="1824751"/>
                  <a:pt x="8752565" y="1796612"/>
                  <a:pt x="8773870" y="1764739"/>
                </a:cubicBezTo>
                <a:cubicBezTo>
                  <a:pt x="8783666" y="1750296"/>
                  <a:pt x="8794196" y="1735854"/>
                  <a:pt x="8809624" y="1728881"/>
                </a:cubicBezTo>
                <a:cubicBezTo>
                  <a:pt x="8858112" y="1707218"/>
                  <a:pt x="8902437" y="1675593"/>
                  <a:pt x="8936967" y="1638740"/>
                </a:cubicBezTo>
                <a:cubicBezTo>
                  <a:pt x="8995740" y="1575491"/>
                  <a:pt x="9072391" y="1536396"/>
                  <a:pt x="9132634" y="1473894"/>
                </a:cubicBezTo>
                <a:cubicBezTo>
                  <a:pt x="9175979" y="1428326"/>
                  <a:pt x="9232794" y="1393962"/>
                  <a:pt x="9280303" y="1349638"/>
                </a:cubicBezTo>
                <a:cubicBezTo>
                  <a:pt x="9335158" y="1298342"/>
                  <a:pt x="9399809" y="1257255"/>
                  <a:pt x="9453929" y="1206208"/>
                </a:cubicBezTo>
                <a:cubicBezTo>
                  <a:pt x="9503152" y="1160141"/>
                  <a:pt x="9567558" y="1131505"/>
                  <a:pt x="9605516" y="1072240"/>
                </a:cubicBezTo>
                <a:cubicBezTo>
                  <a:pt x="9613108" y="1060288"/>
                  <a:pt x="9628536" y="1056055"/>
                  <a:pt x="9640046" y="1048335"/>
                </a:cubicBezTo>
                <a:cubicBezTo>
                  <a:pt x="9690003" y="1014719"/>
                  <a:pt x="9745593" y="985086"/>
                  <a:pt x="9786000" y="941510"/>
                </a:cubicBezTo>
                <a:cubicBezTo>
                  <a:pt x="9835713" y="887972"/>
                  <a:pt x="9882977" y="835929"/>
                  <a:pt x="9953015" y="810779"/>
                </a:cubicBezTo>
                <a:cubicBezTo>
                  <a:pt x="9961831" y="807791"/>
                  <a:pt x="9970157" y="799822"/>
                  <a:pt x="9975300" y="791854"/>
                </a:cubicBezTo>
                <a:cubicBezTo>
                  <a:pt x="9995136" y="762969"/>
                  <a:pt x="10017421" y="737321"/>
                  <a:pt x="10045584" y="715657"/>
                </a:cubicBezTo>
                <a:cubicBezTo>
                  <a:pt x="10105337" y="669839"/>
                  <a:pt x="10157498" y="613064"/>
                  <a:pt x="10229251" y="583930"/>
                </a:cubicBezTo>
                <a:cubicBezTo>
                  <a:pt x="10239291" y="579946"/>
                  <a:pt x="10248352" y="571480"/>
                  <a:pt x="10255699" y="563262"/>
                </a:cubicBezTo>
                <a:cubicBezTo>
                  <a:pt x="10315207" y="497523"/>
                  <a:pt x="10384266" y="441247"/>
                  <a:pt x="10455529" y="391445"/>
                </a:cubicBezTo>
                <a:cubicBezTo>
                  <a:pt x="10514548" y="350358"/>
                  <a:pt x="10571607" y="303793"/>
                  <a:pt x="10622544" y="256730"/>
                </a:cubicBezTo>
                <a:cubicBezTo>
                  <a:pt x="10682787" y="200952"/>
                  <a:pt x="10753560" y="161110"/>
                  <a:pt x="10813313" y="105581"/>
                </a:cubicBezTo>
                <a:cubicBezTo>
                  <a:pt x="10834374" y="85660"/>
                  <a:pt x="10852006" y="54782"/>
                  <a:pt x="10886291" y="51545"/>
                </a:cubicBezTo>
                <a:close/>
                <a:moveTo>
                  <a:pt x="5823927" y="6358987"/>
                </a:moveTo>
                <a:cubicBezTo>
                  <a:pt x="5793560" y="6348279"/>
                  <a:pt x="5771520" y="6370192"/>
                  <a:pt x="5745807" y="6374924"/>
                </a:cubicBezTo>
                <a:cubicBezTo>
                  <a:pt x="5720583" y="6379655"/>
                  <a:pt x="5711767" y="6394844"/>
                  <a:pt x="5713236" y="6417255"/>
                </a:cubicBezTo>
                <a:cubicBezTo>
                  <a:pt x="5714706" y="6441160"/>
                  <a:pt x="5722787" y="6458591"/>
                  <a:pt x="5750704" y="6466061"/>
                </a:cubicBezTo>
                <a:cubicBezTo>
                  <a:pt x="5786458" y="6475275"/>
                  <a:pt x="5820743" y="6458093"/>
                  <a:pt x="5855517" y="6466061"/>
                </a:cubicBezTo>
                <a:cubicBezTo>
                  <a:pt x="5934862" y="6484488"/>
                  <a:pt x="6014696" y="6462326"/>
                  <a:pt x="6094530" y="6466061"/>
                </a:cubicBezTo>
                <a:cubicBezTo>
                  <a:pt x="6173384" y="6470046"/>
                  <a:pt x="6249055" y="6426718"/>
                  <a:pt x="6330849" y="6425473"/>
                </a:cubicBezTo>
                <a:cubicBezTo>
                  <a:pt x="6363419" y="6424726"/>
                  <a:pt x="6373704" y="6393350"/>
                  <a:pt x="6375663" y="6365959"/>
                </a:cubicBezTo>
                <a:cubicBezTo>
                  <a:pt x="6378112" y="6334086"/>
                  <a:pt x="6352154" y="6327861"/>
                  <a:pt x="6327175" y="6325619"/>
                </a:cubicBezTo>
                <a:cubicBezTo>
                  <a:pt x="6312972" y="6324125"/>
                  <a:pt x="6298278" y="6321635"/>
                  <a:pt x="6284809" y="6324872"/>
                </a:cubicBezTo>
                <a:cubicBezTo>
                  <a:pt x="6207179" y="6343548"/>
                  <a:pt x="6128080" y="6345042"/>
                  <a:pt x="6049225" y="6352762"/>
                </a:cubicBezTo>
                <a:cubicBezTo>
                  <a:pt x="5972820" y="6360232"/>
                  <a:pt x="5897393" y="6345042"/>
                  <a:pt x="5823927" y="6358987"/>
                </a:cubicBezTo>
                <a:close/>
                <a:moveTo>
                  <a:pt x="4331812" y="6316406"/>
                </a:moveTo>
                <a:cubicBezTo>
                  <a:pt x="4310017" y="6315410"/>
                  <a:pt x="4298997" y="6311924"/>
                  <a:pt x="4290181" y="6314663"/>
                </a:cubicBezTo>
                <a:cubicBezTo>
                  <a:pt x="4263243" y="6323627"/>
                  <a:pt x="4228714" y="6327612"/>
                  <a:pt x="4227489" y="6366208"/>
                </a:cubicBezTo>
                <a:cubicBezTo>
                  <a:pt x="4226510" y="6401568"/>
                  <a:pt x="4243162" y="6414018"/>
                  <a:pt x="4281855" y="6419247"/>
                </a:cubicBezTo>
                <a:cubicBezTo>
                  <a:pt x="4353363" y="6428212"/>
                  <a:pt x="4423401" y="6419994"/>
                  <a:pt x="4493929" y="6418998"/>
                </a:cubicBezTo>
                <a:cubicBezTo>
                  <a:pt x="4558335" y="6418002"/>
                  <a:pt x="4622986" y="6420243"/>
                  <a:pt x="4687148" y="6417006"/>
                </a:cubicBezTo>
                <a:cubicBezTo>
                  <a:pt x="4704290" y="6416010"/>
                  <a:pt x="4718249" y="6412026"/>
                  <a:pt x="4734656" y="6421738"/>
                </a:cubicBezTo>
                <a:cubicBezTo>
                  <a:pt x="4757431" y="6434437"/>
                  <a:pt x="4837020" y="6415014"/>
                  <a:pt x="4852938" y="6394346"/>
                </a:cubicBezTo>
                <a:cubicBezTo>
                  <a:pt x="4862734" y="6381896"/>
                  <a:pt x="4872774" y="6365710"/>
                  <a:pt x="4863468" y="6351019"/>
                </a:cubicBezTo>
                <a:cubicBezTo>
                  <a:pt x="4847061" y="6325121"/>
                  <a:pt x="4824286" y="6308189"/>
                  <a:pt x="4790491" y="6307442"/>
                </a:cubicBezTo>
                <a:cubicBezTo>
                  <a:pt x="4721677" y="6305699"/>
                  <a:pt x="4652863" y="6312422"/>
                  <a:pt x="4583804" y="6303955"/>
                </a:cubicBezTo>
                <a:cubicBezTo>
                  <a:pt x="4565682" y="6301714"/>
                  <a:pt x="4550989" y="6284035"/>
                  <a:pt x="4531642" y="6292999"/>
                </a:cubicBezTo>
                <a:cubicBezTo>
                  <a:pt x="4463563" y="6323876"/>
                  <a:pt x="4388872" y="6292252"/>
                  <a:pt x="4331812" y="6316406"/>
                </a:cubicBezTo>
                <a:close/>
                <a:moveTo>
                  <a:pt x="10301004" y="2473175"/>
                </a:moveTo>
                <a:cubicBezTo>
                  <a:pt x="10296841" y="2544890"/>
                  <a:pt x="10320595" y="2591455"/>
                  <a:pt x="10335778" y="2640261"/>
                </a:cubicBezTo>
                <a:cubicBezTo>
                  <a:pt x="10339207" y="2650470"/>
                  <a:pt x="10345329" y="2663917"/>
                  <a:pt x="10358798" y="2662174"/>
                </a:cubicBezTo>
                <a:cubicBezTo>
                  <a:pt x="10372022" y="2660431"/>
                  <a:pt x="10364185" y="2644743"/>
                  <a:pt x="10369328" y="2637273"/>
                </a:cubicBezTo>
                <a:cubicBezTo>
                  <a:pt x="10418061" y="2562818"/>
                  <a:pt x="10392837" y="2475416"/>
                  <a:pt x="10406306" y="2394985"/>
                </a:cubicBezTo>
                <a:cubicBezTo>
                  <a:pt x="10427612" y="2268737"/>
                  <a:pt x="10394552" y="2140496"/>
                  <a:pt x="10385491" y="2012754"/>
                </a:cubicBezTo>
                <a:cubicBezTo>
                  <a:pt x="10384021" y="1990592"/>
                  <a:pt x="10375450" y="1974406"/>
                  <a:pt x="10351206" y="1971169"/>
                </a:cubicBezTo>
                <a:cubicBezTo>
                  <a:pt x="10328921" y="1968430"/>
                  <a:pt x="10309575" y="1970920"/>
                  <a:pt x="10299045" y="1996070"/>
                </a:cubicBezTo>
                <a:cubicBezTo>
                  <a:pt x="10288514" y="2020224"/>
                  <a:pt x="10284106" y="2044378"/>
                  <a:pt x="10282147" y="2070773"/>
                </a:cubicBezTo>
                <a:cubicBezTo>
                  <a:pt x="10276760" y="2147469"/>
                  <a:pt x="10316187" y="2221425"/>
                  <a:pt x="10298065" y="2296875"/>
                </a:cubicBezTo>
                <a:cubicBezTo>
                  <a:pt x="10281657" y="2363112"/>
                  <a:pt x="10315452" y="2426859"/>
                  <a:pt x="10301004" y="2473175"/>
                </a:cubicBezTo>
                <a:close/>
                <a:moveTo>
                  <a:pt x="7351550" y="6424726"/>
                </a:moveTo>
                <a:cubicBezTo>
                  <a:pt x="7440200" y="6439915"/>
                  <a:pt x="7527626" y="6396836"/>
                  <a:pt x="7619704" y="6385631"/>
                </a:cubicBezTo>
                <a:cubicBezTo>
                  <a:pt x="7636112" y="6383639"/>
                  <a:pt x="7653254" y="6377165"/>
                  <a:pt x="7657172" y="6355999"/>
                </a:cubicBezTo>
                <a:cubicBezTo>
                  <a:pt x="7661580" y="6333588"/>
                  <a:pt x="7650560" y="6317900"/>
                  <a:pt x="7635377" y="6303208"/>
                </a:cubicBezTo>
                <a:cubicBezTo>
                  <a:pt x="7619704" y="6287770"/>
                  <a:pt x="7603297" y="6298975"/>
                  <a:pt x="7587134" y="6299722"/>
                </a:cubicBezTo>
                <a:cubicBezTo>
                  <a:pt x="7545258" y="6300967"/>
                  <a:pt x="7505341" y="6315161"/>
                  <a:pt x="7464199" y="6322133"/>
                </a:cubicBezTo>
                <a:cubicBezTo>
                  <a:pt x="7387794" y="6335331"/>
                  <a:pt x="7311143" y="6311924"/>
                  <a:pt x="7237431" y="6327861"/>
                </a:cubicBezTo>
                <a:cubicBezTo>
                  <a:pt x="7176454" y="6340560"/>
                  <a:pt x="7116945" y="6329853"/>
                  <a:pt x="7056947" y="6334335"/>
                </a:cubicBezTo>
                <a:cubicBezTo>
                  <a:pt x="7024867" y="6336825"/>
                  <a:pt x="6983725" y="6319892"/>
                  <a:pt x="6972705" y="6368449"/>
                </a:cubicBezTo>
                <a:cubicBezTo>
                  <a:pt x="6961685" y="6418500"/>
                  <a:pt x="7006745" y="6418749"/>
                  <a:pt x="7034417" y="6426220"/>
                </a:cubicBezTo>
                <a:cubicBezTo>
                  <a:pt x="7081436" y="6438919"/>
                  <a:pt x="7138006" y="6463820"/>
                  <a:pt x="7177188" y="6448133"/>
                </a:cubicBezTo>
                <a:cubicBezTo>
                  <a:pt x="7234248" y="6425473"/>
                  <a:pt x="7288858" y="6430702"/>
                  <a:pt x="7351550" y="6424726"/>
                </a:cubicBezTo>
                <a:close/>
                <a:moveTo>
                  <a:pt x="10375450" y="5770326"/>
                </a:moveTo>
                <a:cubicBezTo>
                  <a:pt x="10375450" y="5737456"/>
                  <a:pt x="10376920" y="5704089"/>
                  <a:pt x="10375205" y="5671468"/>
                </a:cubicBezTo>
                <a:cubicBezTo>
                  <a:pt x="10373981" y="5649804"/>
                  <a:pt x="10369328" y="5628140"/>
                  <a:pt x="10353410" y="5611706"/>
                </a:cubicBezTo>
                <a:cubicBezTo>
                  <a:pt x="10334554" y="5592034"/>
                  <a:pt x="10312758" y="5595022"/>
                  <a:pt x="10290718" y="5605231"/>
                </a:cubicBezTo>
                <a:cubicBezTo>
                  <a:pt x="10276760" y="5611457"/>
                  <a:pt x="10268678" y="5619923"/>
                  <a:pt x="10270637" y="5638350"/>
                </a:cubicBezTo>
                <a:cubicBezTo>
                  <a:pt x="10275290" y="5689646"/>
                  <a:pt x="10274066" y="5740942"/>
                  <a:pt x="10258883" y="5791242"/>
                </a:cubicBezTo>
                <a:cubicBezTo>
                  <a:pt x="10255699" y="5801701"/>
                  <a:pt x="10252515" y="5815396"/>
                  <a:pt x="10255944" y="5825108"/>
                </a:cubicBezTo>
                <a:cubicBezTo>
                  <a:pt x="10274800" y="5877649"/>
                  <a:pt x="10261821" y="5933179"/>
                  <a:pt x="10273086" y="5986218"/>
                </a:cubicBezTo>
                <a:cubicBezTo>
                  <a:pt x="10278964" y="6013609"/>
                  <a:pt x="10297085" y="6039755"/>
                  <a:pt x="10287535" y="6069636"/>
                </a:cubicBezTo>
                <a:cubicBezTo>
                  <a:pt x="10276515" y="6104249"/>
                  <a:pt x="10291453" y="6137865"/>
                  <a:pt x="10291698" y="6171980"/>
                </a:cubicBezTo>
                <a:cubicBezTo>
                  <a:pt x="10291698" y="6192648"/>
                  <a:pt x="10308105" y="6205347"/>
                  <a:pt x="10326717" y="6210576"/>
                </a:cubicBezTo>
                <a:cubicBezTo>
                  <a:pt x="10344349" y="6215806"/>
                  <a:pt x="10357083" y="6204351"/>
                  <a:pt x="10365410" y="6190158"/>
                </a:cubicBezTo>
                <a:cubicBezTo>
                  <a:pt x="10373246" y="6176960"/>
                  <a:pt x="10383776" y="6164759"/>
                  <a:pt x="10385491" y="6147826"/>
                </a:cubicBezTo>
                <a:cubicBezTo>
                  <a:pt x="10393327" y="6077356"/>
                  <a:pt x="10400674" y="6004645"/>
                  <a:pt x="10389654" y="5935669"/>
                </a:cubicBezTo>
                <a:cubicBezTo>
                  <a:pt x="10380838" y="5880388"/>
                  <a:pt x="10374226" y="5826104"/>
                  <a:pt x="10375450" y="5770326"/>
                </a:cubicBezTo>
                <a:close/>
                <a:moveTo>
                  <a:pt x="10333084" y="3700050"/>
                </a:moveTo>
                <a:cubicBezTo>
                  <a:pt x="10331615" y="3757074"/>
                  <a:pt x="10338717" y="3799406"/>
                  <a:pt x="10365410" y="3837753"/>
                </a:cubicBezTo>
                <a:cubicBezTo>
                  <a:pt x="10379368" y="3857674"/>
                  <a:pt x="10389164" y="3853939"/>
                  <a:pt x="10393082" y="3834267"/>
                </a:cubicBezTo>
                <a:cubicBezTo>
                  <a:pt x="10402878" y="3786955"/>
                  <a:pt x="10428102" y="3744872"/>
                  <a:pt x="10428346" y="3693825"/>
                </a:cubicBezTo>
                <a:cubicBezTo>
                  <a:pt x="10428591" y="3580525"/>
                  <a:pt x="10424428" y="3467723"/>
                  <a:pt x="10411694" y="3355669"/>
                </a:cubicBezTo>
                <a:cubicBezTo>
                  <a:pt x="10406551" y="3312092"/>
                  <a:pt x="10410469" y="3267768"/>
                  <a:pt x="10397245" y="3225187"/>
                </a:cubicBezTo>
                <a:cubicBezTo>
                  <a:pt x="10390389" y="3203523"/>
                  <a:pt x="10377899" y="3191570"/>
                  <a:pt x="10356349" y="3186590"/>
                </a:cubicBezTo>
                <a:cubicBezTo>
                  <a:pt x="10331125" y="3181112"/>
                  <a:pt x="10325493" y="3201282"/>
                  <a:pt x="10315942" y="3216223"/>
                </a:cubicBezTo>
                <a:cubicBezTo>
                  <a:pt x="10302473" y="3237139"/>
                  <a:pt x="10309085" y="3261044"/>
                  <a:pt x="10306636" y="3283455"/>
                </a:cubicBezTo>
                <a:cubicBezTo>
                  <a:pt x="10301249" y="3332262"/>
                  <a:pt x="10315207" y="3380072"/>
                  <a:pt x="10316922" y="3428878"/>
                </a:cubicBezTo>
                <a:cubicBezTo>
                  <a:pt x="10317656" y="3453530"/>
                  <a:pt x="10300514" y="3474447"/>
                  <a:pt x="10308105" y="3500344"/>
                </a:cubicBezTo>
                <a:cubicBezTo>
                  <a:pt x="10328431" y="3569569"/>
                  <a:pt x="10321330" y="3642031"/>
                  <a:pt x="10333084" y="3700050"/>
                </a:cubicBezTo>
                <a:close/>
                <a:moveTo>
                  <a:pt x="10292922" y="1246299"/>
                </a:moveTo>
                <a:cubicBezTo>
                  <a:pt x="10304922" y="1304567"/>
                  <a:pt x="10307126" y="1362338"/>
                  <a:pt x="10336758" y="1413634"/>
                </a:cubicBezTo>
                <a:cubicBezTo>
                  <a:pt x="10348267" y="1433555"/>
                  <a:pt x="10363696" y="1433555"/>
                  <a:pt x="10372267" y="1416622"/>
                </a:cubicBezTo>
                <a:cubicBezTo>
                  <a:pt x="10388919" y="1384251"/>
                  <a:pt x="10411939" y="1352128"/>
                  <a:pt x="10397490" y="1311789"/>
                </a:cubicBezTo>
                <a:cubicBezTo>
                  <a:pt x="10391368" y="1294607"/>
                  <a:pt x="10390878" y="1277674"/>
                  <a:pt x="10396266" y="1260990"/>
                </a:cubicBezTo>
                <a:cubicBezTo>
                  <a:pt x="10416347" y="1199236"/>
                  <a:pt x="10401409" y="1135987"/>
                  <a:pt x="10387940" y="1078714"/>
                </a:cubicBezTo>
                <a:cubicBezTo>
                  <a:pt x="10368838" y="996043"/>
                  <a:pt x="10384266" y="911877"/>
                  <a:pt x="10364920" y="830202"/>
                </a:cubicBezTo>
                <a:cubicBezTo>
                  <a:pt x="10358308" y="802811"/>
                  <a:pt x="10364920" y="770439"/>
                  <a:pt x="10326717" y="763965"/>
                </a:cubicBezTo>
                <a:cubicBezTo>
                  <a:pt x="10299779" y="759732"/>
                  <a:pt x="10266719" y="787372"/>
                  <a:pt x="10269168" y="820241"/>
                </a:cubicBezTo>
                <a:cubicBezTo>
                  <a:pt x="10274800" y="893948"/>
                  <a:pt x="10275290" y="967656"/>
                  <a:pt x="10277249" y="1041363"/>
                </a:cubicBezTo>
                <a:cubicBezTo>
                  <a:pt x="10278964" y="1110339"/>
                  <a:pt x="10320350" y="1176576"/>
                  <a:pt x="10292922" y="1246299"/>
                </a:cubicBezTo>
                <a:close/>
                <a:moveTo>
                  <a:pt x="623689" y="1947264"/>
                </a:moveTo>
                <a:cubicBezTo>
                  <a:pt x="621975" y="1912651"/>
                  <a:pt x="625648" y="1881774"/>
                  <a:pt x="613649" y="1853138"/>
                </a:cubicBezTo>
                <a:cubicBezTo>
                  <a:pt x="607281" y="1838197"/>
                  <a:pt x="597241" y="1826494"/>
                  <a:pt x="578874" y="1825996"/>
                </a:cubicBezTo>
                <a:cubicBezTo>
                  <a:pt x="560018" y="1825249"/>
                  <a:pt x="558058" y="1840687"/>
                  <a:pt x="550222" y="1852640"/>
                </a:cubicBezTo>
                <a:cubicBezTo>
                  <a:pt x="531366" y="1880529"/>
                  <a:pt x="532100" y="1911157"/>
                  <a:pt x="536508" y="1941786"/>
                </a:cubicBezTo>
                <a:cubicBezTo>
                  <a:pt x="545569" y="2007026"/>
                  <a:pt x="503203" y="2066789"/>
                  <a:pt x="520590" y="2134022"/>
                </a:cubicBezTo>
                <a:cubicBezTo>
                  <a:pt x="536263" y="2194781"/>
                  <a:pt x="521325" y="2258776"/>
                  <a:pt x="527202" y="2321278"/>
                </a:cubicBezTo>
                <a:cubicBezTo>
                  <a:pt x="531610" y="2371827"/>
                  <a:pt x="556344" y="2418641"/>
                  <a:pt x="548263" y="2471182"/>
                </a:cubicBezTo>
                <a:cubicBezTo>
                  <a:pt x="545324" y="2489360"/>
                  <a:pt x="559528" y="2514510"/>
                  <a:pt x="584751" y="2517249"/>
                </a:cubicBezTo>
                <a:cubicBezTo>
                  <a:pt x="610220" y="2520487"/>
                  <a:pt x="617077" y="2499570"/>
                  <a:pt x="623689" y="2479898"/>
                </a:cubicBezTo>
                <a:cubicBezTo>
                  <a:pt x="629566" y="2461969"/>
                  <a:pt x="631770" y="2444040"/>
                  <a:pt x="632015" y="2425115"/>
                </a:cubicBezTo>
                <a:cubicBezTo>
                  <a:pt x="633729" y="2355641"/>
                  <a:pt x="610955" y="2287911"/>
                  <a:pt x="621730" y="2217192"/>
                </a:cubicBezTo>
                <a:cubicBezTo>
                  <a:pt x="626138" y="2186812"/>
                  <a:pt x="612424" y="2155686"/>
                  <a:pt x="614873" y="2123563"/>
                </a:cubicBezTo>
                <a:cubicBezTo>
                  <a:pt x="619281" y="2063801"/>
                  <a:pt x="621240" y="2003042"/>
                  <a:pt x="623689" y="1947264"/>
                </a:cubicBezTo>
                <a:close/>
                <a:moveTo>
                  <a:pt x="642545" y="5591785"/>
                </a:moveTo>
                <a:cubicBezTo>
                  <a:pt x="629077" y="5534014"/>
                  <a:pt x="615608" y="5475995"/>
                  <a:pt x="601894" y="5418224"/>
                </a:cubicBezTo>
                <a:cubicBezTo>
                  <a:pt x="601159" y="5414240"/>
                  <a:pt x="598710" y="5410256"/>
                  <a:pt x="596506" y="5406521"/>
                </a:cubicBezTo>
                <a:cubicBezTo>
                  <a:pt x="588180" y="5392576"/>
                  <a:pt x="577895" y="5391829"/>
                  <a:pt x="572262" y="5407268"/>
                </a:cubicBezTo>
                <a:cubicBezTo>
                  <a:pt x="554140" y="5456821"/>
                  <a:pt x="517407" y="5503137"/>
                  <a:pt x="542630" y="5561655"/>
                </a:cubicBezTo>
                <a:cubicBezTo>
                  <a:pt x="545814" y="5569374"/>
                  <a:pt x="545569" y="5578587"/>
                  <a:pt x="545324" y="5587054"/>
                </a:cubicBezTo>
                <a:cubicBezTo>
                  <a:pt x="541896" y="5644326"/>
                  <a:pt x="529651" y="5700354"/>
                  <a:pt x="530631" y="5758622"/>
                </a:cubicBezTo>
                <a:cubicBezTo>
                  <a:pt x="531121" y="5792487"/>
                  <a:pt x="533814" y="5827100"/>
                  <a:pt x="535284" y="5860716"/>
                </a:cubicBezTo>
                <a:cubicBezTo>
                  <a:pt x="537243" y="5911515"/>
                  <a:pt x="533569" y="5964554"/>
                  <a:pt x="563446" y="6013360"/>
                </a:cubicBezTo>
                <a:cubicBezTo>
                  <a:pt x="579364" y="6039755"/>
                  <a:pt x="589404" y="6048470"/>
                  <a:pt x="617812" y="6039506"/>
                </a:cubicBezTo>
                <a:cubicBezTo>
                  <a:pt x="648178" y="6029795"/>
                  <a:pt x="645974" y="6005641"/>
                  <a:pt x="644994" y="5983728"/>
                </a:cubicBezTo>
                <a:cubicBezTo>
                  <a:pt x="643525" y="5941645"/>
                  <a:pt x="652096" y="5901554"/>
                  <a:pt x="642790" y="5857230"/>
                </a:cubicBezTo>
                <a:cubicBezTo>
                  <a:pt x="624669" y="5770824"/>
                  <a:pt x="649158" y="5680931"/>
                  <a:pt x="642545" y="5591785"/>
                </a:cubicBezTo>
                <a:close/>
                <a:moveTo>
                  <a:pt x="1804303" y="6369196"/>
                </a:moveTo>
                <a:cubicBezTo>
                  <a:pt x="1910830" y="6364465"/>
                  <a:pt x="2017602" y="6368947"/>
                  <a:pt x="2123150" y="6350022"/>
                </a:cubicBezTo>
                <a:cubicBezTo>
                  <a:pt x="2147149" y="6346038"/>
                  <a:pt x="2173597" y="6340809"/>
                  <a:pt x="2192454" y="6321137"/>
                </a:cubicBezTo>
                <a:cubicBezTo>
                  <a:pt x="2213514" y="6299473"/>
                  <a:pt x="2210576" y="6280797"/>
                  <a:pt x="2181189" y="6276066"/>
                </a:cubicBezTo>
                <a:cubicBezTo>
                  <a:pt x="2107232" y="6264612"/>
                  <a:pt x="2032541" y="6258636"/>
                  <a:pt x="1957359" y="6265359"/>
                </a:cubicBezTo>
                <a:cubicBezTo>
                  <a:pt x="1901769" y="6270339"/>
                  <a:pt x="1845935" y="6279801"/>
                  <a:pt x="1790345" y="6277809"/>
                </a:cubicBezTo>
                <a:cubicBezTo>
                  <a:pt x="1715653" y="6275070"/>
                  <a:pt x="1643411" y="6297730"/>
                  <a:pt x="1568964" y="6294991"/>
                </a:cubicBezTo>
                <a:cubicBezTo>
                  <a:pt x="1553781" y="6294493"/>
                  <a:pt x="1532720" y="6297232"/>
                  <a:pt x="1535169" y="6323378"/>
                </a:cubicBezTo>
                <a:cubicBezTo>
                  <a:pt x="1537618" y="6345540"/>
                  <a:pt x="1548883" y="6360481"/>
                  <a:pt x="1570189" y="6366706"/>
                </a:cubicBezTo>
                <a:cubicBezTo>
                  <a:pt x="1620881" y="6381398"/>
                  <a:pt x="1672063" y="6392852"/>
                  <a:pt x="1723979" y="6374675"/>
                </a:cubicBezTo>
                <a:cubicBezTo>
                  <a:pt x="1750917" y="6365710"/>
                  <a:pt x="1777365" y="6369694"/>
                  <a:pt x="1804303" y="6369196"/>
                </a:cubicBezTo>
                <a:close/>
                <a:moveTo>
                  <a:pt x="580099" y="3091468"/>
                </a:moveTo>
                <a:cubicBezTo>
                  <a:pt x="551202" y="3130314"/>
                  <a:pt x="540426" y="3167665"/>
                  <a:pt x="534794" y="3210993"/>
                </a:cubicBezTo>
                <a:cubicBezTo>
                  <a:pt x="529651" y="3249341"/>
                  <a:pt x="537977" y="3284700"/>
                  <a:pt x="536508" y="3321554"/>
                </a:cubicBezTo>
                <a:cubicBezTo>
                  <a:pt x="531366" y="3451538"/>
                  <a:pt x="527202" y="3581272"/>
                  <a:pt x="523774" y="3711256"/>
                </a:cubicBezTo>
                <a:cubicBezTo>
                  <a:pt x="523284" y="3737900"/>
                  <a:pt x="539447" y="3753339"/>
                  <a:pt x="563446" y="3761307"/>
                </a:cubicBezTo>
                <a:cubicBezTo>
                  <a:pt x="582303" y="3767532"/>
                  <a:pt x="598955" y="3760809"/>
                  <a:pt x="604343" y="3741884"/>
                </a:cubicBezTo>
                <a:cubicBezTo>
                  <a:pt x="611934" y="3715987"/>
                  <a:pt x="621730" y="3689841"/>
                  <a:pt x="618791" y="3661952"/>
                </a:cubicBezTo>
                <a:cubicBezTo>
                  <a:pt x="613893" y="3616134"/>
                  <a:pt x="618301" y="3571063"/>
                  <a:pt x="620016" y="3525245"/>
                </a:cubicBezTo>
                <a:cubicBezTo>
                  <a:pt x="622220" y="3466478"/>
                  <a:pt x="633240" y="3408210"/>
                  <a:pt x="622954" y="3347700"/>
                </a:cubicBezTo>
                <a:cubicBezTo>
                  <a:pt x="615852" y="3307609"/>
                  <a:pt x="607281" y="3261542"/>
                  <a:pt x="632260" y="3218962"/>
                </a:cubicBezTo>
                <a:cubicBezTo>
                  <a:pt x="651606" y="3185843"/>
                  <a:pt x="637158" y="3151978"/>
                  <a:pt x="611444" y="3126330"/>
                </a:cubicBezTo>
                <a:cubicBezTo>
                  <a:pt x="600669" y="3115622"/>
                  <a:pt x="587935" y="3107156"/>
                  <a:pt x="580099" y="3091468"/>
                </a:cubicBezTo>
                <a:close/>
                <a:moveTo>
                  <a:pt x="8429555" y="6402066"/>
                </a:moveTo>
                <a:cubicBezTo>
                  <a:pt x="8457472" y="6389615"/>
                  <a:pt x="8478778" y="6421987"/>
                  <a:pt x="8507430" y="6413520"/>
                </a:cubicBezTo>
                <a:cubicBezTo>
                  <a:pt x="8573795" y="6393848"/>
                  <a:pt x="8643834" y="6408042"/>
                  <a:pt x="8712158" y="6395840"/>
                </a:cubicBezTo>
                <a:cubicBezTo>
                  <a:pt x="8758932" y="6387374"/>
                  <a:pt x="8804481" y="6373678"/>
                  <a:pt x="8850521" y="6362971"/>
                </a:cubicBezTo>
                <a:cubicBezTo>
                  <a:pt x="8855663" y="6361975"/>
                  <a:pt x="8869132" y="6355003"/>
                  <a:pt x="8863990" y="6351019"/>
                </a:cubicBezTo>
                <a:cubicBezTo>
                  <a:pt x="8844643" y="6335331"/>
                  <a:pt x="8849051" y="6296983"/>
                  <a:pt x="8811828" y="6297979"/>
                </a:cubicBezTo>
                <a:cubicBezTo>
                  <a:pt x="8776564" y="6298726"/>
                  <a:pt x="8741300" y="6304952"/>
                  <a:pt x="8706281" y="6305699"/>
                </a:cubicBezTo>
                <a:cubicBezTo>
                  <a:pt x="8567673" y="6308438"/>
                  <a:pt x="8428820" y="6304952"/>
                  <a:pt x="8290703" y="6317900"/>
                </a:cubicBezTo>
                <a:cubicBezTo>
                  <a:pt x="8267438" y="6319892"/>
                  <a:pt x="8233154" y="6316406"/>
                  <a:pt x="8227276" y="6355252"/>
                </a:cubicBezTo>
                <a:cubicBezTo>
                  <a:pt x="8221154" y="6395342"/>
                  <a:pt x="8251765" y="6397833"/>
                  <a:pt x="8277234" y="6405054"/>
                </a:cubicBezTo>
                <a:cubicBezTo>
                  <a:pt x="8328171" y="6419496"/>
                  <a:pt x="8378863" y="6419994"/>
                  <a:pt x="8429555" y="6402066"/>
                </a:cubicBezTo>
                <a:close/>
                <a:moveTo>
                  <a:pt x="3360824" y="6377414"/>
                </a:moveTo>
                <a:cubicBezTo>
                  <a:pt x="3397802" y="6374426"/>
                  <a:pt x="3443596" y="6365461"/>
                  <a:pt x="3486452" y="6345540"/>
                </a:cubicBezTo>
                <a:cubicBezTo>
                  <a:pt x="3500901" y="6338568"/>
                  <a:pt x="3517063" y="6326117"/>
                  <a:pt x="3492574" y="6311924"/>
                </a:cubicBezTo>
                <a:cubicBezTo>
                  <a:pt x="3457065" y="6291007"/>
                  <a:pt x="3415924" y="6277560"/>
                  <a:pt x="3376986" y="6279054"/>
                </a:cubicBezTo>
                <a:cubicBezTo>
                  <a:pt x="3269969" y="6283786"/>
                  <a:pt x="3162708" y="6284284"/>
                  <a:pt x="3055936" y="6297730"/>
                </a:cubicBezTo>
                <a:cubicBezTo>
                  <a:pt x="3022876" y="6301963"/>
                  <a:pt x="2990795" y="6308936"/>
                  <a:pt x="2955531" y="6299971"/>
                </a:cubicBezTo>
                <a:cubicBezTo>
                  <a:pt x="2920267" y="6291256"/>
                  <a:pt x="2912185" y="6323876"/>
                  <a:pt x="2908757" y="6352513"/>
                </a:cubicBezTo>
                <a:cubicBezTo>
                  <a:pt x="2905328" y="6383141"/>
                  <a:pt x="2920756" y="6393101"/>
                  <a:pt x="2950143" y="6399078"/>
                </a:cubicBezTo>
                <a:cubicBezTo>
                  <a:pt x="3000101" y="6409287"/>
                  <a:pt x="3048589" y="6396836"/>
                  <a:pt x="3097077" y="6394097"/>
                </a:cubicBezTo>
                <a:cubicBezTo>
                  <a:pt x="3144096" y="6391607"/>
                  <a:pt x="3191115" y="6398829"/>
                  <a:pt x="3238624" y="6393350"/>
                </a:cubicBezTo>
                <a:cubicBezTo>
                  <a:pt x="3276092" y="6388370"/>
                  <a:pt x="3312335" y="6372931"/>
                  <a:pt x="3360824" y="6377414"/>
                </a:cubicBezTo>
                <a:close/>
                <a:moveTo>
                  <a:pt x="9917996" y="6366457"/>
                </a:moveTo>
                <a:cubicBezTo>
                  <a:pt x="9937587" y="6364465"/>
                  <a:pt x="9957178" y="6367951"/>
                  <a:pt x="9977259" y="6363967"/>
                </a:cubicBezTo>
                <a:cubicBezTo>
                  <a:pt x="10008605" y="6357742"/>
                  <a:pt x="10027462" y="6341307"/>
                  <a:pt x="10025258" y="6309434"/>
                </a:cubicBezTo>
                <a:cubicBezTo>
                  <a:pt x="10022564" y="6275817"/>
                  <a:pt x="9993912" y="6265359"/>
                  <a:pt x="9966974" y="6263367"/>
                </a:cubicBezTo>
                <a:cubicBezTo>
                  <a:pt x="9934893" y="6261126"/>
                  <a:pt x="9902078" y="6266355"/>
                  <a:pt x="9869508" y="6267351"/>
                </a:cubicBezTo>
                <a:cubicBezTo>
                  <a:pt x="9785510" y="6269592"/>
                  <a:pt x="9703717" y="6300220"/>
                  <a:pt x="9618006" y="6287521"/>
                </a:cubicBezTo>
                <a:cubicBezTo>
                  <a:pt x="9592047" y="6283537"/>
                  <a:pt x="9564865" y="6299971"/>
                  <a:pt x="9535478" y="6296236"/>
                </a:cubicBezTo>
                <a:cubicBezTo>
                  <a:pt x="9520784" y="6294493"/>
                  <a:pt x="9505111" y="6314663"/>
                  <a:pt x="9508295" y="6329604"/>
                </a:cubicBezTo>
                <a:cubicBezTo>
                  <a:pt x="9512948" y="6354007"/>
                  <a:pt x="9520784" y="6382394"/>
                  <a:pt x="9552865" y="6384884"/>
                </a:cubicBezTo>
                <a:cubicBezTo>
                  <a:pt x="9627312" y="6390611"/>
                  <a:pt x="9701758" y="6388619"/>
                  <a:pt x="9775715" y="6382643"/>
                </a:cubicBezTo>
                <a:cubicBezTo>
                  <a:pt x="9822979" y="6378410"/>
                  <a:pt x="9870242" y="6368200"/>
                  <a:pt x="9917996" y="6366457"/>
                </a:cubicBezTo>
                <a:close/>
                <a:moveTo>
                  <a:pt x="803438" y="6290011"/>
                </a:moveTo>
                <a:cubicBezTo>
                  <a:pt x="749562" y="6284782"/>
                  <a:pt x="696666" y="6296485"/>
                  <a:pt x="643280" y="6299971"/>
                </a:cubicBezTo>
                <a:cubicBezTo>
                  <a:pt x="624424" y="6301465"/>
                  <a:pt x="603853" y="6308438"/>
                  <a:pt x="604343" y="6336576"/>
                </a:cubicBezTo>
                <a:cubicBezTo>
                  <a:pt x="604832" y="6359734"/>
                  <a:pt x="621485" y="6360481"/>
                  <a:pt x="636423" y="6369196"/>
                </a:cubicBezTo>
                <a:cubicBezTo>
                  <a:pt x="686381" y="6397833"/>
                  <a:pt x="743195" y="6388619"/>
                  <a:pt x="788990" y="6378908"/>
                </a:cubicBezTo>
                <a:cubicBezTo>
                  <a:pt x="860498" y="6363718"/>
                  <a:pt x="929556" y="6380651"/>
                  <a:pt x="999595" y="6373928"/>
                </a:cubicBezTo>
                <a:cubicBezTo>
                  <a:pt x="1052491" y="6368449"/>
                  <a:pt x="1106367" y="6367951"/>
                  <a:pt x="1158773" y="6356497"/>
                </a:cubicBezTo>
                <a:cubicBezTo>
                  <a:pt x="1179099" y="6352015"/>
                  <a:pt x="1214608" y="6351517"/>
                  <a:pt x="1213874" y="6327612"/>
                </a:cubicBezTo>
                <a:cubicBezTo>
                  <a:pt x="1212894" y="6305450"/>
                  <a:pt x="1178365" y="6300469"/>
                  <a:pt x="1156569" y="6292003"/>
                </a:cubicBezTo>
                <a:cubicBezTo>
                  <a:pt x="1150202" y="6289513"/>
                  <a:pt x="1142121" y="6291505"/>
                  <a:pt x="1135509" y="6289513"/>
                </a:cubicBezTo>
                <a:cubicBezTo>
                  <a:pt x="1099265" y="6278307"/>
                  <a:pt x="1061552" y="6294742"/>
                  <a:pt x="1027268" y="6288019"/>
                </a:cubicBezTo>
                <a:cubicBezTo>
                  <a:pt x="951596" y="6272829"/>
                  <a:pt x="877885" y="6292252"/>
                  <a:pt x="803438" y="6290011"/>
                </a:cubicBezTo>
                <a:close/>
                <a:moveTo>
                  <a:pt x="10355124" y="4671939"/>
                </a:moveTo>
                <a:cubicBezTo>
                  <a:pt x="10365410" y="4643054"/>
                  <a:pt x="10352431" y="4618153"/>
                  <a:pt x="10347043" y="4591758"/>
                </a:cubicBezTo>
                <a:cubicBezTo>
                  <a:pt x="10341166" y="4563371"/>
                  <a:pt x="10330146" y="4550422"/>
                  <a:pt x="10298310" y="4554655"/>
                </a:cubicBezTo>
                <a:cubicBezTo>
                  <a:pt x="10267699" y="4558888"/>
                  <a:pt x="10268433" y="4580054"/>
                  <a:pt x="10265740" y="4600722"/>
                </a:cubicBezTo>
                <a:cubicBezTo>
                  <a:pt x="10257168" y="4666710"/>
                  <a:pt x="10270148" y="4730955"/>
                  <a:pt x="10278719" y="4795698"/>
                </a:cubicBezTo>
                <a:cubicBezTo>
                  <a:pt x="10285331" y="4844753"/>
                  <a:pt x="10289004" y="4893808"/>
                  <a:pt x="10295371" y="4942614"/>
                </a:cubicBezTo>
                <a:cubicBezTo>
                  <a:pt x="10303453" y="5002376"/>
                  <a:pt x="10314962" y="5059898"/>
                  <a:pt x="10334798" y="5116423"/>
                </a:cubicBezTo>
                <a:cubicBezTo>
                  <a:pt x="10337247" y="5123147"/>
                  <a:pt x="10341166" y="5129870"/>
                  <a:pt x="10349247" y="5129372"/>
                </a:cubicBezTo>
                <a:cubicBezTo>
                  <a:pt x="10358798" y="5129123"/>
                  <a:pt x="10357818" y="5119910"/>
                  <a:pt x="10360512" y="5113435"/>
                </a:cubicBezTo>
                <a:cubicBezTo>
                  <a:pt x="10389899" y="5037736"/>
                  <a:pt x="10400184" y="4959049"/>
                  <a:pt x="10388674" y="4878618"/>
                </a:cubicBezTo>
                <a:cubicBezTo>
                  <a:pt x="10378389" y="4809642"/>
                  <a:pt x="10366144" y="4740915"/>
                  <a:pt x="10355124" y="4671939"/>
                </a:cubicBezTo>
                <a:close/>
                <a:moveTo>
                  <a:pt x="606302" y="859585"/>
                </a:moveTo>
                <a:cubicBezTo>
                  <a:pt x="609730" y="831447"/>
                  <a:pt x="602873" y="805550"/>
                  <a:pt x="592098" y="779902"/>
                </a:cubicBezTo>
                <a:cubicBezTo>
                  <a:pt x="585486" y="763467"/>
                  <a:pt x="579854" y="745787"/>
                  <a:pt x="558793" y="746534"/>
                </a:cubicBezTo>
                <a:cubicBezTo>
                  <a:pt x="540181" y="747032"/>
                  <a:pt x="535529" y="763467"/>
                  <a:pt x="527937" y="777660"/>
                </a:cubicBezTo>
                <a:cubicBezTo>
                  <a:pt x="491693" y="844893"/>
                  <a:pt x="520590" y="915612"/>
                  <a:pt x="519366" y="983841"/>
                </a:cubicBezTo>
                <a:cubicBezTo>
                  <a:pt x="518386" y="1049829"/>
                  <a:pt x="529406" y="1117311"/>
                  <a:pt x="526223" y="1183548"/>
                </a:cubicBezTo>
                <a:cubicBezTo>
                  <a:pt x="524508" y="1218409"/>
                  <a:pt x="532590" y="1247793"/>
                  <a:pt x="541406" y="1278421"/>
                </a:cubicBezTo>
                <a:cubicBezTo>
                  <a:pt x="548263" y="1301579"/>
                  <a:pt x="562222" y="1314030"/>
                  <a:pt x="589404" y="1309049"/>
                </a:cubicBezTo>
                <a:cubicBezTo>
                  <a:pt x="616587" y="1304318"/>
                  <a:pt x="627362" y="1285144"/>
                  <a:pt x="624913" y="1263729"/>
                </a:cubicBezTo>
                <a:cubicBezTo>
                  <a:pt x="619036" y="1213927"/>
                  <a:pt x="619771" y="1164374"/>
                  <a:pt x="620505" y="1114323"/>
                </a:cubicBezTo>
                <a:cubicBezTo>
                  <a:pt x="621240" y="1029161"/>
                  <a:pt x="598465" y="945245"/>
                  <a:pt x="606302" y="859585"/>
                </a:cubicBezTo>
                <a:close/>
                <a:moveTo>
                  <a:pt x="622954" y="4478707"/>
                </a:moveTo>
                <a:cubicBezTo>
                  <a:pt x="617077" y="4451316"/>
                  <a:pt x="621240" y="4404502"/>
                  <a:pt x="599690" y="4362419"/>
                </a:cubicBezTo>
                <a:cubicBezTo>
                  <a:pt x="590139" y="4343992"/>
                  <a:pt x="580099" y="4341751"/>
                  <a:pt x="570548" y="4360676"/>
                </a:cubicBezTo>
                <a:cubicBezTo>
                  <a:pt x="555365" y="4390059"/>
                  <a:pt x="540671" y="4420189"/>
                  <a:pt x="538712" y="4453059"/>
                </a:cubicBezTo>
                <a:cubicBezTo>
                  <a:pt x="533569" y="4540462"/>
                  <a:pt x="523774" y="4627117"/>
                  <a:pt x="528427" y="4715018"/>
                </a:cubicBezTo>
                <a:cubicBezTo>
                  <a:pt x="531366" y="4767559"/>
                  <a:pt x="551202" y="4818109"/>
                  <a:pt x="540916" y="4872642"/>
                </a:cubicBezTo>
                <a:cubicBezTo>
                  <a:pt x="537488" y="4889575"/>
                  <a:pt x="547773" y="4914476"/>
                  <a:pt x="562711" y="4931408"/>
                </a:cubicBezTo>
                <a:cubicBezTo>
                  <a:pt x="576425" y="4946847"/>
                  <a:pt x="593568" y="4953570"/>
                  <a:pt x="612179" y="4946598"/>
                </a:cubicBezTo>
                <a:cubicBezTo>
                  <a:pt x="629077" y="4940124"/>
                  <a:pt x="631525" y="4923938"/>
                  <a:pt x="630056" y="4906756"/>
                </a:cubicBezTo>
                <a:cubicBezTo>
                  <a:pt x="627362" y="4874136"/>
                  <a:pt x="623444" y="4841267"/>
                  <a:pt x="623199" y="4808646"/>
                </a:cubicBezTo>
                <a:cubicBezTo>
                  <a:pt x="622464" y="4704560"/>
                  <a:pt x="622954" y="4600224"/>
                  <a:pt x="622954" y="4478707"/>
                </a:cubicBezTo>
                <a:close/>
              </a:path>
            </a:pathLst>
          </a:custGeom>
          <a:solidFill>
            <a:srgbClr val="FECDBC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B967A262-01FC-485F-9715-D9701430F0C2}"/>
              </a:ext>
            </a:extLst>
          </p:cNvPr>
          <p:cNvSpPr/>
          <p:nvPr/>
        </p:nvSpPr>
        <p:spPr>
          <a:xfrm>
            <a:off x="7200461" y="2736142"/>
            <a:ext cx="406159" cy="1040428"/>
          </a:xfrm>
          <a:custGeom>
            <a:avLst/>
            <a:gdLst>
              <a:gd name="connsiteX0" fmla="*/ 205700 w 406159"/>
              <a:gd name="connsiteY0" fmla="*/ 1040429 h 1040428"/>
              <a:gd name="connsiteX1" fmla="*/ 221128 w 406159"/>
              <a:gd name="connsiteY1" fmla="*/ 975437 h 1040428"/>
              <a:gd name="connsiteX2" fmla="*/ 245127 w 406159"/>
              <a:gd name="connsiteY2" fmla="*/ 859896 h 1040428"/>
              <a:gd name="connsiteX3" fmla="*/ 276718 w 406159"/>
              <a:gd name="connsiteY3" fmla="*/ 713229 h 1040428"/>
              <a:gd name="connsiteX4" fmla="*/ 283820 w 406159"/>
              <a:gd name="connsiteY4" fmla="*/ 654462 h 1040428"/>
              <a:gd name="connsiteX5" fmla="*/ 264963 w 406159"/>
              <a:gd name="connsiteY5" fmla="*/ 393748 h 1040428"/>
              <a:gd name="connsiteX6" fmla="*/ 147906 w 406159"/>
              <a:gd name="connsiteY6" fmla="*/ 179599 h 1040428"/>
              <a:gd name="connsiteX7" fmla="*/ 35991 w 406159"/>
              <a:gd name="connsiteY7" fmla="*/ 95682 h 1040428"/>
              <a:gd name="connsiteX8" fmla="*/ 2931 w 406159"/>
              <a:gd name="connsiteY8" fmla="*/ 38659 h 1040428"/>
              <a:gd name="connsiteX9" fmla="*/ 65623 w 406159"/>
              <a:gd name="connsiteY9" fmla="*/ 1556 h 1040428"/>
              <a:gd name="connsiteX10" fmla="*/ 213047 w 406159"/>
              <a:gd name="connsiteY10" fmla="*/ 85224 h 1040428"/>
              <a:gd name="connsiteX11" fmla="*/ 222597 w 406159"/>
              <a:gd name="connsiteY11" fmla="*/ 98172 h 1040428"/>
              <a:gd name="connsiteX12" fmla="*/ 355573 w 406159"/>
              <a:gd name="connsiteY12" fmla="*/ 274721 h 1040428"/>
              <a:gd name="connsiteX13" fmla="*/ 406020 w 406159"/>
              <a:gd name="connsiteY13" fmla="*/ 526222 h 1040428"/>
              <a:gd name="connsiteX14" fmla="*/ 328145 w 406159"/>
              <a:gd name="connsiteY14" fmla="*/ 883054 h 1040428"/>
              <a:gd name="connsiteX15" fmla="*/ 204965 w 406159"/>
              <a:gd name="connsiteY15" fmla="*/ 1039433 h 1040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6159" h="1040428">
                <a:moveTo>
                  <a:pt x="205700" y="1040429"/>
                </a:moveTo>
                <a:cubicBezTo>
                  <a:pt x="203006" y="1016773"/>
                  <a:pt x="206680" y="995856"/>
                  <a:pt x="221128" y="975437"/>
                </a:cubicBezTo>
                <a:cubicBezTo>
                  <a:pt x="245127" y="941073"/>
                  <a:pt x="243903" y="897995"/>
                  <a:pt x="245127" y="859896"/>
                </a:cubicBezTo>
                <a:cubicBezTo>
                  <a:pt x="247086" y="808102"/>
                  <a:pt x="269371" y="762782"/>
                  <a:pt x="276718" y="713229"/>
                </a:cubicBezTo>
                <a:cubicBezTo>
                  <a:pt x="279657" y="693806"/>
                  <a:pt x="287493" y="673138"/>
                  <a:pt x="283820" y="654462"/>
                </a:cubicBezTo>
                <a:cubicBezTo>
                  <a:pt x="266188" y="568304"/>
                  <a:pt x="297044" y="479159"/>
                  <a:pt x="264963" y="393748"/>
                </a:cubicBezTo>
                <a:cubicBezTo>
                  <a:pt x="235821" y="316057"/>
                  <a:pt x="198843" y="245586"/>
                  <a:pt x="147906" y="179599"/>
                </a:cubicBezTo>
                <a:cubicBezTo>
                  <a:pt x="116315" y="138512"/>
                  <a:pt x="84724" y="109876"/>
                  <a:pt x="35991" y="95682"/>
                </a:cubicBezTo>
                <a:cubicBezTo>
                  <a:pt x="13951" y="89208"/>
                  <a:pt x="-8089" y="68042"/>
                  <a:pt x="2931" y="38659"/>
                </a:cubicBezTo>
                <a:cubicBezTo>
                  <a:pt x="12972" y="11765"/>
                  <a:pt x="32073" y="-5416"/>
                  <a:pt x="65623" y="1556"/>
                </a:cubicBezTo>
                <a:cubicBezTo>
                  <a:pt x="123907" y="13508"/>
                  <a:pt x="182191" y="23718"/>
                  <a:pt x="213047" y="85224"/>
                </a:cubicBezTo>
                <a:cubicBezTo>
                  <a:pt x="215496" y="89955"/>
                  <a:pt x="218189" y="96180"/>
                  <a:pt x="222597" y="98172"/>
                </a:cubicBezTo>
                <a:cubicBezTo>
                  <a:pt x="299493" y="131540"/>
                  <a:pt x="330104" y="208484"/>
                  <a:pt x="355573" y="274721"/>
                </a:cubicBezTo>
                <a:cubicBezTo>
                  <a:pt x="385449" y="352412"/>
                  <a:pt x="404796" y="437325"/>
                  <a:pt x="406020" y="526222"/>
                </a:cubicBezTo>
                <a:cubicBezTo>
                  <a:pt x="407979" y="653217"/>
                  <a:pt x="389612" y="774734"/>
                  <a:pt x="328145" y="883054"/>
                </a:cubicBezTo>
                <a:cubicBezTo>
                  <a:pt x="296554" y="939330"/>
                  <a:pt x="260066" y="998595"/>
                  <a:pt x="204965" y="1039433"/>
                </a:cubicBezTo>
                <a:close/>
              </a:path>
            </a:pathLst>
          </a:custGeom>
          <a:solidFill>
            <a:srgbClr val="FECDBC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4" name="Freeform: Shape 163">
            <a:extLst>
              <a:ext uri="{FF2B5EF4-FFF2-40B4-BE49-F238E27FC236}">
                <a16:creationId xmlns:a16="http://schemas.microsoft.com/office/drawing/2014/main" id="{1DB10295-902B-408B-94AF-A9CE5CF127CE}"/>
              </a:ext>
            </a:extLst>
          </p:cNvPr>
          <p:cNvSpPr/>
          <p:nvPr/>
        </p:nvSpPr>
        <p:spPr>
          <a:xfrm>
            <a:off x="4920371" y="4181817"/>
            <a:ext cx="925840" cy="803675"/>
          </a:xfrm>
          <a:custGeom>
            <a:avLst/>
            <a:gdLst>
              <a:gd name="connsiteX0" fmla="*/ 925841 w 925840"/>
              <a:gd name="connsiteY0" fmla="*/ 803452 h 803675"/>
              <a:gd name="connsiteX1" fmla="*/ 827885 w 925840"/>
              <a:gd name="connsiteY1" fmla="*/ 765353 h 803675"/>
              <a:gd name="connsiteX2" fmla="*/ 636871 w 925840"/>
              <a:gd name="connsiteY2" fmla="*/ 638606 h 803675"/>
              <a:gd name="connsiteX3" fmla="*/ 482100 w 925840"/>
              <a:gd name="connsiteY3" fmla="*/ 501152 h 803675"/>
              <a:gd name="connsiteX4" fmla="*/ 307004 w 925840"/>
              <a:gd name="connsiteY4" fmla="*/ 360710 h 803675"/>
              <a:gd name="connsiteX5" fmla="*/ 215660 w 925840"/>
              <a:gd name="connsiteY5" fmla="*/ 274802 h 803675"/>
              <a:gd name="connsiteX6" fmla="*/ 71910 w 925840"/>
              <a:gd name="connsiteY6" fmla="*/ 149051 h 803675"/>
              <a:gd name="connsiteX7" fmla="*/ 7993 w 925840"/>
              <a:gd name="connsiteY7" fmla="*/ 64388 h 803675"/>
              <a:gd name="connsiteX8" fmla="*/ 15830 w 925840"/>
              <a:gd name="connsiteY8" fmla="*/ 5870 h 803675"/>
              <a:gd name="connsiteX9" fmla="*/ 79501 w 925840"/>
              <a:gd name="connsiteY9" fmla="*/ 25293 h 803675"/>
              <a:gd name="connsiteX10" fmla="*/ 180151 w 925840"/>
              <a:gd name="connsiteY10" fmla="*/ 118174 h 803675"/>
              <a:gd name="connsiteX11" fmla="*/ 393450 w 925840"/>
              <a:gd name="connsiteY11" fmla="*/ 301695 h 803675"/>
              <a:gd name="connsiteX12" fmla="*/ 558751 w 925840"/>
              <a:gd name="connsiteY12" fmla="*/ 451848 h 803675"/>
              <a:gd name="connsiteX13" fmla="*/ 610668 w 925840"/>
              <a:gd name="connsiteY13" fmla="*/ 488204 h 803675"/>
              <a:gd name="connsiteX14" fmla="*/ 822252 w 925840"/>
              <a:gd name="connsiteY14" fmla="*/ 670480 h 803675"/>
              <a:gd name="connsiteX15" fmla="*/ 925841 w 925840"/>
              <a:gd name="connsiteY15" fmla="*/ 803452 h 80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25840" h="803675">
                <a:moveTo>
                  <a:pt x="925841" y="803452"/>
                </a:moveTo>
                <a:cubicBezTo>
                  <a:pt x="884699" y="806191"/>
                  <a:pt x="852619" y="783282"/>
                  <a:pt x="827885" y="765353"/>
                </a:cubicBezTo>
                <a:cubicBezTo>
                  <a:pt x="765193" y="720282"/>
                  <a:pt x="687318" y="695132"/>
                  <a:pt x="636871" y="638606"/>
                </a:cubicBezTo>
                <a:cubicBezTo>
                  <a:pt x="589607" y="586065"/>
                  <a:pt x="533772" y="546223"/>
                  <a:pt x="482100" y="501152"/>
                </a:cubicBezTo>
                <a:cubicBezTo>
                  <a:pt x="426265" y="451848"/>
                  <a:pt x="367002" y="405781"/>
                  <a:pt x="307004" y="360710"/>
                </a:cubicBezTo>
                <a:cubicBezTo>
                  <a:pt x="274679" y="336058"/>
                  <a:pt x="247251" y="302691"/>
                  <a:pt x="215660" y="274802"/>
                </a:cubicBezTo>
                <a:cubicBezTo>
                  <a:pt x="167907" y="232719"/>
                  <a:pt x="120643" y="189889"/>
                  <a:pt x="71910" y="149051"/>
                </a:cubicBezTo>
                <a:cubicBezTo>
                  <a:pt x="45462" y="126889"/>
                  <a:pt x="25626" y="95016"/>
                  <a:pt x="7993" y="64388"/>
                </a:cubicBezTo>
                <a:cubicBezTo>
                  <a:pt x="-2292" y="46708"/>
                  <a:pt x="-5475" y="19317"/>
                  <a:pt x="15830" y="5870"/>
                </a:cubicBezTo>
                <a:cubicBezTo>
                  <a:pt x="40319" y="-9070"/>
                  <a:pt x="67257" y="7115"/>
                  <a:pt x="79501" y="25293"/>
                </a:cubicBezTo>
                <a:cubicBezTo>
                  <a:pt x="106194" y="65135"/>
                  <a:pt x="145132" y="92277"/>
                  <a:pt x="180151" y="118174"/>
                </a:cubicBezTo>
                <a:cubicBezTo>
                  <a:pt x="256067" y="174201"/>
                  <a:pt x="322187" y="241434"/>
                  <a:pt x="393450" y="301695"/>
                </a:cubicBezTo>
                <a:cubicBezTo>
                  <a:pt x="450020" y="349505"/>
                  <a:pt x="515405" y="389098"/>
                  <a:pt x="558751" y="451848"/>
                </a:cubicBezTo>
                <a:cubicBezTo>
                  <a:pt x="571485" y="470275"/>
                  <a:pt x="594260" y="473761"/>
                  <a:pt x="610668" y="488204"/>
                </a:cubicBezTo>
                <a:cubicBezTo>
                  <a:pt x="680216" y="550208"/>
                  <a:pt x="753438" y="607729"/>
                  <a:pt x="822252" y="670480"/>
                </a:cubicBezTo>
                <a:cubicBezTo>
                  <a:pt x="862414" y="707582"/>
                  <a:pt x="905025" y="744436"/>
                  <a:pt x="925841" y="803452"/>
                </a:cubicBezTo>
                <a:close/>
              </a:path>
            </a:pathLst>
          </a:custGeom>
          <a:solidFill>
            <a:srgbClr val="FECDBC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5" name="Freeform: Shape 164">
            <a:extLst>
              <a:ext uri="{FF2B5EF4-FFF2-40B4-BE49-F238E27FC236}">
                <a16:creationId xmlns:a16="http://schemas.microsoft.com/office/drawing/2014/main" id="{72AFBD63-286E-4CC5-8D69-4A9E180E2169}"/>
              </a:ext>
            </a:extLst>
          </p:cNvPr>
          <p:cNvSpPr/>
          <p:nvPr/>
        </p:nvSpPr>
        <p:spPr>
          <a:xfrm>
            <a:off x="5271746" y="4197144"/>
            <a:ext cx="486305" cy="384727"/>
          </a:xfrm>
          <a:custGeom>
            <a:avLst/>
            <a:gdLst>
              <a:gd name="connsiteX0" fmla="*/ 486305 w 486305"/>
              <a:gd name="connsiteY0" fmla="*/ 384728 h 384727"/>
              <a:gd name="connsiteX1" fmla="*/ 202233 w 486305"/>
              <a:gd name="connsiteY1" fmla="*/ 212910 h 384727"/>
              <a:gd name="connsiteX2" fmla="*/ 42320 w 486305"/>
              <a:gd name="connsiteY2" fmla="*/ 97120 h 384727"/>
              <a:gd name="connsiteX3" fmla="*/ 22239 w 486305"/>
              <a:gd name="connsiteY3" fmla="*/ 81184 h 384727"/>
              <a:gd name="connsiteX4" fmla="*/ 8035 w 486305"/>
              <a:gd name="connsiteY4" fmla="*/ 17188 h 384727"/>
              <a:gd name="connsiteX5" fmla="*/ 72931 w 486305"/>
              <a:gd name="connsiteY5" fmla="*/ 8224 h 384727"/>
              <a:gd name="connsiteX6" fmla="*/ 117991 w 486305"/>
              <a:gd name="connsiteY6" fmla="*/ 39848 h 384727"/>
              <a:gd name="connsiteX7" fmla="*/ 250966 w 486305"/>
              <a:gd name="connsiteY7" fmla="*/ 141942 h 384727"/>
              <a:gd name="connsiteX8" fmla="*/ 486305 w 486305"/>
              <a:gd name="connsiteY8" fmla="*/ 384728 h 38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6305" h="384727">
                <a:moveTo>
                  <a:pt x="486305" y="384728"/>
                </a:moveTo>
                <a:cubicBezTo>
                  <a:pt x="385655" y="337416"/>
                  <a:pt x="292107" y="279396"/>
                  <a:pt x="202233" y="212910"/>
                </a:cubicBezTo>
                <a:cubicBezTo>
                  <a:pt x="149581" y="174065"/>
                  <a:pt x="99624" y="129990"/>
                  <a:pt x="42320" y="97120"/>
                </a:cubicBezTo>
                <a:cubicBezTo>
                  <a:pt x="35218" y="92887"/>
                  <a:pt x="29340" y="86164"/>
                  <a:pt x="22239" y="81184"/>
                </a:cubicBezTo>
                <a:cubicBezTo>
                  <a:pt x="-781" y="64002"/>
                  <a:pt x="-6658" y="40097"/>
                  <a:pt x="8035" y="17188"/>
                </a:cubicBezTo>
                <a:cubicBezTo>
                  <a:pt x="24198" y="-7962"/>
                  <a:pt x="51136" y="-492"/>
                  <a:pt x="72931" y="8224"/>
                </a:cubicBezTo>
                <a:cubicBezTo>
                  <a:pt x="89583" y="14947"/>
                  <a:pt x="106726" y="25903"/>
                  <a:pt x="117991" y="39848"/>
                </a:cubicBezTo>
                <a:cubicBezTo>
                  <a:pt x="154479" y="85417"/>
                  <a:pt x="208600" y="106085"/>
                  <a:pt x="250966" y="141942"/>
                </a:cubicBezTo>
                <a:cubicBezTo>
                  <a:pt x="336677" y="214653"/>
                  <a:pt x="425817" y="284874"/>
                  <a:pt x="486305" y="384728"/>
                </a:cubicBezTo>
                <a:close/>
              </a:path>
            </a:pathLst>
          </a:custGeom>
          <a:solidFill>
            <a:srgbClr val="FECDBC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6" name="Freeform: Shape 165">
            <a:extLst>
              <a:ext uri="{FF2B5EF4-FFF2-40B4-BE49-F238E27FC236}">
                <a16:creationId xmlns:a16="http://schemas.microsoft.com/office/drawing/2014/main" id="{CDEAF718-8142-44DF-95E4-A601B240C02C}"/>
              </a:ext>
            </a:extLst>
          </p:cNvPr>
          <p:cNvSpPr/>
          <p:nvPr/>
        </p:nvSpPr>
        <p:spPr>
          <a:xfrm>
            <a:off x="7184878" y="3206179"/>
            <a:ext cx="120688" cy="494941"/>
          </a:xfrm>
          <a:custGeom>
            <a:avLst/>
            <a:gdLst>
              <a:gd name="connsiteX0" fmla="*/ 40064 w 120688"/>
              <a:gd name="connsiteY0" fmla="*/ 494941 h 494941"/>
              <a:gd name="connsiteX1" fmla="*/ 50350 w 120688"/>
              <a:gd name="connsiteY1" fmla="*/ 363961 h 494941"/>
              <a:gd name="connsiteX2" fmla="*/ 4555 w 120688"/>
              <a:gd name="connsiteY2" fmla="*/ 62659 h 494941"/>
              <a:gd name="connsiteX3" fmla="*/ 392 w 120688"/>
              <a:gd name="connsiteY3" fmla="*/ 24809 h 494941"/>
              <a:gd name="connsiteX4" fmla="*/ 39574 w 120688"/>
              <a:gd name="connsiteY4" fmla="*/ 5884 h 494941"/>
              <a:gd name="connsiteX5" fmla="*/ 79491 w 120688"/>
              <a:gd name="connsiteY5" fmla="*/ 54690 h 494941"/>
              <a:gd name="connsiteX6" fmla="*/ 73124 w 120688"/>
              <a:gd name="connsiteY6" fmla="*/ 462321 h 494941"/>
              <a:gd name="connsiteX7" fmla="*/ 40064 w 120688"/>
              <a:gd name="connsiteY7" fmla="*/ 494941 h 494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688" h="494941">
                <a:moveTo>
                  <a:pt x="40064" y="494941"/>
                </a:moveTo>
                <a:cubicBezTo>
                  <a:pt x="48146" y="448376"/>
                  <a:pt x="50594" y="406293"/>
                  <a:pt x="50350" y="363961"/>
                </a:cubicBezTo>
                <a:cubicBezTo>
                  <a:pt x="49615" y="260871"/>
                  <a:pt x="35901" y="160520"/>
                  <a:pt x="4555" y="62659"/>
                </a:cubicBezTo>
                <a:cubicBezTo>
                  <a:pt x="882" y="50706"/>
                  <a:pt x="-832" y="37010"/>
                  <a:pt x="392" y="24809"/>
                </a:cubicBezTo>
                <a:cubicBezTo>
                  <a:pt x="3331" y="-341"/>
                  <a:pt x="18024" y="-5819"/>
                  <a:pt x="39574" y="5884"/>
                </a:cubicBezTo>
                <a:cubicBezTo>
                  <a:pt x="59655" y="16343"/>
                  <a:pt x="72145" y="35018"/>
                  <a:pt x="79491" y="54690"/>
                </a:cubicBezTo>
                <a:cubicBezTo>
                  <a:pt x="129449" y="191148"/>
                  <a:pt x="141449" y="327606"/>
                  <a:pt x="73124" y="462321"/>
                </a:cubicBezTo>
                <a:cubicBezTo>
                  <a:pt x="67737" y="473028"/>
                  <a:pt x="62594" y="485977"/>
                  <a:pt x="40064" y="494941"/>
                </a:cubicBezTo>
                <a:close/>
              </a:path>
            </a:pathLst>
          </a:custGeom>
          <a:solidFill>
            <a:srgbClr val="FECDBC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1DDED1A3-A909-49B2-BDE6-DC7FF2826D4F}"/>
              </a:ext>
            </a:extLst>
          </p:cNvPr>
          <p:cNvSpPr/>
          <p:nvPr/>
        </p:nvSpPr>
        <p:spPr>
          <a:xfrm>
            <a:off x="7400648" y="3775399"/>
            <a:ext cx="5512" cy="5404"/>
          </a:xfrm>
          <a:custGeom>
            <a:avLst/>
            <a:gdLst>
              <a:gd name="connsiteX0" fmla="*/ 4778 w 5512"/>
              <a:gd name="connsiteY0" fmla="*/ 175 h 5404"/>
              <a:gd name="connsiteX1" fmla="*/ 860 w 5512"/>
              <a:gd name="connsiteY1" fmla="*/ 5405 h 5404"/>
              <a:gd name="connsiteX2" fmla="*/ 5513 w 5512"/>
              <a:gd name="connsiteY2" fmla="*/ 1171 h 5404"/>
              <a:gd name="connsiteX3" fmla="*/ 4778 w 5512"/>
              <a:gd name="connsiteY3" fmla="*/ 175 h 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12" h="5404">
                <a:moveTo>
                  <a:pt x="4778" y="175"/>
                </a:moveTo>
                <a:cubicBezTo>
                  <a:pt x="3554" y="1918"/>
                  <a:pt x="2084" y="3662"/>
                  <a:pt x="860" y="5405"/>
                </a:cubicBezTo>
                <a:cubicBezTo>
                  <a:pt x="-1344" y="-323"/>
                  <a:pt x="860" y="-1070"/>
                  <a:pt x="5513" y="1171"/>
                </a:cubicBezTo>
                <a:cubicBezTo>
                  <a:pt x="5513" y="1171"/>
                  <a:pt x="4778" y="175"/>
                  <a:pt x="4778" y="175"/>
                </a:cubicBezTo>
                <a:close/>
              </a:path>
            </a:pathLst>
          </a:custGeom>
          <a:solidFill>
            <a:srgbClr val="FECDBC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A591DBE7-FC10-452C-8DB4-8FFDCC598663}"/>
              </a:ext>
            </a:extLst>
          </p:cNvPr>
          <p:cNvSpPr/>
          <p:nvPr/>
        </p:nvSpPr>
        <p:spPr>
          <a:xfrm>
            <a:off x="5042111" y="3201866"/>
            <a:ext cx="505697" cy="588910"/>
          </a:xfrm>
          <a:custGeom>
            <a:avLst/>
            <a:gdLst>
              <a:gd name="connsiteX0" fmla="*/ 289531 w 505697"/>
              <a:gd name="connsiteY0" fmla="*/ 92 h 588910"/>
              <a:gd name="connsiteX1" fmla="*/ 71 w 505697"/>
              <a:gd name="connsiteY1" fmla="*/ 333766 h 588910"/>
              <a:gd name="connsiteX2" fmla="*/ 225125 w 505697"/>
              <a:gd name="connsiteY2" fmla="*/ 589002 h 588910"/>
              <a:gd name="connsiteX3" fmla="*/ 505768 w 505697"/>
              <a:gd name="connsiteY3" fmla="*/ 245866 h 588910"/>
              <a:gd name="connsiteX4" fmla="*/ 289531 w 505697"/>
              <a:gd name="connsiteY4" fmla="*/ 92 h 588910"/>
              <a:gd name="connsiteX5" fmla="*/ 272878 w 505697"/>
              <a:gd name="connsiteY5" fmla="*/ 124846 h 588910"/>
              <a:gd name="connsiteX6" fmla="*/ 358345 w 505697"/>
              <a:gd name="connsiteY6" fmla="*/ 252340 h 588910"/>
              <a:gd name="connsiteX7" fmla="*/ 240308 w 505697"/>
              <a:gd name="connsiteY7" fmla="*/ 463501 h 588910"/>
              <a:gd name="connsiteX8" fmla="*/ 147494 w 505697"/>
              <a:gd name="connsiteY8" fmla="*/ 322312 h 588910"/>
              <a:gd name="connsiteX9" fmla="*/ 272878 w 505697"/>
              <a:gd name="connsiteY9" fmla="*/ 124846 h 58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5697" h="588910">
                <a:moveTo>
                  <a:pt x="289531" y="92"/>
                </a:moveTo>
                <a:cubicBezTo>
                  <a:pt x="69130" y="92"/>
                  <a:pt x="71" y="165933"/>
                  <a:pt x="71" y="333766"/>
                </a:cubicBezTo>
                <a:cubicBezTo>
                  <a:pt x="71" y="475454"/>
                  <a:pt x="51008" y="589002"/>
                  <a:pt x="225125" y="589002"/>
                </a:cubicBezTo>
                <a:cubicBezTo>
                  <a:pt x="462178" y="589002"/>
                  <a:pt x="505768" y="374853"/>
                  <a:pt x="505768" y="245866"/>
                </a:cubicBezTo>
                <a:cubicBezTo>
                  <a:pt x="505768" y="91230"/>
                  <a:pt x="444791" y="92"/>
                  <a:pt x="289531" y="92"/>
                </a:cubicBezTo>
                <a:close/>
                <a:moveTo>
                  <a:pt x="272878" y="124846"/>
                </a:moveTo>
                <a:cubicBezTo>
                  <a:pt x="333856" y="124846"/>
                  <a:pt x="358345" y="174151"/>
                  <a:pt x="358345" y="252340"/>
                </a:cubicBezTo>
                <a:cubicBezTo>
                  <a:pt x="358345" y="318328"/>
                  <a:pt x="337774" y="463501"/>
                  <a:pt x="240308" y="463501"/>
                </a:cubicBezTo>
                <a:cubicBezTo>
                  <a:pt x="181534" y="463501"/>
                  <a:pt x="147494" y="419924"/>
                  <a:pt x="147494" y="322312"/>
                </a:cubicBezTo>
                <a:cubicBezTo>
                  <a:pt x="147494" y="258814"/>
                  <a:pt x="161943" y="124846"/>
                  <a:pt x="272878" y="124846"/>
                </a:cubicBezTo>
                <a:close/>
              </a:path>
            </a:pathLst>
          </a:custGeom>
          <a:solidFill>
            <a:srgbClr val="FECDBC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0794548E-FA67-49ED-8DFB-4AFCA339D827}"/>
              </a:ext>
            </a:extLst>
          </p:cNvPr>
          <p:cNvSpPr/>
          <p:nvPr/>
        </p:nvSpPr>
        <p:spPr>
          <a:xfrm>
            <a:off x="5596894" y="3331600"/>
            <a:ext cx="433455" cy="600364"/>
          </a:xfrm>
          <a:custGeom>
            <a:avLst/>
            <a:gdLst>
              <a:gd name="connsiteX0" fmla="*/ 283662 w 433455"/>
              <a:gd name="connsiteY0" fmla="*/ 92 h 600364"/>
              <a:gd name="connsiteX1" fmla="*/ 164891 w 433455"/>
              <a:gd name="connsiteY1" fmla="*/ 69317 h 600364"/>
              <a:gd name="connsiteX2" fmla="*/ 83342 w 433455"/>
              <a:gd name="connsiteY2" fmla="*/ 8060 h 600364"/>
              <a:gd name="connsiteX3" fmla="*/ 52241 w 433455"/>
              <a:gd name="connsiteY3" fmla="*/ 8060 h 600364"/>
              <a:gd name="connsiteX4" fmla="*/ 39752 w 433455"/>
              <a:gd name="connsiteY4" fmla="*/ 10551 h 600364"/>
              <a:gd name="connsiteX5" fmla="*/ 35589 w 433455"/>
              <a:gd name="connsiteY5" fmla="*/ 31467 h 600364"/>
              <a:gd name="connsiteX6" fmla="*/ 80 w 433455"/>
              <a:gd name="connsiteY6" fmla="*/ 523762 h 600364"/>
              <a:gd name="connsiteX7" fmla="*/ 80893 w 433455"/>
              <a:gd name="connsiteY7" fmla="*/ 600457 h 600364"/>
              <a:gd name="connsiteX8" fmla="*/ 109301 w 433455"/>
              <a:gd name="connsiteY8" fmla="*/ 600457 h 600364"/>
              <a:gd name="connsiteX9" fmla="*/ 126933 w 433455"/>
              <a:gd name="connsiteY9" fmla="*/ 584271 h 600364"/>
              <a:gd name="connsiteX10" fmla="*/ 143585 w 433455"/>
              <a:gd name="connsiteY10" fmla="*/ 388549 h 600364"/>
              <a:gd name="connsiteX11" fmla="*/ 246439 w 433455"/>
              <a:gd name="connsiteY11" fmla="*/ 459268 h 600364"/>
              <a:gd name="connsiteX12" fmla="*/ 433535 w 433455"/>
              <a:gd name="connsiteY12" fmla="*/ 194320 h 600364"/>
              <a:gd name="connsiteX13" fmla="*/ 283662 w 433455"/>
              <a:gd name="connsiteY13" fmla="*/ 92 h 600364"/>
              <a:gd name="connsiteX14" fmla="*/ 225868 w 433455"/>
              <a:gd name="connsiteY14" fmla="*/ 107167 h 600364"/>
              <a:gd name="connsiteX15" fmla="*/ 290764 w 433455"/>
              <a:gd name="connsiteY15" fmla="*/ 212000 h 600364"/>
              <a:gd name="connsiteX16" fmla="*/ 210930 w 433455"/>
              <a:gd name="connsiteY16" fmla="*/ 352193 h 600364"/>
              <a:gd name="connsiteX17" fmla="*/ 147503 w 433455"/>
              <a:gd name="connsiteY17" fmla="*/ 239391 h 600364"/>
              <a:gd name="connsiteX18" fmla="*/ 225868 w 433455"/>
              <a:gd name="connsiteY18" fmla="*/ 107167 h 600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33455" h="600364">
                <a:moveTo>
                  <a:pt x="283662" y="92"/>
                </a:moveTo>
                <a:cubicBezTo>
                  <a:pt x="226603" y="92"/>
                  <a:pt x="189380" y="20262"/>
                  <a:pt x="164891" y="69317"/>
                </a:cubicBezTo>
                <a:cubicBezTo>
                  <a:pt x="164891" y="36199"/>
                  <a:pt x="139422" y="8060"/>
                  <a:pt x="83342" y="8060"/>
                </a:cubicBezTo>
                <a:lnTo>
                  <a:pt x="52241" y="8060"/>
                </a:lnTo>
                <a:cubicBezTo>
                  <a:pt x="45139" y="8060"/>
                  <a:pt x="41956" y="8060"/>
                  <a:pt x="39752" y="10551"/>
                </a:cubicBezTo>
                <a:cubicBezTo>
                  <a:pt x="37303" y="13041"/>
                  <a:pt x="36568" y="18519"/>
                  <a:pt x="35589" y="31467"/>
                </a:cubicBezTo>
                <a:cubicBezTo>
                  <a:pt x="30936" y="92724"/>
                  <a:pt x="80" y="490892"/>
                  <a:pt x="80" y="523762"/>
                </a:cubicBezTo>
                <a:cubicBezTo>
                  <a:pt x="80" y="573066"/>
                  <a:pt x="15997" y="600457"/>
                  <a:pt x="80893" y="600457"/>
                </a:cubicBezTo>
                <a:lnTo>
                  <a:pt x="109301" y="600457"/>
                </a:lnTo>
                <a:cubicBezTo>
                  <a:pt x="122770" y="600457"/>
                  <a:pt x="125953" y="597220"/>
                  <a:pt x="126933" y="584271"/>
                </a:cubicBezTo>
                <a:cubicBezTo>
                  <a:pt x="139422" y="435114"/>
                  <a:pt x="133055" y="504588"/>
                  <a:pt x="143585" y="388549"/>
                </a:cubicBezTo>
                <a:cubicBezTo>
                  <a:pt x="161707" y="432873"/>
                  <a:pt x="191094" y="459268"/>
                  <a:pt x="246439" y="459268"/>
                </a:cubicBezTo>
                <a:cubicBezTo>
                  <a:pt x="351986" y="459268"/>
                  <a:pt x="433535" y="361905"/>
                  <a:pt x="433535" y="194320"/>
                </a:cubicBezTo>
                <a:cubicBezTo>
                  <a:pt x="433535" y="60602"/>
                  <a:pt x="382108" y="92"/>
                  <a:pt x="283662" y="92"/>
                </a:cubicBezTo>
                <a:close/>
                <a:moveTo>
                  <a:pt x="225868" y="107167"/>
                </a:moveTo>
                <a:cubicBezTo>
                  <a:pt x="279744" y="107167"/>
                  <a:pt x="290764" y="157965"/>
                  <a:pt x="290764" y="212000"/>
                </a:cubicBezTo>
                <a:cubicBezTo>
                  <a:pt x="290764" y="307869"/>
                  <a:pt x="255990" y="352193"/>
                  <a:pt x="210930" y="352193"/>
                </a:cubicBezTo>
                <a:cubicBezTo>
                  <a:pt x="159258" y="352193"/>
                  <a:pt x="147503" y="294921"/>
                  <a:pt x="147503" y="239391"/>
                </a:cubicBezTo>
                <a:cubicBezTo>
                  <a:pt x="147503" y="157965"/>
                  <a:pt x="172727" y="107167"/>
                  <a:pt x="225868" y="107167"/>
                </a:cubicBezTo>
                <a:close/>
              </a:path>
            </a:pathLst>
          </a:custGeom>
          <a:solidFill>
            <a:srgbClr val="FECDBC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4A84510A-A8F7-40F7-85FF-0E64A5C4F6E8}"/>
              </a:ext>
            </a:extLst>
          </p:cNvPr>
          <p:cNvSpPr/>
          <p:nvPr/>
        </p:nvSpPr>
        <p:spPr>
          <a:xfrm>
            <a:off x="6081073" y="3331600"/>
            <a:ext cx="384232" cy="459175"/>
          </a:xfrm>
          <a:custGeom>
            <a:avLst/>
            <a:gdLst>
              <a:gd name="connsiteX0" fmla="*/ 193306 w 384232"/>
              <a:gd name="connsiteY0" fmla="*/ 459268 h 459175"/>
              <a:gd name="connsiteX1" fmla="*/ 348566 w 384232"/>
              <a:gd name="connsiteY1" fmla="*/ 371616 h 459175"/>
              <a:gd name="connsiteX2" fmla="*/ 288323 w 384232"/>
              <a:gd name="connsiteY2" fmla="*/ 314344 h 459175"/>
              <a:gd name="connsiteX3" fmla="*/ 211672 w 384232"/>
              <a:gd name="connsiteY3" fmla="*/ 358668 h 459175"/>
              <a:gd name="connsiteX4" fmla="*/ 136246 w 384232"/>
              <a:gd name="connsiteY4" fmla="*/ 276494 h 459175"/>
              <a:gd name="connsiteX5" fmla="*/ 384320 w 384232"/>
              <a:gd name="connsiteY5" fmla="*/ 120862 h 459175"/>
              <a:gd name="connsiteX6" fmla="*/ 235427 w 384232"/>
              <a:gd name="connsiteY6" fmla="*/ 92 h 459175"/>
              <a:gd name="connsiteX7" fmla="*/ 87 w 384232"/>
              <a:gd name="connsiteY7" fmla="*/ 270767 h 459175"/>
              <a:gd name="connsiteX8" fmla="*/ 193306 w 384232"/>
              <a:gd name="connsiteY8" fmla="*/ 459268 h 459175"/>
              <a:gd name="connsiteX9" fmla="*/ 208489 w 384232"/>
              <a:gd name="connsiteY9" fmla="*/ 107167 h 459175"/>
              <a:gd name="connsiteX10" fmla="*/ 248896 w 384232"/>
              <a:gd name="connsiteY10" fmla="*/ 149250 h 459175"/>
              <a:gd name="connsiteX11" fmla="*/ 138695 w 384232"/>
              <a:gd name="connsiteY11" fmla="*/ 212000 h 459175"/>
              <a:gd name="connsiteX12" fmla="*/ 208489 w 384232"/>
              <a:gd name="connsiteY12" fmla="*/ 107167 h 45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84232" h="459175">
                <a:moveTo>
                  <a:pt x="193306" y="459268"/>
                </a:moveTo>
                <a:cubicBezTo>
                  <a:pt x="263834" y="459268"/>
                  <a:pt x="348566" y="434367"/>
                  <a:pt x="348566" y="371616"/>
                </a:cubicBezTo>
                <a:cubicBezTo>
                  <a:pt x="348566" y="323059"/>
                  <a:pt x="298853" y="314344"/>
                  <a:pt x="288323" y="314344"/>
                </a:cubicBezTo>
                <a:cubicBezTo>
                  <a:pt x="266283" y="314344"/>
                  <a:pt x="267017" y="358668"/>
                  <a:pt x="211672" y="358668"/>
                </a:cubicBezTo>
                <a:cubicBezTo>
                  <a:pt x="157797" y="358668"/>
                  <a:pt x="136246" y="317581"/>
                  <a:pt x="136246" y="276494"/>
                </a:cubicBezTo>
                <a:cubicBezTo>
                  <a:pt x="187918" y="276494"/>
                  <a:pt x="384320" y="268277"/>
                  <a:pt x="384320" y="120862"/>
                </a:cubicBezTo>
                <a:cubicBezTo>
                  <a:pt x="384320" y="54874"/>
                  <a:pt x="345382" y="92"/>
                  <a:pt x="235427" y="92"/>
                </a:cubicBezTo>
                <a:cubicBezTo>
                  <a:pt x="30944" y="92"/>
                  <a:pt x="87" y="189340"/>
                  <a:pt x="87" y="270767"/>
                </a:cubicBezTo>
                <a:cubicBezTo>
                  <a:pt x="87" y="417434"/>
                  <a:pt x="101472" y="459268"/>
                  <a:pt x="193306" y="459268"/>
                </a:cubicBezTo>
                <a:close/>
                <a:moveTo>
                  <a:pt x="208489" y="107167"/>
                </a:moveTo>
                <a:cubicBezTo>
                  <a:pt x="235427" y="107167"/>
                  <a:pt x="248896" y="127337"/>
                  <a:pt x="248896" y="149250"/>
                </a:cubicBezTo>
                <a:cubicBezTo>
                  <a:pt x="248896" y="188593"/>
                  <a:pt x="203591" y="211253"/>
                  <a:pt x="138695" y="212000"/>
                </a:cubicBezTo>
                <a:cubicBezTo>
                  <a:pt x="144328" y="165933"/>
                  <a:pt x="161715" y="107167"/>
                  <a:pt x="208489" y="107167"/>
                </a:cubicBezTo>
                <a:close/>
              </a:path>
            </a:pathLst>
          </a:custGeom>
          <a:solidFill>
            <a:srgbClr val="FECDBC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8E0F5149-DEE4-48D3-96B9-1B11B76F1AA0}"/>
              </a:ext>
            </a:extLst>
          </p:cNvPr>
          <p:cNvSpPr/>
          <p:nvPr/>
        </p:nvSpPr>
        <p:spPr>
          <a:xfrm>
            <a:off x="6512884" y="3331600"/>
            <a:ext cx="419986" cy="451207"/>
          </a:xfrm>
          <a:custGeom>
            <a:avLst/>
            <a:gdLst>
              <a:gd name="connsiteX0" fmla="*/ 270208 w 419986"/>
              <a:gd name="connsiteY0" fmla="*/ 380331 h 451207"/>
              <a:gd name="connsiteX1" fmla="*/ 351756 w 419986"/>
              <a:gd name="connsiteY1" fmla="*/ 451300 h 451207"/>
              <a:gd name="connsiteX2" fmla="*/ 377225 w 419986"/>
              <a:gd name="connsiteY2" fmla="*/ 451300 h 451207"/>
              <a:gd name="connsiteX3" fmla="*/ 398530 w 419986"/>
              <a:gd name="connsiteY3" fmla="*/ 426398 h 451207"/>
              <a:gd name="connsiteX4" fmla="*/ 420080 w 419986"/>
              <a:gd name="connsiteY4" fmla="*/ 146012 h 451207"/>
              <a:gd name="connsiteX5" fmla="*/ 289309 w 419986"/>
              <a:gd name="connsiteY5" fmla="*/ 92 h 451207"/>
              <a:gd name="connsiteX6" fmla="*/ 153640 w 419986"/>
              <a:gd name="connsiteY6" fmla="*/ 75791 h 451207"/>
              <a:gd name="connsiteX7" fmla="*/ 71357 w 419986"/>
              <a:gd name="connsiteY7" fmla="*/ 8060 h 451207"/>
              <a:gd name="connsiteX8" fmla="*/ 40501 w 419986"/>
              <a:gd name="connsiteY8" fmla="*/ 8060 h 451207"/>
              <a:gd name="connsiteX9" fmla="*/ 27767 w 419986"/>
              <a:gd name="connsiteY9" fmla="*/ 10551 h 451207"/>
              <a:gd name="connsiteX10" fmla="*/ 23848 w 419986"/>
              <a:gd name="connsiteY10" fmla="*/ 31467 h 451207"/>
              <a:gd name="connsiteX11" fmla="*/ 94 w 419986"/>
              <a:gd name="connsiteY11" fmla="*/ 374853 h 451207"/>
              <a:gd name="connsiteX12" fmla="*/ 80908 w 419986"/>
              <a:gd name="connsiteY12" fmla="*/ 451300 h 451207"/>
              <a:gd name="connsiteX13" fmla="*/ 109315 w 419986"/>
              <a:gd name="connsiteY13" fmla="*/ 451300 h 451207"/>
              <a:gd name="connsiteX14" fmla="*/ 126702 w 419986"/>
              <a:gd name="connsiteY14" fmla="*/ 435114 h 451207"/>
              <a:gd name="connsiteX15" fmla="*/ 238617 w 419986"/>
              <a:gd name="connsiteY15" fmla="*/ 107914 h 451207"/>
              <a:gd name="connsiteX16" fmla="*/ 286860 w 419986"/>
              <a:gd name="connsiteY16" fmla="*/ 161949 h 451207"/>
              <a:gd name="connsiteX17" fmla="*/ 270208 w 419986"/>
              <a:gd name="connsiteY17" fmla="*/ 380331 h 451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19986" h="451207">
                <a:moveTo>
                  <a:pt x="270208" y="380331"/>
                </a:moveTo>
                <a:cubicBezTo>
                  <a:pt x="270208" y="425402"/>
                  <a:pt x="285391" y="451300"/>
                  <a:pt x="351756" y="451300"/>
                </a:cubicBezTo>
                <a:lnTo>
                  <a:pt x="377225" y="451300"/>
                </a:lnTo>
                <a:cubicBezTo>
                  <a:pt x="395347" y="451300"/>
                  <a:pt x="398530" y="449805"/>
                  <a:pt x="398530" y="426398"/>
                </a:cubicBezTo>
                <a:cubicBezTo>
                  <a:pt x="398530" y="399007"/>
                  <a:pt x="420080" y="198305"/>
                  <a:pt x="420080" y="146012"/>
                </a:cubicBezTo>
                <a:cubicBezTo>
                  <a:pt x="420080" y="36199"/>
                  <a:pt x="377959" y="92"/>
                  <a:pt x="289309" y="92"/>
                </a:cubicBezTo>
                <a:cubicBezTo>
                  <a:pt x="225883" y="92"/>
                  <a:pt x="186945" y="18519"/>
                  <a:pt x="153640" y="75791"/>
                </a:cubicBezTo>
                <a:cubicBezTo>
                  <a:pt x="151436" y="40432"/>
                  <a:pt x="134784" y="8060"/>
                  <a:pt x="71357" y="8060"/>
                </a:cubicBezTo>
                <a:lnTo>
                  <a:pt x="40501" y="8060"/>
                </a:lnTo>
                <a:cubicBezTo>
                  <a:pt x="33399" y="8060"/>
                  <a:pt x="30216" y="8060"/>
                  <a:pt x="27767" y="10551"/>
                </a:cubicBezTo>
                <a:cubicBezTo>
                  <a:pt x="25318" y="13041"/>
                  <a:pt x="24583" y="18519"/>
                  <a:pt x="23848" y="31467"/>
                </a:cubicBezTo>
                <a:cubicBezTo>
                  <a:pt x="7196" y="268277"/>
                  <a:pt x="94" y="341735"/>
                  <a:pt x="94" y="374853"/>
                </a:cubicBezTo>
                <a:cubicBezTo>
                  <a:pt x="94" y="423908"/>
                  <a:pt x="15767" y="451300"/>
                  <a:pt x="80908" y="451300"/>
                </a:cubicBezTo>
                <a:lnTo>
                  <a:pt x="109315" y="451300"/>
                </a:lnTo>
                <a:cubicBezTo>
                  <a:pt x="122784" y="451300"/>
                  <a:pt x="125968" y="448062"/>
                  <a:pt x="126702" y="435114"/>
                </a:cubicBezTo>
                <a:cubicBezTo>
                  <a:pt x="145069" y="168423"/>
                  <a:pt x="165640" y="107914"/>
                  <a:pt x="238617" y="107914"/>
                </a:cubicBezTo>
                <a:cubicBezTo>
                  <a:pt x="276575" y="107914"/>
                  <a:pt x="286860" y="133811"/>
                  <a:pt x="286860" y="161949"/>
                </a:cubicBezTo>
                <a:cubicBezTo>
                  <a:pt x="286860" y="215237"/>
                  <a:pt x="270208" y="333766"/>
                  <a:pt x="270208" y="380331"/>
                </a:cubicBezTo>
                <a:close/>
              </a:path>
            </a:pathLst>
          </a:custGeom>
          <a:solidFill>
            <a:srgbClr val="FECDBC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9C21A0A1-D10F-47DF-BB1A-A5631DA64EC8}"/>
              </a:ext>
            </a:extLst>
          </p:cNvPr>
          <p:cNvSpPr/>
          <p:nvPr/>
        </p:nvSpPr>
        <p:spPr>
          <a:xfrm>
            <a:off x="8227385" y="5615956"/>
            <a:ext cx="333050" cy="451207"/>
          </a:xfrm>
          <a:custGeom>
            <a:avLst/>
            <a:gdLst>
              <a:gd name="connsiteX0" fmla="*/ 283214 w 333050"/>
              <a:gd name="connsiteY0" fmla="*/ 89025 h 451207"/>
              <a:gd name="connsiteX1" fmla="*/ 330723 w 333050"/>
              <a:gd name="connsiteY1" fmla="*/ 46444 h 451207"/>
              <a:gd name="connsiteX2" fmla="*/ 333172 w 333050"/>
              <a:gd name="connsiteY2" fmla="*/ 9092 h 451207"/>
              <a:gd name="connsiteX3" fmla="*/ 323132 w 333050"/>
              <a:gd name="connsiteY3" fmla="*/ 128 h 451207"/>
              <a:gd name="connsiteX4" fmla="*/ 43712 w 333050"/>
              <a:gd name="connsiteY4" fmla="*/ 128 h 451207"/>
              <a:gd name="connsiteX5" fmla="*/ 1836 w 333050"/>
              <a:gd name="connsiteY5" fmla="*/ 44701 h 451207"/>
              <a:gd name="connsiteX6" fmla="*/ 122 w 333050"/>
              <a:gd name="connsiteY6" fmla="*/ 80309 h 451207"/>
              <a:gd name="connsiteX7" fmla="*/ 6979 w 333050"/>
              <a:gd name="connsiteY7" fmla="*/ 89025 h 451207"/>
              <a:gd name="connsiteX8" fmla="*/ 106894 w 333050"/>
              <a:gd name="connsiteY8" fmla="*/ 89025 h 451207"/>
              <a:gd name="connsiteX9" fmla="*/ 85588 w 333050"/>
              <a:gd name="connsiteY9" fmla="*/ 397300 h 451207"/>
              <a:gd name="connsiteX10" fmla="*/ 150729 w 333050"/>
              <a:gd name="connsiteY10" fmla="*/ 451335 h 451207"/>
              <a:gd name="connsiteX11" fmla="*/ 185014 w 333050"/>
              <a:gd name="connsiteY11" fmla="*/ 451335 h 451207"/>
              <a:gd name="connsiteX12" fmla="*/ 191871 w 333050"/>
              <a:gd name="connsiteY12" fmla="*/ 441873 h 451207"/>
              <a:gd name="connsiteX13" fmla="*/ 215625 w 333050"/>
              <a:gd name="connsiteY13" fmla="*/ 89025 h 451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33050" h="451207">
                <a:moveTo>
                  <a:pt x="283214" y="89025"/>
                </a:moveTo>
                <a:cubicBezTo>
                  <a:pt x="320683" y="89025"/>
                  <a:pt x="328764" y="71843"/>
                  <a:pt x="330723" y="46444"/>
                </a:cubicBezTo>
                <a:lnTo>
                  <a:pt x="333172" y="9092"/>
                </a:lnTo>
                <a:cubicBezTo>
                  <a:pt x="333172" y="2618"/>
                  <a:pt x="328029" y="128"/>
                  <a:pt x="323132" y="128"/>
                </a:cubicBezTo>
                <a:lnTo>
                  <a:pt x="43712" y="128"/>
                </a:lnTo>
                <a:cubicBezTo>
                  <a:pt x="13101" y="128"/>
                  <a:pt x="3060" y="23037"/>
                  <a:pt x="1836" y="44701"/>
                </a:cubicBezTo>
                <a:lnTo>
                  <a:pt x="122" y="80309"/>
                </a:lnTo>
                <a:cubicBezTo>
                  <a:pt x="122" y="86037"/>
                  <a:pt x="1346" y="89025"/>
                  <a:pt x="6979" y="89025"/>
                </a:cubicBezTo>
                <a:lnTo>
                  <a:pt x="106894" y="89025"/>
                </a:lnTo>
                <a:cubicBezTo>
                  <a:pt x="99302" y="193360"/>
                  <a:pt x="85588" y="359699"/>
                  <a:pt x="85588" y="397300"/>
                </a:cubicBezTo>
                <a:cubicBezTo>
                  <a:pt x="85588" y="431663"/>
                  <a:pt x="104445" y="451335"/>
                  <a:pt x="150729" y="451335"/>
                </a:cubicBezTo>
                <a:lnTo>
                  <a:pt x="185014" y="451335"/>
                </a:lnTo>
                <a:cubicBezTo>
                  <a:pt x="189422" y="451335"/>
                  <a:pt x="191381" y="448845"/>
                  <a:pt x="191871" y="441873"/>
                </a:cubicBezTo>
                <a:lnTo>
                  <a:pt x="215625" y="89025"/>
                </a:lnTo>
                <a:close/>
              </a:path>
            </a:pathLst>
          </a:custGeom>
          <a:solidFill>
            <a:srgbClr val="000000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D68D83D8-CF2F-42F6-BAD8-B22EF6DA51CD}"/>
              </a:ext>
            </a:extLst>
          </p:cNvPr>
          <p:cNvSpPr/>
          <p:nvPr/>
        </p:nvSpPr>
        <p:spPr>
          <a:xfrm>
            <a:off x="8566590" y="5711327"/>
            <a:ext cx="334274" cy="362310"/>
          </a:xfrm>
          <a:custGeom>
            <a:avLst/>
            <a:gdLst>
              <a:gd name="connsiteX0" fmla="*/ 147551 w 334274"/>
              <a:gd name="connsiteY0" fmla="*/ 362438 h 362310"/>
              <a:gd name="connsiteX1" fmla="*/ 334402 w 334274"/>
              <a:gd name="connsiteY1" fmla="*/ 148787 h 362310"/>
              <a:gd name="connsiteX2" fmla="*/ 187713 w 334274"/>
              <a:gd name="connsiteY2" fmla="*/ 128 h 362310"/>
              <a:gd name="connsiteX3" fmla="*/ 127 w 334274"/>
              <a:gd name="connsiteY3" fmla="*/ 203321 h 362310"/>
              <a:gd name="connsiteX4" fmla="*/ 147551 w 334274"/>
              <a:gd name="connsiteY4" fmla="*/ 362438 h 362310"/>
              <a:gd name="connsiteX5" fmla="*/ 176938 w 334274"/>
              <a:gd name="connsiteY5" fmla="*/ 84543 h 362310"/>
              <a:gd name="connsiteX6" fmla="*/ 228365 w 334274"/>
              <a:gd name="connsiteY6" fmla="*/ 152522 h 362310"/>
              <a:gd name="connsiteX7" fmla="*/ 157102 w 334274"/>
              <a:gd name="connsiteY7" fmla="*/ 277775 h 362310"/>
              <a:gd name="connsiteX8" fmla="*/ 106409 w 334274"/>
              <a:gd name="connsiteY8" fmla="*/ 196348 h 362310"/>
              <a:gd name="connsiteX9" fmla="*/ 176938 w 334274"/>
              <a:gd name="connsiteY9" fmla="*/ 84543 h 36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4274" h="362310">
                <a:moveTo>
                  <a:pt x="147551" y="362438"/>
                </a:moveTo>
                <a:cubicBezTo>
                  <a:pt x="304525" y="362438"/>
                  <a:pt x="334402" y="228969"/>
                  <a:pt x="334402" y="148787"/>
                </a:cubicBezTo>
                <a:cubicBezTo>
                  <a:pt x="334402" y="54661"/>
                  <a:pt x="292526" y="128"/>
                  <a:pt x="187713" y="128"/>
                </a:cubicBezTo>
                <a:cubicBezTo>
                  <a:pt x="44452" y="128"/>
                  <a:pt x="127" y="101226"/>
                  <a:pt x="127" y="203321"/>
                </a:cubicBezTo>
                <a:cubicBezTo>
                  <a:pt x="127" y="291719"/>
                  <a:pt x="33187" y="362438"/>
                  <a:pt x="147551" y="362438"/>
                </a:cubicBezTo>
                <a:close/>
                <a:moveTo>
                  <a:pt x="176938" y="84543"/>
                </a:moveTo>
                <a:cubicBezTo>
                  <a:pt x="213916" y="84543"/>
                  <a:pt x="228365" y="110689"/>
                  <a:pt x="228365" y="152522"/>
                </a:cubicBezTo>
                <a:cubicBezTo>
                  <a:pt x="228365" y="192115"/>
                  <a:pt x="215630" y="277775"/>
                  <a:pt x="157102" y="277775"/>
                </a:cubicBezTo>
                <a:cubicBezTo>
                  <a:pt x="124531" y="277775"/>
                  <a:pt x="106409" y="252376"/>
                  <a:pt x="106409" y="196348"/>
                </a:cubicBezTo>
                <a:cubicBezTo>
                  <a:pt x="106409" y="160242"/>
                  <a:pt x="113756" y="84543"/>
                  <a:pt x="176938" y="84543"/>
                </a:cubicBezTo>
                <a:close/>
              </a:path>
            </a:pathLst>
          </a:custGeom>
          <a:solidFill>
            <a:srgbClr val="000000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D0E359EE-5E5B-4B09-9B10-8C1CB7EBF1C6}"/>
              </a:ext>
            </a:extLst>
          </p:cNvPr>
          <p:cNvSpPr/>
          <p:nvPr/>
        </p:nvSpPr>
        <p:spPr>
          <a:xfrm>
            <a:off x="8942724" y="5765860"/>
            <a:ext cx="125628" cy="307777"/>
          </a:xfrm>
          <a:custGeom>
            <a:avLst/>
            <a:gdLst>
              <a:gd name="connsiteX0" fmla="*/ 61356 w 125628"/>
              <a:gd name="connsiteY0" fmla="*/ 188380 h 307777"/>
              <a:gd name="connsiteX1" fmla="*/ 133 w 125628"/>
              <a:gd name="connsiteY1" fmla="*/ 255613 h 307777"/>
              <a:gd name="connsiteX2" fmla="*/ 48866 w 125628"/>
              <a:gd name="connsiteY2" fmla="*/ 307905 h 307777"/>
              <a:gd name="connsiteX3" fmla="*/ 110089 w 125628"/>
              <a:gd name="connsiteY3" fmla="*/ 237933 h 307777"/>
              <a:gd name="connsiteX4" fmla="*/ 61356 w 125628"/>
              <a:gd name="connsiteY4" fmla="*/ 188380 h 307777"/>
              <a:gd name="connsiteX5" fmla="*/ 77029 w 125628"/>
              <a:gd name="connsiteY5" fmla="*/ 128 h 307777"/>
              <a:gd name="connsiteX6" fmla="*/ 15806 w 125628"/>
              <a:gd name="connsiteY6" fmla="*/ 67610 h 307777"/>
              <a:gd name="connsiteX7" fmla="*/ 64539 w 125628"/>
              <a:gd name="connsiteY7" fmla="*/ 119653 h 307777"/>
              <a:gd name="connsiteX8" fmla="*/ 125762 w 125628"/>
              <a:gd name="connsiteY8" fmla="*/ 49681 h 307777"/>
              <a:gd name="connsiteX9" fmla="*/ 77029 w 125628"/>
              <a:gd name="connsiteY9" fmla="*/ 128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5628" h="307777">
                <a:moveTo>
                  <a:pt x="61356" y="188380"/>
                </a:moveTo>
                <a:cubicBezTo>
                  <a:pt x="14582" y="188380"/>
                  <a:pt x="133" y="221996"/>
                  <a:pt x="133" y="255613"/>
                </a:cubicBezTo>
                <a:cubicBezTo>
                  <a:pt x="133" y="284996"/>
                  <a:pt x="10908" y="307905"/>
                  <a:pt x="48866" y="307905"/>
                </a:cubicBezTo>
                <a:cubicBezTo>
                  <a:pt x="100293" y="307905"/>
                  <a:pt x="110089" y="263830"/>
                  <a:pt x="110089" y="237933"/>
                </a:cubicBezTo>
                <a:cubicBezTo>
                  <a:pt x="110089" y="206807"/>
                  <a:pt x="96375" y="188380"/>
                  <a:pt x="61356" y="188380"/>
                </a:cubicBezTo>
                <a:close/>
                <a:moveTo>
                  <a:pt x="77029" y="128"/>
                </a:moveTo>
                <a:cubicBezTo>
                  <a:pt x="30255" y="128"/>
                  <a:pt x="15806" y="33993"/>
                  <a:pt x="15806" y="67610"/>
                </a:cubicBezTo>
                <a:cubicBezTo>
                  <a:pt x="15806" y="96744"/>
                  <a:pt x="26336" y="119653"/>
                  <a:pt x="64539" y="119653"/>
                </a:cubicBezTo>
                <a:cubicBezTo>
                  <a:pt x="115721" y="119653"/>
                  <a:pt x="125762" y="75827"/>
                  <a:pt x="125762" y="49681"/>
                </a:cubicBezTo>
                <a:cubicBezTo>
                  <a:pt x="125762" y="18555"/>
                  <a:pt x="112048" y="128"/>
                  <a:pt x="77029" y="128"/>
                </a:cubicBezTo>
                <a:close/>
              </a:path>
            </a:pathLst>
          </a:custGeom>
          <a:solidFill>
            <a:srgbClr val="000000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C117EE61-EA6F-499F-BA21-F3F8AF5E8CC8}"/>
              </a:ext>
            </a:extLst>
          </p:cNvPr>
          <p:cNvSpPr/>
          <p:nvPr/>
        </p:nvSpPr>
        <p:spPr>
          <a:xfrm>
            <a:off x="9262685" y="5615956"/>
            <a:ext cx="233869" cy="451207"/>
          </a:xfrm>
          <a:custGeom>
            <a:avLst/>
            <a:gdLst>
              <a:gd name="connsiteX0" fmla="*/ 183805 w 233869"/>
              <a:gd name="connsiteY0" fmla="*/ 451335 h 451207"/>
              <a:gd name="connsiteX1" fmla="*/ 231314 w 233869"/>
              <a:gd name="connsiteY1" fmla="*/ 408755 h 451207"/>
              <a:gd name="connsiteX2" fmla="*/ 234008 w 233869"/>
              <a:gd name="connsiteY2" fmla="*/ 371154 h 451207"/>
              <a:gd name="connsiteX3" fmla="*/ 223967 w 233869"/>
              <a:gd name="connsiteY3" fmla="*/ 362439 h 451207"/>
              <a:gd name="connsiteX4" fmla="*/ 111318 w 233869"/>
              <a:gd name="connsiteY4" fmla="*/ 362439 h 451207"/>
              <a:gd name="connsiteX5" fmla="*/ 132134 w 233869"/>
              <a:gd name="connsiteY5" fmla="*/ 65618 h 451207"/>
              <a:gd name="connsiteX6" fmla="*/ 132624 w 233869"/>
              <a:gd name="connsiteY6" fmla="*/ 54163 h 451207"/>
              <a:gd name="connsiteX7" fmla="*/ 70911 w 233869"/>
              <a:gd name="connsiteY7" fmla="*/ 128 h 451207"/>
              <a:gd name="connsiteX8" fmla="*/ 36382 w 233869"/>
              <a:gd name="connsiteY8" fmla="*/ 128 h 451207"/>
              <a:gd name="connsiteX9" fmla="*/ 26341 w 233869"/>
              <a:gd name="connsiteY9" fmla="*/ 9590 h 451207"/>
              <a:gd name="connsiteX10" fmla="*/ 138 w 233869"/>
              <a:gd name="connsiteY10" fmla="*/ 397300 h 451207"/>
              <a:gd name="connsiteX11" fmla="*/ 65279 w 233869"/>
              <a:gd name="connsiteY11" fmla="*/ 451335 h 451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3869" h="451207">
                <a:moveTo>
                  <a:pt x="183805" y="451335"/>
                </a:moveTo>
                <a:cubicBezTo>
                  <a:pt x="221518" y="451335"/>
                  <a:pt x="229600" y="434154"/>
                  <a:pt x="231314" y="408755"/>
                </a:cubicBezTo>
                <a:lnTo>
                  <a:pt x="234008" y="371154"/>
                </a:lnTo>
                <a:cubicBezTo>
                  <a:pt x="234008" y="365427"/>
                  <a:pt x="228865" y="362439"/>
                  <a:pt x="223967" y="362439"/>
                </a:cubicBezTo>
                <a:lnTo>
                  <a:pt x="111318" y="362439"/>
                </a:lnTo>
                <a:lnTo>
                  <a:pt x="132134" y="65618"/>
                </a:lnTo>
                <a:cubicBezTo>
                  <a:pt x="132134" y="61883"/>
                  <a:pt x="132624" y="57898"/>
                  <a:pt x="132624" y="54163"/>
                </a:cubicBezTo>
                <a:cubicBezTo>
                  <a:pt x="132624" y="18555"/>
                  <a:pt x="116951" y="128"/>
                  <a:pt x="70911" y="128"/>
                </a:cubicBezTo>
                <a:lnTo>
                  <a:pt x="36382" y="128"/>
                </a:lnTo>
                <a:cubicBezTo>
                  <a:pt x="29525" y="128"/>
                  <a:pt x="26341" y="2618"/>
                  <a:pt x="26341" y="9590"/>
                </a:cubicBezTo>
                <a:cubicBezTo>
                  <a:pt x="26341" y="52918"/>
                  <a:pt x="138" y="345755"/>
                  <a:pt x="138" y="397300"/>
                </a:cubicBezTo>
                <a:cubicBezTo>
                  <a:pt x="138" y="431663"/>
                  <a:pt x="18995" y="451335"/>
                  <a:pt x="65279" y="451335"/>
                </a:cubicBezTo>
                <a:close/>
              </a:path>
            </a:pathLst>
          </a:custGeom>
          <a:solidFill>
            <a:srgbClr val="000000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8E6270D6-FCE1-4A41-9397-01DE8C051DB3}"/>
              </a:ext>
            </a:extLst>
          </p:cNvPr>
          <p:cNvSpPr/>
          <p:nvPr/>
        </p:nvSpPr>
        <p:spPr>
          <a:xfrm>
            <a:off x="9537003" y="5588067"/>
            <a:ext cx="137628" cy="479096"/>
          </a:xfrm>
          <a:custGeom>
            <a:avLst/>
            <a:gdLst>
              <a:gd name="connsiteX0" fmla="*/ 86344 w 137628"/>
              <a:gd name="connsiteY0" fmla="*/ 479225 h 479096"/>
              <a:gd name="connsiteX1" fmla="*/ 100302 w 137628"/>
              <a:gd name="connsiteY1" fmla="*/ 466525 h 479096"/>
              <a:gd name="connsiteX2" fmla="*/ 120139 w 137628"/>
              <a:gd name="connsiteY2" fmla="*/ 187633 h 479096"/>
              <a:gd name="connsiteX3" fmla="*/ 56467 w 137628"/>
              <a:gd name="connsiteY3" fmla="*/ 129614 h 479096"/>
              <a:gd name="connsiteX4" fmla="*/ 31978 w 137628"/>
              <a:gd name="connsiteY4" fmla="*/ 129614 h 479096"/>
              <a:gd name="connsiteX5" fmla="*/ 22183 w 137628"/>
              <a:gd name="connsiteY5" fmla="*/ 131606 h 479096"/>
              <a:gd name="connsiteX6" fmla="*/ 18999 w 137628"/>
              <a:gd name="connsiteY6" fmla="*/ 148040 h 479096"/>
              <a:gd name="connsiteX7" fmla="*/ 142 w 137628"/>
              <a:gd name="connsiteY7" fmla="*/ 418964 h 479096"/>
              <a:gd name="connsiteX8" fmla="*/ 64059 w 137628"/>
              <a:gd name="connsiteY8" fmla="*/ 479225 h 479096"/>
              <a:gd name="connsiteX9" fmla="*/ 19489 w 137628"/>
              <a:gd name="connsiteY9" fmla="*/ 54661 h 479096"/>
              <a:gd name="connsiteX10" fmla="*/ 70181 w 137628"/>
              <a:gd name="connsiteY10" fmla="*/ 95499 h 479096"/>
              <a:gd name="connsiteX11" fmla="*/ 137771 w 137628"/>
              <a:gd name="connsiteY11" fmla="*/ 40717 h 479096"/>
              <a:gd name="connsiteX12" fmla="*/ 86344 w 137628"/>
              <a:gd name="connsiteY12" fmla="*/ 128 h 479096"/>
              <a:gd name="connsiteX13" fmla="*/ 19489 w 137628"/>
              <a:gd name="connsiteY13" fmla="*/ 54661 h 479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7628" h="479096">
                <a:moveTo>
                  <a:pt x="86344" y="479225"/>
                </a:moveTo>
                <a:cubicBezTo>
                  <a:pt x="97119" y="479225"/>
                  <a:pt x="99568" y="476734"/>
                  <a:pt x="100302" y="466525"/>
                </a:cubicBezTo>
                <a:cubicBezTo>
                  <a:pt x="114506" y="284249"/>
                  <a:pt x="120139" y="212285"/>
                  <a:pt x="120139" y="187633"/>
                </a:cubicBezTo>
                <a:cubicBezTo>
                  <a:pt x="120139" y="151277"/>
                  <a:pt x="107649" y="129614"/>
                  <a:pt x="56467" y="129614"/>
                </a:cubicBezTo>
                <a:lnTo>
                  <a:pt x="31978" y="129614"/>
                </a:lnTo>
                <a:cubicBezTo>
                  <a:pt x="26346" y="129614"/>
                  <a:pt x="23897" y="129614"/>
                  <a:pt x="22183" y="131606"/>
                </a:cubicBezTo>
                <a:cubicBezTo>
                  <a:pt x="20223" y="133598"/>
                  <a:pt x="19489" y="138080"/>
                  <a:pt x="18999" y="148040"/>
                </a:cubicBezTo>
                <a:cubicBezTo>
                  <a:pt x="5775" y="335047"/>
                  <a:pt x="142" y="392818"/>
                  <a:pt x="142" y="418964"/>
                </a:cubicBezTo>
                <a:cubicBezTo>
                  <a:pt x="142" y="457561"/>
                  <a:pt x="12632" y="479225"/>
                  <a:pt x="64059" y="479225"/>
                </a:cubicBezTo>
                <a:close/>
                <a:moveTo>
                  <a:pt x="19489" y="54661"/>
                </a:moveTo>
                <a:cubicBezTo>
                  <a:pt x="19489" y="82052"/>
                  <a:pt x="37121" y="95499"/>
                  <a:pt x="70181" y="95499"/>
                </a:cubicBezTo>
                <a:cubicBezTo>
                  <a:pt x="114016" y="95499"/>
                  <a:pt x="137771" y="71843"/>
                  <a:pt x="137771" y="40717"/>
                </a:cubicBezTo>
                <a:cubicBezTo>
                  <a:pt x="137771" y="16065"/>
                  <a:pt x="122098" y="128"/>
                  <a:pt x="86344" y="128"/>
                </a:cubicBezTo>
                <a:cubicBezTo>
                  <a:pt x="45692" y="128"/>
                  <a:pt x="19489" y="21045"/>
                  <a:pt x="19489" y="54661"/>
                </a:cubicBezTo>
                <a:close/>
              </a:path>
            </a:pathLst>
          </a:custGeom>
          <a:solidFill>
            <a:srgbClr val="000000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571023CB-7201-471B-9858-8DC594628328}"/>
              </a:ext>
            </a:extLst>
          </p:cNvPr>
          <p:cNvSpPr/>
          <p:nvPr/>
        </p:nvSpPr>
        <p:spPr>
          <a:xfrm>
            <a:off x="9712108" y="5711327"/>
            <a:ext cx="331091" cy="355836"/>
          </a:xfrm>
          <a:custGeom>
            <a:avLst/>
            <a:gdLst>
              <a:gd name="connsiteX0" fmla="*/ 213200 w 331091"/>
              <a:gd name="connsiteY0" fmla="*/ 299937 h 355836"/>
              <a:gd name="connsiteX1" fmla="*/ 277606 w 331091"/>
              <a:gd name="connsiteY1" fmla="*/ 355964 h 355836"/>
              <a:gd name="connsiteX2" fmla="*/ 297442 w 331091"/>
              <a:gd name="connsiteY2" fmla="*/ 355964 h 355836"/>
              <a:gd name="connsiteX3" fmla="*/ 314339 w 331091"/>
              <a:gd name="connsiteY3" fmla="*/ 336292 h 355836"/>
              <a:gd name="connsiteX4" fmla="*/ 331236 w 331091"/>
              <a:gd name="connsiteY4" fmla="*/ 115171 h 355836"/>
              <a:gd name="connsiteX5" fmla="*/ 228138 w 331091"/>
              <a:gd name="connsiteY5" fmla="*/ 128 h 355836"/>
              <a:gd name="connsiteX6" fmla="*/ 121366 w 331091"/>
              <a:gd name="connsiteY6" fmla="*/ 59891 h 355836"/>
              <a:gd name="connsiteX7" fmla="*/ 56225 w 331091"/>
              <a:gd name="connsiteY7" fmla="*/ 6353 h 355836"/>
              <a:gd name="connsiteX8" fmla="*/ 31981 w 331091"/>
              <a:gd name="connsiteY8" fmla="*/ 6353 h 355836"/>
              <a:gd name="connsiteX9" fmla="*/ 21940 w 331091"/>
              <a:gd name="connsiteY9" fmla="*/ 8345 h 355836"/>
              <a:gd name="connsiteX10" fmla="*/ 18757 w 331091"/>
              <a:gd name="connsiteY10" fmla="*/ 24780 h 355836"/>
              <a:gd name="connsiteX11" fmla="*/ 145 w 331091"/>
              <a:gd name="connsiteY11" fmla="*/ 295704 h 355836"/>
              <a:gd name="connsiteX12" fmla="*/ 63817 w 331091"/>
              <a:gd name="connsiteY12" fmla="*/ 355964 h 355836"/>
              <a:gd name="connsiteX13" fmla="*/ 86347 w 331091"/>
              <a:gd name="connsiteY13" fmla="*/ 355964 h 355836"/>
              <a:gd name="connsiteX14" fmla="*/ 100060 w 331091"/>
              <a:gd name="connsiteY14" fmla="*/ 343265 h 355836"/>
              <a:gd name="connsiteX15" fmla="*/ 188221 w 331091"/>
              <a:gd name="connsiteY15" fmla="*/ 85290 h 355836"/>
              <a:gd name="connsiteX16" fmla="*/ 226179 w 331091"/>
              <a:gd name="connsiteY16" fmla="*/ 127870 h 355836"/>
              <a:gd name="connsiteX17" fmla="*/ 213200 w 331091"/>
              <a:gd name="connsiteY17" fmla="*/ 299937 h 355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1091" h="355836">
                <a:moveTo>
                  <a:pt x="213200" y="299937"/>
                </a:moveTo>
                <a:cubicBezTo>
                  <a:pt x="213200" y="335545"/>
                  <a:pt x="224954" y="355964"/>
                  <a:pt x="277606" y="355964"/>
                </a:cubicBezTo>
                <a:lnTo>
                  <a:pt x="297442" y="355964"/>
                </a:lnTo>
                <a:cubicBezTo>
                  <a:pt x="311890" y="355964"/>
                  <a:pt x="314339" y="354719"/>
                  <a:pt x="314339" y="336292"/>
                </a:cubicBezTo>
                <a:cubicBezTo>
                  <a:pt x="314339" y="314628"/>
                  <a:pt x="331236" y="156507"/>
                  <a:pt x="331236" y="115171"/>
                </a:cubicBezTo>
                <a:cubicBezTo>
                  <a:pt x="331236" y="28764"/>
                  <a:pt x="298176" y="128"/>
                  <a:pt x="228138" y="128"/>
                </a:cubicBezTo>
                <a:cubicBezTo>
                  <a:pt x="178180" y="128"/>
                  <a:pt x="147569" y="14820"/>
                  <a:pt x="121366" y="59891"/>
                </a:cubicBezTo>
                <a:cubicBezTo>
                  <a:pt x="119407" y="31752"/>
                  <a:pt x="106183" y="6353"/>
                  <a:pt x="56225" y="6353"/>
                </a:cubicBezTo>
                <a:lnTo>
                  <a:pt x="31981" y="6353"/>
                </a:lnTo>
                <a:cubicBezTo>
                  <a:pt x="26349" y="6353"/>
                  <a:pt x="23900" y="6353"/>
                  <a:pt x="21940" y="8345"/>
                </a:cubicBezTo>
                <a:cubicBezTo>
                  <a:pt x="19981" y="10337"/>
                  <a:pt x="19492" y="14820"/>
                  <a:pt x="18757" y="24780"/>
                </a:cubicBezTo>
                <a:cubicBezTo>
                  <a:pt x="5778" y="211787"/>
                  <a:pt x="145" y="269557"/>
                  <a:pt x="145" y="295704"/>
                </a:cubicBezTo>
                <a:cubicBezTo>
                  <a:pt x="145" y="334300"/>
                  <a:pt x="12635" y="355964"/>
                  <a:pt x="63817" y="355964"/>
                </a:cubicBezTo>
                <a:lnTo>
                  <a:pt x="86347" y="355964"/>
                </a:lnTo>
                <a:cubicBezTo>
                  <a:pt x="96877" y="355964"/>
                  <a:pt x="99326" y="353474"/>
                  <a:pt x="100060" y="343265"/>
                </a:cubicBezTo>
                <a:cubicBezTo>
                  <a:pt x="114509" y="132851"/>
                  <a:pt x="130672" y="85290"/>
                  <a:pt x="188221" y="85290"/>
                </a:cubicBezTo>
                <a:cubicBezTo>
                  <a:pt x="218097" y="85290"/>
                  <a:pt x="226179" y="105459"/>
                  <a:pt x="226179" y="127870"/>
                </a:cubicBezTo>
                <a:cubicBezTo>
                  <a:pt x="226179" y="169704"/>
                  <a:pt x="213200" y="263083"/>
                  <a:pt x="213200" y="299937"/>
                </a:cubicBezTo>
                <a:close/>
              </a:path>
            </a:pathLst>
          </a:custGeom>
          <a:solidFill>
            <a:srgbClr val="000000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29EEEB65-F83C-4440-B8FD-7C2E22A037FF}"/>
              </a:ext>
            </a:extLst>
          </p:cNvPr>
          <p:cNvSpPr/>
          <p:nvPr/>
        </p:nvSpPr>
        <p:spPr>
          <a:xfrm>
            <a:off x="10098181" y="5596782"/>
            <a:ext cx="324968" cy="470381"/>
          </a:xfrm>
          <a:custGeom>
            <a:avLst/>
            <a:gdLst>
              <a:gd name="connsiteX0" fmla="*/ 208308 w 324968"/>
              <a:gd name="connsiteY0" fmla="*/ 391822 h 470381"/>
              <a:gd name="connsiteX1" fmla="*/ 207083 w 324968"/>
              <a:gd name="connsiteY1" fmla="*/ 414482 h 470381"/>
              <a:gd name="connsiteX2" fmla="*/ 271489 w 324968"/>
              <a:gd name="connsiteY2" fmla="*/ 470509 h 470381"/>
              <a:gd name="connsiteX3" fmla="*/ 291326 w 324968"/>
              <a:gd name="connsiteY3" fmla="*/ 470509 h 470381"/>
              <a:gd name="connsiteX4" fmla="*/ 308223 w 324968"/>
              <a:gd name="connsiteY4" fmla="*/ 450837 h 470381"/>
              <a:gd name="connsiteX5" fmla="*/ 325120 w 324968"/>
              <a:gd name="connsiteY5" fmla="*/ 229716 h 470381"/>
              <a:gd name="connsiteX6" fmla="*/ 222022 w 324968"/>
              <a:gd name="connsiteY6" fmla="*/ 114673 h 470381"/>
              <a:gd name="connsiteX7" fmla="*/ 122596 w 324968"/>
              <a:gd name="connsiteY7" fmla="*/ 170451 h 470381"/>
              <a:gd name="connsiteX8" fmla="*/ 130188 w 324968"/>
              <a:gd name="connsiteY8" fmla="*/ 54910 h 470381"/>
              <a:gd name="connsiteX9" fmla="*/ 65292 w 324968"/>
              <a:gd name="connsiteY9" fmla="*/ 128 h 470381"/>
              <a:gd name="connsiteX10" fmla="*/ 40803 w 324968"/>
              <a:gd name="connsiteY10" fmla="*/ 128 h 470381"/>
              <a:gd name="connsiteX11" fmla="*/ 30763 w 324968"/>
              <a:gd name="connsiteY11" fmla="*/ 2120 h 470381"/>
              <a:gd name="connsiteX12" fmla="*/ 27579 w 324968"/>
              <a:gd name="connsiteY12" fmla="*/ 18555 h 470381"/>
              <a:gd name="connsiteX13" fmla="*/ 151 w 324968"/>
              <a:gd name="connsiteY13" fmla="*/ 410249 h 470381"/>
              <a:gd name="connsiteX14" fmla="*/ 63823 w 324968"/>
              <a:gd name="connsiteY14" fmla="*/ 470509 h 470381"/>
              <a:gd name="connsiteX15" fmla="*/ 86353 w 324968"/>
              <a:gd name="connsiteY15" fmla="*/ 470509 h 470381"/>
              <a:gd name="connsiteX16" fmla="*/ 100067 w 324968"/>
              <a:gd name="connsiteY16" fmla="*/ 457810 h 470381"/>
              <a:gd name="connsiteX17" fmla="*/ 112066 w 324968"/>
              <a:gd name="connsiteY17" fmla="*/ 304668 h 470381"/>
              <a:gd name="connsiteX18" fmla="*/ 182105 w 324968"/>
              <a:gd name="connsiteY18" fmla="*/ 199834 h 470381"/>
              <a:gd name="connsiteX19" fmla="*/ 220063 w 324968"/>
              <a:gd name="connsiteY19" fmla="*/ 242415 h 470381"/>
              <a:gd name="connsiteX20" fmla="*/ 208308 w 324968"/>
              <a:gd name="connsiteY20" fmla="*/ 391822 h 47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24968" h="470381">
                <a:moveTo>
                  <a:pt x="208308" y="391822"/>
                </a:moveTo>
                <a:cubicBezTo>
                  <a:pt x="207573" y="398794"/>
                  <a:pt x="207083" y="406264"/>
                  <a:pt x="207083" y="414482"/>
                </a:cubicBezTo>
                <a:cubicBezTo>
                  <a:pt x="207083" y="450090"/>
                  <a:pt x="218838" y="470509"/>
                  <a:pt x="271489" y="470509"/>
                </a:cubicBezTo>
                <a:lnTo>
                  <a:pt x="291326" y="470509"/>
                </a:lnTo>
                <a:cubicBezTo>
                  <a:pt x="305774" y="470509"/>
                  <a:pt x="306999" y="469264"/>
                  <a:pt x="308223" y="450837"/>
                </a:cubicBezTo>
                <a:cubicBezTo>
                  <a:pt x="313366" y="373893"/>
                  <a:pt x="325120" y="256360"/>
                  <a:pt x="325120" y="229716"/>
                </a:cubicBezTo>
                <a:cubicBezTo>
                  <a:pt x="325120" y="143309"/>
                  <a:pt x="292060" y="114673"/>
                  <a:pt x="222022" y="114673"/>
                </a:cubicBezTo>
                <a:cubicBezTo>
                  <a:pt x="175738" y="114673"/>
                  <a:pt x="147575" y="128617"/>
                  <a:pt x="122596" y="170451"/>
                </a:cubicBezTo>
                <a:cubicBezTo>
                  <a:pt x="127004" y="114673"/>
                  <a:pt x="130188" y="70100"/>
                  <a:pt x="130188" y="54910"/>
                </a:cubicBezTo>
                <a:cubicBezTo>
                  <a:pt x="130188" y="26274"/>
                  <a:pt x="115250" y="128"/>
                  <a:pt x="65292" y="128"/>
                </a:cubicBezTo>
                <a:lnTo>
                  <a:pt x="40803" y="128"/>
                </a:lnTo>
                <a:cubicBezTo>
                  <a:pt x="35171" y="128"/>
                  <a:pt x="32722" y="128"/>
                  <a:pt x="30763" y="2120"/>
                </a:cubicBezTo>
                <a:cubicBezTo>
                  <a:pt x="28804" y="4112"/>
                  <a:pt x="28314" y="8594"/>
                  <a:pt x="27579" y="18555"/>
                </a:cubicBezTo>
                <a:cubicBezTo>
                  <a:pt x="12641" y="289976"/>
                  <a:pt x="151" y="371901"/>
                  <a:pt x="151" y="410249"/>
                </a:cubicBezTo>
                <a:cubicBezTo>
                  <a:pt x="151" y="448845"/>
                  <a:pt x="12641" y="470509"/>
                  <a:pt x="63823" y="470509"/>
                </a:cubicBezTo>
                <a:lnTo>
                  <a:pt x="86353" y="470509"/>
                </a:lnTo>
                <a:cubicBezTo>
                  <a:pt x="97128" y="470509"/>
                  <a:pt x="100067" y="468019"/>
                  <a:pt x="100067" y="457810"/>
                </a:cubicBezTo>
                <a:cubicBezTo>
                  <a:pt x="100067" y="446355"/>
                  <a:pt x="109617" y="339529"/>
                  <a:pt x="112066" y="304668"/>
                </a:cubicBezTo>
                <a:cubicBezTo>
                  <a:pt x="116474" y="241668"/>
                  <a:pt x="141943" y="199834"/>
                  <a:pt x="182105" y="199834"/>
                </a:cubicBezTo>
                <a:cubicBezTo>
                  <a:pt x="211981" y="199834"/>
                  <a:pt x="220063" y="220004"/>
                  <a:pt x="220063" y="242415"/>
                </a:cubicBezTo>
                <a:cubicBezTo>
                  <a:pt x="220063" y="263332"/>
                  <a:pt x="213206" y="335794"/>
                  <a:pt x="208308" y="391822"/>
                </a:cubicBezTo>
                <a:close/>
              </a:path>
            </a:pathLst>
          </a:custGeom>
          <a:solidFill>
            <a:srgbClr val="000000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79516"/>
      </p:ext>
    </p:extLst>
  </p:cSld>
  <p:clrMapOvr>
    <a:masterClrMapping/>
  </p:clrMapOvr>
  <p:transition advTm="725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2" descr="Happy New Year Font Hình ảnh PNG | Vector Và Các Tập Tin PSD | Tải Về Miễn  Phí Trên Pngtree">
            <a:extLst>
              <a:ext uri="{FF2B5EF4-FFF2-40B4-BE49-F238E27FC236}">
                <a16:creationId xmlns:a16="http://schemas.microsoft.com/office/drawing/2014/main" id="{2F0D067B-F045-4E33-9A06-8507C8C20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67" b="90250" l="7250" r="90000">
                        <a14:foregroundMark x1="28417" y1="35167" x2="28417" y2="35167"/>
                        <a14:foregroundMark x1="11000" y1="49083" x2="11000" y2="49083"/>
                        <a14:foregroundMark x1="8167" y1="55333" x2="7250" y2="58167"/>
                        <a14:foregroundMark x1="32583" y1="89417" x2="32167" y2="90250"/>
                        <a14:foregroundMark x1="79250" y1="34833" x2="77667" y2="34167"/>
                        <a14:foregroundMark x1="57750" y1="12500" x2="57167" y2="14250"/>
                        <a14:foregroundMark x1="39250" y1="6750" x2="39250" y2="6750"/>
                        <a14:foregroundMark x1="39083" y1="6167" x2="39083" y2="6167"/>
                        <a14:backgroundMark x1="61250" y1="9333" x2="61250" y2="9333"/>
                        <a14:backgroundMark x1="54917" y1="9083" x2="54917" y2="9083"/>
                        <a14:backgroundMark x1="40417" y1="8083" x2="40417" y2="80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977" y="3642705"/>
            <a:ext cx="1170190" cy="117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6A63A907-50FE-438E-BB3E-8A688B1AE833}"/>
              </a:ext>
            </a:extLst>
          </p:cNvPr>
          <p:cNvSpPr/>
          <p:nvPr/>
        </p:nvSpPr>
        <p:spPr>
          <a:xfrm>
            <a:off x="2667000" y="3500255"/>
            <a:ext cx="6813308" cy="1920761"/>
          </a:xfrm>
          <a:custGeom>
            <a:avLst/>
            <a:gdLst>
              <a:gd name="connsiteX0" fmla="*/ 0 w 10675241"/>
              <a:gd name="connsiteY0" fmla="*/ 30077 h 3009490"/>
              <a:gd name="connsiteX1" fmla="*/ 123669 w 10675241"/>
              <a:gd name="connsiteY1" fmla="*/ 7168 h 3009490"/>
              <a:gd name="connsiteX2" fmla="*/ 393048 w 10675241"/>
              <a:gd name="connsiteY2" fmla="*/ 9409 h 3009490"/>
              <a:gd name="connsiteX3" fmla="*/ 586022 w 10675241"/>
              <a:gd name="connsiteY3" fmla="*/ 24350 h 3009490"/>
              <a:gd name="connsiteX4" fmla="*/ 690345 w 10675241"/>
              <a:gd name="connsiteY4" fmla="*/ 20864 h 3009490"/>
              <a:gd name="connsiteX5" fmla="*/ 882828 w 10675241"/>
              <a:gd name="connsiteY5" fmla="*/ 26840 h 3009490"/>
              <a:gd name="connsiteX6" fmla="*/ 1006987 w 10675241"/>
              <a:gd name="connsiteY6" fmla="*/ 16381 h 3009490"/>
              <a:gd name="connsiteX7" fmla="*/ 1313590 w 10675241"/>
              <a:gd name="connsiteY7" fmla="*/ 6172 h 3009490"/>
              <a:gd name="connsiteX8" fmla="*/ 1529093 w 10675241"/>
              <a:gd name="connsiteY8" fmla="*/ 11152 h 3009490"/>
              <a:gd name="connsiteX9" fmla="*/ 1805818 w 10675241"/>
              <a:gd name="connsiteY9" fmla="*/ 9658 h 3009490"/>
              <a:gd name="connsiteX10" fmla="*/ 2112910 w 10675241"/>
              <a:gd name="connsiteY10" fmla="*/ 8164 h 3009490"/>
              <a:gd name="connsiteX11" fmla="*/ 2393554 w 10675241"/>
              <a:gd name="connsiteY11" fmla="*/ 10405 h 3009490"/>
              <a:gd name="connsiteX12" fmla="*/ 2599507 w 10675241"/>
              <a:gd name="connsiteY12" fmla="*/ 12646 h 3009490"/>
              <a:gd name="connsiteX13" fmla="*/ 2703585 w 10675241"/>
              <a:gd name="connsiteY13" fmla="*/ 22358 h 3009490"/>
              <a:gd name="connsiteX14" fmla="*/ 2781705 w 10675241"/>
              <a:gd name="connsiteY14" fmla="*/ 21860 h 3009490"/>
              <a:gd name="connsiteX15" fmla="*/ 2946271 w 10675241"/>
              <a:gd name="connsiteY15" fmla="*/ 17626 h 3009490"/>
              <a:gd name="connsiteX16" fmla="*/ 3065287 w 10675241"/>
              <a:gd name="connsiteY16" fmla="*/ 37049 h 3009490"/>
              <a:gd name="connsiteX17" fmla="*/ 3102755 w 10675241"/>
              <a:gd name="connsiteY17" fmla="*/ 41531 h 3009490"/>
              <a:gd name="connsiteX18" fmla="*/ 3292790 w 10675241"/>
              <a:gd name="connsiteY18" fmla="*/ 34310 h 3009490"/>
              <a:gd name="connsiteX19" fmla="*/ 3589352 w 10675241"/>
              <a:gd name="connsiteY19" fmla="*/ 30824 h 3009490"/>
              <a:gd name="connsiteX20" fmla="*/ 3688042 w 10675241"/>
              <a:gd name="connsiteY20" fmla="*/ 35057 h 3009490"/>
              <a:gd name="connsiteX21" fmla="*/ 3935381 w 10675241"/>
              <a:gd name="connsiteY21" fmla="*/ 33563 h 3009490"/>
              <a:gd name="connsiteX22" fmla="*/ 4339450 w 10675241"/>
              <a:gd name="connsiteY22" fmla="*/ 40784 h 3009490"/>
              <a:gd name="connsiteX23" fmla="*/ 4546137 w 10675241"/>
              <a:gd name="connsiteY23" fmla="*/ 37298 h 3009490"/>
              <a:gd name="connsiteX24" fmla="*/ 4695519 w 10675241"/>
              <a:gd name="connsiteY24" fmla="*/ 39788 h 3009490"/>
              <a:gd name="connsiteX25" fmla="*/ 4918859 w 10675241"/>
              <a:gd name="connsiteY25" fmla="*/ 40535 h 3009490"/>
              <a:gd name="connsiteX26" fmla="*/ 5111832 w 10675241"/>
              <a:gd name="connsiteY26" fmla="*/ 46014 h 3009490"/>
              <a:gd name="connsiteX27" fmla="*/ 5319009 w 10675241"/>
              <a:gd name="connsiteY27" fmla="*/ 42278 h 3009490"/>
              <a:gd name="connsiteX28" fmla="*/ 5518105 w 10675241"/>
              <a:gd name="connsiteY28" fmla="*/ 41780 h 3009490"/>
              <a:gd name="connsiteX29" fmla="*/ 5733853 w 10675241"/>
              <a:gd name="connsiteY29" fmla="*/ 39290 h 3009490"/>
              <a:gd name="connsiteX30" fmla="*/ 5971886 w 10675241"/>
              <a:gd name="connsiteY30" fmla="*/ 36800 h 3009490"/>
              <a:gd name="connsiteX31" fmla="*/ 6361261 w 10675241"/>
              <a:gd name="connsiteY31" fmla="*/ 36800 h 3009490"/>
              <a:gd name="connsiteX32" fmla="*/ 6588029 w 10675241"/>
              <a:gd name="connsiteY32" fmla="*/ 42278 h 3009490"/>
              <a:gd name="connsiteX33" fmla="*/ 6686474 w 10675241"/>
              <a:gd name="connsiteY33" fmla="*/ 39539 h 3009490"/>
              <a:gd name="connsiteX34" fmla="*/ 6956343 w 10675241"/>
              <a:gd name="connsiteY34" fmla="*/ 37298 h 3009490"/>
              <a:gd name="connsiteX35" fmla="*/ 7209070 w 10675241"/>
              <a:gd name="connsiteY35" fmla="*/ 34310 h 3009490"/>
              <a:gd name="connsiteX36" fmla="*/ 7456898 w 10675241"/>
              <a:gd name="connsiteY36" fmla="*/ 30326 h 3009490"/>
              <a:gd name="connsiteX37" fmla="*/ 7577139 w 10675241"/>
              <a:gd name="connsiteY37" fmla="*/ 41282 h 3009490"/>
              <a:gd name="connsiteX38" fmla="*/ 7617791 w 10675241"/>
              <a:gd name="connsiteY38" fmla="*/ 32816 h 3009490"/>
              <a:gd name="connsiteX39" fmla="*/ 7702768 w 10675241"/>
              <a:gd name="connsiteY39" fmla="*/ 20615 h 3009490"/>
              <a:gd name="connsiteX40" fmla="*/ 7903822 w 10675241"/>
              <a:gd name="connsiteY40" fmla="*/ 18373 h 3009490"/>
              <a:gd name="connsiteX41" fmla="*/ 8211649 w 10675241"/>
              <a:gd name="connsiteY41" fmla="*/ 10156 h 3009490"/>
              <a:gd name="connsiteX42" fmla="*/ 8429111 w 10675241"/>
              <a:gd name="connsiteY42" fmla="*/ 9409 h 3009490"/>
              <a:gd name="connsiteX43" fmla="*/ 8638247 w 10675241"/>
              <a:gd name="connsiteY43" fmla="*/ 2188 h 3009490"/>
              <a:gd name="connsiteX44" fmla="*/ 8844444 w 10675241"/>
              <a:gd name="connsiteY44" fmla="*/ 9160 h 3009490"/>
              <a:gd name="connsiteX45" fmla="*/ 9046968 w 10675241"/>
              <a:gd name="connsiteY45" fmla="*/ 4429 h 3009490"/>
              <a:gd name="connsiteX46" fmla="*/ 9075865 w 10675241"/>
              <a:gd name="connsiteY46" fmla="*/ 1690 h 3009490"/>
              <a:gd name="connsiteX47" fmla="*/ 9218636 w 10675241"/>
              <a:gd name="connsiteY47" fmla="*/ 694 h 3009490"/>
              <a:gd name="connsiteX48" fmla="*/ 9425568 w 10675241"/>
              <a:gd name="connsiteY48" fmla="*/ 9409 h 3009490"/>
              <a:gd name="connsiteX49" fmla="*/ 9616337 w 10675241"/>
              <a:gd name="connsiteY49" fmla="*/ 16630 h 3009490"/>
              <a:gd name="connsiteX50" fmla="*/ 9691273 w 10675241"/>
              <a:gd name="connsiteY50" fmla="*/ 19868 h 3009490"/>
              <a:gd name="connsiteX51" fmla="*/ 9922205 w 10675241"/>
              <a:gd name="connsiteY51" fmla="*/ 28832 h 3009490"/>
              <a:gd name="connsiteX52" fmla="*/ 10088485 w 10675241"/>
              <a:gd name="connsiteY52" fmla="*/ 22358 h 3009490"/>
              <a:gd name="connsiteX53" fmla="*/ 10229052 w 10675241"/>
              <a:gd name="connsiteY53" fmla="*/ 27836 h 3009490"/>
              <a:gd name="connsiteX54" fmla="*/ 10410760 w 10675241"/>
              <a:gd name="connsiteY54" fmla="*/ 12148 h 3009490"/>
              <a:gd name="connsiteX55" fmla="*/ 10528062 w 10675241"/>
              <a:gd name="connsiteY55" fmla="*/ 20366 h 3009490"/>
              <a:gd name="connsiteX56" fmla="*/ 10594427 w 10675241"/>
              <a:gd name="connsiteY56" fmla="*/ 20864 h 3009490"/>
              <a:gd name="connsiteX57" fmla="*/ 10675241 w 10675241"/>
              <a:gd name="connsiteY57" fmla="*/ 58962 h 3009490"/>
              <a:gd name="connsiteX58" fmla="*/ 10615978 w 10675241"/>
              <a:gd name="connsiteY58" fmla="*/ 117978 h 3009490"/>
              <a:gd name="connsiteX59" fmla="*/ 10519981 w 10675241"/>
              <a:gd name="connsiteY59" fmla="*/ 183717 h 3009490"/>
              <a:gd name="connsiteX60" fmla="*/ 10427413 w 10675241"/>
              <a:gd name="connsiteY60" fmla="*/ 262902 h 3009490"/>
              <a:gd name="connsiteX61" fmla="*/ 10216317 w 10675241"/>
              <a:gd name="connsiteY61" fmla="*/ 418285 h 3009490"/>
              <a:gd name="connsiteX62" fmla="*/ 10124729 w 10675241"/>
              <a:gd name="connsiteY62" fmla="*/ 504691 h 3009490"/>
              <a:gd name="connsiteX63" fmla="*/ 9852901 w 10675241"/>
              <a:gd name="connsiteY63" fmla="*/ 703402 h 3009490"/>
              <a:gd name="connsiteX64" fmla="*/ 9779924 w 10675241"/>
              <a:gd name="connsiteY64" fmla="*/ 766900 h 3009490"/>
              <a:gd name="connsiteX65" fmla="*/ 9759108 w 10675241"/>
              <a:gd name="connsiteY65" fmla="*/ 792299 h 3009490"/>
              <a:gd name="connsiteX66" fmla="*/ 9613398 w 10675241"/>
              <a:gd name="connsiteY66" fmla="*/ 894642 h 3009490"/>
              <a:gd name="connsiteX67" fmla="*/ 9400344 w 10675241"/>
              <a:gd name="connsiteY67" fmla="*/ 1060732 h 3009490"/>
              <a:gd name="connsiteX68" fmla="*/ 9271532 w 10675241"/>
              <a:gd name="connsiteY68" fmla="*/ 1175775 h 3009490"/>
              <a:gd name="connsiteX69" fmla="*/ 9100109 w 10675241"/>
              <a:gd name="connsiteY69" fmla="*/ 1314474 h 3009490"/>
              <a:gd name="connsiteX70" fmla="*/ 8950237 w 10675241"/>
              <a:gd name="connsiteY70" fmla="*/ 1437735 h 3009490"/>
              <a:gd name="connsiteX71" fmla="*/ 8765834 w 10675241"/>
              <a:gd name="connsiteY71" fmla="*/ 1587390 h 3009490"/>
              <a:gd name="connsiteX72" fmla="*/ 8668858 w 10675241"/>
              <a:gd name="connsiteY72" fmla="*/ 1674793 h 3009490"/>
              <a:gd name="connsiteX73" fmla="*/ 8593922 w 10675241"/>
              <a:gd name="connsiteY73" fmla="*/ 1737045 h 3009490"/>
              <a:gd name="connsiteX74" fmla="*/ 8583391 w 10675241"/>
              <a:gd name="connsiteY74" fmla="*/ 1749994 h 3009490"/>
              <a:gd name="connsiteX75" fmla="*/ 8446253 w 10675241"/>
              <a:gd name="connsiteY75" fmla="*/ 1862796 h 3009490"/>
              <a:gd name="connsiteX76" fmla="*/ 8349277 w 10675241"/>
              <a:gd name="connsiteY76" fmla="*/ 1955677 h 3009490"/>
              <a:gd name="connsiteX77" fmla="*/ 8191078 w 10675241"/>
              <a:gd name="connsiteY77" fmla="*/ 2069973 h 3009490"/>
              <a:gd name="connsiteX78" fmla="*/ 8105612 w 10675241"/>
              <a:gd name="connsiteY78" fmla="*/ 2129984 h 3009490"/>
              <a:gd name="connsiteX79" fmla="*/ 7831825 w 10675241"/>
              <a:gd name="connsiteY79" fmla="*/ 2364054 h 3009490"/>
              <a:gd name="connsiteX80" fmla="*/ 7671177 w 10675241"/>
              <a:gd name="connsiteY80" fmla="*/ 2503500 h 3009490"/>
              <a:gd name="connsiteX81" fmla="*/ 7571017 w 10675241"/>
              <a:gd name="connsiteY81" fmla="*/ 2591152 h 3009490"/>
              <a:gd name="connsiteX82" fmla="*/ 7402043 w 10675241"/>
              <a:gd name="connsiteY82" fmla="*/ 2724871 h 3009490"/>
              <a:gd name="connsiteX83" fmla="*/ 7315352 w 10675241"/>
              <a:gd name="connsiteY83" fmla="*/ 2801317 h 3009490"/>
              <a:gd name="connsiteX84" fmla="*/ 7220824 w 10675241"/>
              <a:gd name="connsiteY84" fmla="*/ 2874028 h 3009490"/>
              <a:gd name="connsiteX85" fmla="*/ 7162051 w 10675241"/>
              <a:gd name="connsiteY85" fmla="*/ 2930554 h 3009490"/>
              <a:gd name="connsiteX86" fmla="*/ 7074135 w 10675241"/>
              <a:gd name="connsiteY86" fmla="*/ 3009490 h 3009490"/>
              <a:gd name="connsiteX87" fmla="*/ 7030055 w 10675241"/>
              <a:gd name="connsiteY87" fmla="*/ 2827463 h 3009490"/>
              <a:gd name="connsiteX88" fmla="*/ 6912753 w 10675241"/>
              <a:gd name="connsiteY88" fmla="*/ 2654650 h 3009490"/>
              <a:gd name="connsiteX89" fmla="*/ 7025647 w 10675241"/>
              <a:gd name="connsiteY89" fmla="*/ 2561769 h 3009490"/>
              <a:gd name="connsiteX90" fmla="*/ 7076339 w 10675241"/>
              <a:gd name="connsiteY90" fmla="*/ 2502006 h 3009490"/>
              <a:gd name="connsiteX91" fmla="*/ 7159112 w 10675241"/>
              <a:gd name="connsiteY91" fmla="*/ 2397671 h 3009490"/>
              <a:gd name="connsiteX92" fmla="*/ 7155928 w 10675241"/>
              <a:gd name="connsiteY92" fmla="*/ 2353347 h 3009490"/>
              <a:gd name="connsiteX93" fmla="*/ 7112583 w 10675241"/>
              <a:gd name="connsiteY93" fmla="*/ 2350110 h 3009490"/>
              <a:gd name="connsiteX94" fmla="*/ 6999934 w 10675241"/>
              <a:gd name="connsiteY94" fmla="*/ 2415600 h 3009490"/>
              <a:gd name="connsiteX95" fmla="*/ 6847367 w 10675241"/>
              <a:gd name="connsiteY95" fmla="*/ 2559777 h 3009490"/>
              <a:gd name="connsiteX96" fmla="*/ 6834633 w 10675241"/>
              <a:gd name="connsiteY96" fmla="*/ 2576461 h 3009490"/>
              <a:gd name="connsiteX97" fmla="*/ 6659047 w 10675241"/>
              <a:gd name="connsiteY97" fmla="*/ 2467643 h 3009490"/>
              <a:gd name="connsiteX98" fmla="*/ 6360281 w 10675241"/>
              <a:gd name="connsiteY98" fmla="*/ 2387212 h 3009490"/>
              <a:gd name="connsiteX99" fmla="*/ 6278488 w 10675241"/>
              <a:gd name="connsiteY99" fmla="*/ 2386465 h 3009490"/>
              <a:gd name="connsiteX100" fmla="*/ 6111473 w 10675241"/>
              <a:gd name="connsiteY100" fmla="*/ 2390948 h 3009490"/>
              <a:gd name="connsiteX101" fmla="*/ 5858257 w 10675241"/>
              <a:gd name="connsiteY101" fmla="*/ 2446726 h 3009490"/>
              <a:gd name="connsiteX102" fmla="*/ 5681936 w 10675241"/>
              <a:gd name="connsiteY102" fmla="*/ 2525662 h 3009490"/>
              <a:gd name="connsiteX103" fmla="*/ 5359661 w 10675241"/>
              <a:gd name="connsiteY103" fmla="*/ 2775669 h 3009490"/>
              <a:gd name="connsiteX104" fmla="*/ 5320234 w 10675241"/>
              <a:gd name="connsiteY104" fmla="*/ 2775669 h 3009490"/>
              <a:gd name="connsiteX105" fmla="*/ 5120403 w 10675241"/>
              <a:gd name="connsiteY105" fmla="*/ 2635974 h 3009490"/>
              <a:gd name="connsiteX106" fmla="*/ 4811352 w 10675241"/>
              <a:gd name="connsiteY106" fmla="*/ 2490303 h 3009490"/>
              <a:gd name="connsiteX107" fmla="*/ 4674949 w 10675241"/>
              <a:gd name="connsiteY107" fmla="*/ 2455192 h 3009490"/>
              <a:gd name="connsiteX108" fmla="*/ 4531443 w 10675241"/>
              <a:gd name="connsiteY108" fmla="*/ 2423319 h 3009490"/>
              <a:gd name="connsiteX109" fmla="*/ 4407284 w 10675241"/>
              <a:gd name="connsiteY109" fmla="*/ 2428548 h 3009490"/>
              <a:gd name="connsiteX110" fmla="*/ 4172679 w 10675241"/>
              <a:gd name="connsiteY110" fmla="*/ 2453947 h 3009490"/>
              <a:gd name="connsiteX111" fmla="*/ 3949340 w 10675241"/>
              <a:gd name="connsiteY111" fmla="*/ 2515453 h 3009490"/>
              <a:gd name="connsiteX112" fmla="*/ 3853588 w 10675241"/>
              <a:gd name="connsiteY112" fmla="*/ 2575465 h 3009490"/>
              <a:gd name="connsiteX113" fmla="*/ 3811712 w 10675241"/>
              <a:gd name="connsiteY113" fmla="*/ 2611073 h 3009490"/>
              <a:gd name="connsiteX114" fmla="*/ 3700776 w 10675241"/>
              <a:gd name="connsiteY114" fmla="*/ 2496030 h 3009490"/>
              <a:gd name="connsiteX115" fmla="*/ 3572699 w 10675241"/>
              <a:gd name="connsiteY115" fmla="*/ 2387960 h 3009490"/>
              <a:gd name="connsiteX116" fmla="*/ 3519068 w 10675241"/>
              <a:gd name="connsiteY116" fmla="*/ 2397671 h 3009490"/>
              <a:gd name="connsiteX117" fmla="*/ 3519313 w 10675241"/>
              <a:gd name="connsiteY117" fmla="*/ 2443987 h 3009490"/>
              <a:gd name="connsiteX118" fmla="*/ 3572944 w 10675241"/>
              <a:gd name="connsiteY118" fmla="*/ 2519686 h 3009490"/>
              <a:gd name="connsiteX119" fmla="*/ 3632942 w 10675241"/>
              <a:gd name="connsiteY119" fmla="*/ 2572227 h 3009490"/>
              <a:gd name="connsiteX120" fmla="*/ 3742163 w 10675241"/>
              <a:gd name="connsiteY120" fmla="*/ 2681294 h 3009490"/>
              <a:gd name="connsiteX121" fmla="*/ 3699062 w 10675241"/>
              <a:gd name="connsiteY121" fmla="*/ 2754254 h 3009490"/>
              <a:gd name="connsiteX122" fmla="*/ 3584454 w 10675241"/>
              <a:gd name="connsiteY122" fmla="*/ 2942506 h 3009490"/>
              <a:gd name="connsiteX123" fmla="*/ 3429683 w 10675241"/>
              <a:gd name="connsiteY123" fmla="*/ 2812523 h 3009490"/>
              <a:gd name="connsiteX124" fmla="*/ 3254587 w 10675241"/>
              <a:gd name="connsiteY124" fmla="*/ 2668097 h 3009490"/>
              <a:gd name="connsiteX125" fmla="*/ 3107653 w 10675241"/>
              <a:gd name="connsiteY125" fmla="*/ 2547824 h 3009490"/>
              <a:gd name="connsiteX126" fmla="*/ 2959495 w 10675241"/>
              <a:gd name="connsiteY126" fmla="*/ 2419335 h 3009490"/>
              <a:gd name="connsiteX127" fmla="*/ 2808398 w 10675241"/>
              <a:gd name="connsiteY127" fmla="*/ 2290845 h 3009490"/>
              <a:gd name="connsiteX128" fmla="*/ 2523346 w 10675241"/>
              <a:gd name="connsiteY128" fmla="*/ 2059016 h 3009490"/>
              <a:gd name="connsiteX129" fmla="*/ 2482204 w 10675241"/>
              <a:gd name="connsiteY129" fmla="*/ 2016933 h 3009490"/>
              <a:gd name="connsiteX130" fmla="*/ 2348739 w 10675241"/>
              <a:gd name="connsiteY130" fmla="*/ 1925547 h 3009490"/>
              <a:gd name="connsiteX131" fmla="*/ 2301720 w 10675241"/>
              <a:gd name="connsiteY131" fmla="*/ 1877737 h 3009490"/>
              <a:gd name="connsiteX132" fmla="*/ 2139603 w 10675241"/>
              <a:gd name="connsiteY132" fmla="*/ 1741030 h 3009490"/>
              <a:gd name="connsiteX133" fmla="*/ 2052422 w 10675241"/>
              <a:gd name="connsiteY133" fmla="*/ 1669066 h 3009490"/>
              <a:gd name="connsiteX134" fmla="*/ 1985323 w 10675241"/>
              <a:gd name="connsiteY134" fmla="*/ 1604821 h 3009490"/>
              <a:gd name="connsiteX135" fmla="*/ 1865327 w 10675241"/>
              <a:gd name="connsiteY135" fmla="*/ 1509450 h 3009490"/>
              <a:gd name="connsiteX136" fmla="*/ 1756595 w 10675241"/>
              <a:gd name="connsiteY136" fmla="*/ 1422794 h 3009490"/>
              <a:gd name="connsiteX137" fmla="*/ 1623865 w 10675241"/>
              <a:gd name="connsiteY137" fmla="*/ 1311237 h 3009490"/>
              <a:gd name="connsiteX138" fmla="*/ 1472523 w 10675241"/>
              <a:gd name="connsiteY138" fmla="*/ 1188475 h 3009490"/>
              <a:gd name="connsiteX139" fmla="*/ 1324610 w 10675241"/>
              <a:gd name="connsiteY139" fmla="*/ 1055752 h 3009490"/>
              <a:gd name="connsiteX140" fmla="*/ 1250653 w 10675241"/>
              <a:gd name="connsiteY140" fmla="*/ 1012175 h 3009490"/>
              <a:gd name="connsiteX141" fmla="*/ 1200695 w 10675241"/>
              <a:gd name="connsiteY141" fmla="*/ 961377 h 3009490"/>
              <a:gd name="connsiteX142" fmla="*/ 960458 w 10675241"/>
              <a:gd name="connsiteY142" fmla="*/ 787817 h 3009490"/>
              <a:gd name="connsiteX143" fmla="*/ 955071 w 10675241"/>
              <a:gd name="connsiteY143" fmla="*/ 781093 h 3009490"/>
              <a:gd name="connsiteX144" fmla="*/ 711650 w 10675241"/>
              <a:gd name="connsiteY144" fmla="*/ 582632 h 3009490"/>
              <a:gd name="connsiteX145" fmla="*/ 580389 w 10675241"/>
              <a:gd name="connsiteY145" fmla="*/ 478047 h 3009490"/>
              <a:gd name="connsiteX146" fmla="*/ 450353 w 10675241"/>
              <a:gd name="connsiteY146" fmla="*/ 389150 h 3009490"/>
              <a:gd name="connsiteX147" fmla="*/ 428312 w 10675241"/>
              <a:gd name="connsiteY147" fmla="*/ 366988 h 3009490"/>
              <a:gd name="connsiteX148" fmla="*/ 397946 w 10675241"/>
              <a:gd name="connsiteY148" fmla="*/ 328143 h 3009490"/>
              <a:gd name="connsiteX149" fmla="*/ 240727 w 10675241"/>
              <a:gd name="connsiteY149" fmla="*/ 206875 h 3009490"/>
              <a:gd name="connsiteX150" fmla="*/ 184157 w 10675241"/>
              <a:gd name="connsiteY150" fmla="*/ 164543 h 3009490"/>
              <a:gd name="connsiteX151" fmla="*/ 0 w 10675241"/>
              <a:gd name="connsiteY151" fmla="*/ 30077 h 3009490"/>
              <a:gd name="connsiteX152" fmla="*/ 3316054 w 10675241"/>
              <a:gd name="connsiteY152" fmla="*/ 2233075 h 3009490"/>
              <a:gd name="connsiteX153" fmla="*/ 3292055 w 10675241"/>
              <a:gd name="connsiteY153" fmla="*/ 2137455 h 3009490"/>
              <a:gd name="connsiteX154" fmla="*/ 3139734 w 10675241"/>
              <a:gd name="connsiteY154" fmla="*/ 1999503 h 3009490"/>
              <a:gd name="connsiteX155" fmla="*/ 3007983 w 10675241"/>
              <a:gd name="connsiteY155" fmla="*/ 1896163 h 3009490"/>
              <a:gd name="connsiteX156" fmla="*/ 2990106 w 10675241"/>
              <a:gd name="connsiteY156" fmla="*/ 1872756 h 3009490"/>
              <a:gd name="connsiteX157" fmla="*/ 2925945 w 10675241"/>
              <a:gd name="connsiteY157" fmla="*/ 1818472 h 3009490"/>
              <a:gd name="connsiteX158" fmla="*/ 2878926 w 10675241"/>
              <a:gd name="connsiteY158" fmla="*/ 1786101 h 3009490"/>
              <a:gd name="connsiteX159" fmla="*/ 2815255 w 10675241"/>
              <a:gd name="connsiteY159" fmla="*/ 1784108 h 3009490"/>
              <a:gd name="connsiteX160" fmla="*/ 2813540 w 10675241"/>
              <a:gd name="connsiteY160" fmla="*/ 1833164 h 3009490"/>
              <a:gd name="connsiteX161" fmla="*/ 2948720 w 10675241"/>
              <a:gd name="connsiteY161" fmla="*/ 1994025 h 3009490"/>
              <a:gd name="connsiteX162" fmla="*/ 2952393 w 10675241"/>
              <a:gd name="connsiteY162" fmla="*/ 1996017 h 3009490"/>
              <a:gd name="connsiteX163" fmla="*/ 3054267 w 10675241"/>
              <a:gd name="connsiteY163" fmla="*/ 2057771 h 3009490"/>
              <a:gd name="connsiteX164" fmla="*/ 3089286 w 10675241"/>
              <a:gd name="connsiteY164" fmla="*/ 2099356 h 3009490"/>
              <a:gd name="connsiteX165" fmla="*/ 3316054 w 10675241"/>
              <a:gd name="connsiteY165" fmla="*/ 2233075 h 3009490"/>
              <a:gd name="connsiteX166" fmla="*/ 1290815 w 10675241"/>
              <a:gd name="connsiteY166" fmla="*/ 308720 h 3009490"/>
              <a:gd name="connsiteX167" fmla="*/ 1250163 w 10675241"/>
              <a:gd name="connsiteY167" fmla="*/ 355783 h 3009490"/>
              <a:gd name="connsiteX168" fmla="*/ 1332936 w 10675241"/>
              <a:gd name="connsiteY168" fmla="*/ 488506 h 3009490"/>
              <a:gd name="connsiteX169" fmla="*/ 1486237 w 10675241"/>
              <a:gd name="connsiteY169" fmla="*/ 628948 h 3009490"/>
              <a:gd name="connsiteX170" fmla="*/ 1645415 w 10675241"/>
              <a:gd name="connsiteY170" fmla="*/ 781342 h 3009490"/>
              <a:gd name="connsiteX171" fmla="*/ 1710801 w 10675241"/>
              <a:gd name="connsiteY171" fmla="*/ 782836 h 3009490"/>
              <a:gd name="connsiteX172" fmla="*/ 1695863 w 10675241"/>
              <a:gd name="connsiteY172" fmla="*/ 696679 h 3009490"/>
              <a:gd name="connsiteX173" fmla="*/ 1525664 w 10675241"/>
              <a:gd name="connsiteY173" fmla="*/ 531087 h 3009490"/>
              <a:gd name="connsiteX174" fmla="*/ 1365506 w 10675241"/>
              <a:gd name="connsiteY174" fmla="*/ 359767 h 3009490"/>
              <a:gd name="connsiteX175" fmla="*/ 1290815 w 10675241"/>
              <a:gd name="connsiteY175" fmla="*/ 308720 h 3009490"/>
              <a:gd name="connsiteX176" fmla="*/ 2517224 w 10675241"/>
              <a:gd name="connsiteY176" fmla="*/ 1472845 h 3009490"/>
              <a:gd name="connsiteX177" fmla="*/ 2499347 w 10675241"/>
              <a:gd name="connsiteY177" fmla="*/ 1414079 h 3009490"/>
              <a:gd name="connsiteX178" fmla="*/ 2264742 w 10675241"/>
              <a:gd name="connsiteY178" fmla="*/ 1191463 h 3009490"/>
              <a:gd name="connsiteX179" fmla="*/ 2192500 w 10675241"/>
              <a:gd name="connsiteY179" fmla="*/ 1129708 h 3009490"/>
              <a:gd name="connsiteX180" fmla="*/ 2125889 w 10675241"/>
              <a:gd name="connsiteY180" fmla="*/ 1062226 h 3009490"/>
              <a:gd name="connsiteX181" fmla="*/ 2049239 w 10675241"/>
              <a:gd name="connsiteY181" fmla="*/ 1057993 h 3009490"/>
              <a:gd name="connsiteX182" fmla="*/ 2065646 w 10675241"/>
              <a:gd name="connsiteY182" fmla="*/ 1123981 h 3009490"/>
              <a:gd name="connsiteX183" fmla="*/ 2138134 w 10675241"/>
              <a:gd name="connsiteY183" fmla="*/ 1213127 h 3009490"/>
              <a:gd name="connsiteX184" fmla="*/ 2218213 w 10675241"/>
              <a:gd name="connsiteY184" fmla="*/ 1280111 h 3009490"/>
              <a:gd name="connsiteX185" fmla="*/ 2283599 w 10675241"/>
              <a:gd name="connsiteY185" fmla="*/ 1349087 h 3009490"/>
              <a:gd name="connsiteX186" fmla="*/ 2336985 w 10675241"/>
              <a:gd name="connsiteY186" fmla="*/ 1397395 h 3009490"/>
              <a:gd name="connsiteX187" fmla="*/ 2461389 w 10675241"/>
              <a:gd name="connsiteY187" fmla="*/ 1504718 h 3009490"/>
              <a:gd name="connsiteX188" fmla="*/ 2516979 w 10675241"/>
              <a:gd name="connsiteY188" fmla="*/ 1518663 h 3009490"/>
              <a:gd name="connsiteX189" fmla="*/ 2517224 w 10675241"/>
              <a:gd name="connsiteY189" fmla="*/ 1472845 h 3009490"/>
              <a:gd name="connsiteX190" fmla="*/ 7551671 w 10675241"/>
              <a:gd name="connsiteY190" fmla="*/ 1949950 h 3009490"/>
              <a:gd name="connsiteX191" fmla="*/ 7567833 w 10675241"/>
              <a:gd name="connsiteY191" fmla="*/ 1991036 h 3009490"/>
              <a:gd name="connsiteX192" fmla="*/ 7623423 w 10675241"/>
              <a:gd name="connsiteY192" fmla="*/ 1988297 h 3009490"/>
              <a:gd name="connsiteX193" fmla="*/ 7792642 w 10675241"/>
              <a:gd name="connsiteY193" fmla="*/ 1862796 h 3009490"/>
              <a:gd name="connsiteX194" fmla="*/ 7985126 w 10675241"/>
              <a:gd name="connsiteY194" fmla="*/ 1706915 h 3009490"/>
              <a:gd name="connsiteX195" fmla="*/ 8000309 w 10675241"/>
              <a:gd name="connsiteY195" fmla="*/ 1637441 h 3009490"/>
              <a:gd name="connsiteX196" fmla="*/ 7954025 w 10675241"/>
              <a:gd name="connsiteY196" fmla="*/ 1619014 h 3009490"/>
              <a:gd name="connsiteX197" fmla="*/ 7846763 w 10675241"/>
              <a:gd name="connsiteY197" fmla="*/ 1677283 h 3009490"/>
              <a:gd name="connsiteX198" fmla="*/ 7646688 w 10675241"/>
              <a:gd name="connsiteY198" fmla="*/ 1839887 h 3009490"/>
              <a:gd name="connsiteX199" fmla="*/ 7569547 w 10675241"/>
              <a:gd name="connsiteY199" fmla="*/ 1906373 h 3009490"/>
              <a:gd name="connsiteX200" fmla="*/ 7551671 w 10675241"/>
              <a:gd name="connsiteY200" fmla="*/ 1949950 h 3009490"/>
              <a:gd name="connsiteX201" fmla="*/ 9330796 w 10675241"/>
              <a:gd name="connsiteY201" fmla="*/ 546276 h 3009490"/>
              <a:gd name="connsiteX202" fmla="*/ 9360672 w 10675241"/>
              <a:gd name="connsiteY202" fmla="*/ 533826 h 3009490"/>
              <a:gd name="connsiteX203" fmla="*/ 9440261 w 10675241"/>
              <a:gd name="connsiteY203" fmla="*/ 458624 h 3009490"/>
              <a:gd name="connsiteX204" fmla="*/ 9617806 w 10675241"/>
              <a:gd name="connsiteY204" fmla="*/ 294775 h 3009490"/>
              <a:gd name="connsiteX205" fmla="*/ 9714048 w 10675241"/>
              <a:gd name="connsiteY205" fmla="*/ 177491 h 3009490"/>
              <a:gd name="connsiteX206" fmla="*/ 9717232 w 10675241"/>
              <a:gd name="connsiteY206" fmla="*/ 136654 h 3009490"/>
              <a:gd name="connsiteX207" fmla="*/ 9674621 w 10675241"/>
              <a:gd name="connsiteY207" fmla="*/ 137152 h 3009490"/>
              <a:gd name="connsiteX208" fmla="*/ 9577155 w 10675241"/>
              <a:gd name="connsiteY208" fmla="*/ 197163 h 3009490"/>
              <a:gd name="connsiteX209" fmla="*/ 9464995 w 10675241"/>
              <a:gd name="connsiteY209" fmla="*/ 307475 h 3009490"/>
              <a:gd name="connsiteX210" fmla="*/ 9290878 w 10675241"/>
              <a:gd name="connsiteY210" fmla="*/ 467091 h 3009490"/>
              <a:gd name="connsiteX211" fmla="*/ 9279369 w 10675241"/>
              <a:gd name="connsiteY211" fmla="*/ 522371 h 3009490"/>
              <a:gd name="connsiteX212" fmla="*/ 9330796 w 10675241"/>
              <a:gd name="connsiteY212" fmla="*/ 546276 h 3009490"/>
              <a:gd name="connsiteX213" fmla="*/ 8410499 w 10675241"/>
              <a:gd name="connsiteY213" fmla="*/ 1315968 h 3009490"/>
              <a:gd name="connsiteX214" fmla="*/ 8465355 w 10675241"/>
              <a:gd name="connsiteY214" fmla="*/ 1282601 h 3009490"/>
              <a:gd name="connsiteX215" fmla="*/ 8627227 w 10675241"/>
              <a:gd name="connsiteY215" fmla="*/ 1141163 h 3009490"/>
              <a:gd name="connsiteX216" fmla="*/ 8688694 w 10675241"/>
              <a:gd name="connsiteY216" fmla="*/ 1079408 h 3009490"/>
              <a:gd name="connsiteX217" fmla="*/ 8828281 w 10675241"/>
              <a:gd name="connsiteY217" fmla="*/ 959634 h 3009490"/>
              <a:gd name="connsiteX218" fmla="*/ 8837342 w 10675241"/>
              <a:gd name="connsiteY218" fmla="*/ 897630 h 3009490"/>
              <a:gd name="connsiteX219" fmla="*/ 8769263 w 10675241"/>
              <a:gd name="connsiteY219" fmla="*/ 897132 h 3009490"/>
              <a:gd name="connsiteX220" fmla="*/ 8623798 w 10675241"/>
              <a:gd name="connsiteY220" fmla="*/ 1018400 h 3009490"/>
              <a:gd name="connsiteX221" fmla="*/ 8515312 w 10675241"/>
              <a:gd name="connsiteY221" fmla="*/ 1127467 h 3009490"/>
              <a:gd name="connsiteX222" fmla="*/ 8379643 w 10675241"/>
              <a:gd name="connsiteY222" fmla="*/ 1262680 h 3009490"/>
              <a:gd name="connsiteX223" fmla="*/ 8370582 w 10675241"/>
              <a:gd name="connsiteY223" fmla="*/ 1297293 h 3009490"/>
              <a:gd name="connsiteX224" fmla="*/ 8410499 w 10675241"/>
              <a:gd name="connsiteY224" fmla="*/ 1315968 h 3009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</a:cxnLst>
            <a:rect l="l" t="t" r="r" b="b"/>
            <a:pathLst>
              <a:path w="10675241" h="3009490">
                <a:moveTo>
                  <a:pt x="0" y="30077"/>
                </a:moveTo>
                <a:cubicBezTo>
                  <a:pt x="39182" y="10405"/>
                  <a:pt x="80569" y="9907"/>
                  <a:pt x="123669" y="7168"/>
                </a:cubicBezTo>
                <a:cubicBezTo>
                  <a:pt x="213544" y="1690"/>
                  <a:pt x="303664" y="3682"/>
                  <a:pt x="393048" y="9409"/>
                </a:cubicBezTo>
                <a:cubicBezTo>
                  <a:pt x="456965" y="13393"/>
                  <a:pt x="522105" y="11401"/>
                  <a:pt x="586022" y="24350"/>
                </a:cubicBezTo>
                <a:cubicBezTo>
                  <a:pt x="620061" y="31073"/>
                  <a:pt x="658754" y="16879"/>
                  <a:pt x="690345" y="20864"/>
                </a:cubicBezTo>
                <a:cubicBezTo>
                  <a:pt x="755240" y="29330"/>
                  <a:pt x="820136" y="13891"/>
                  <a:pt x="882828" y="26840"/>
                </a:cubicBezTo>
                <a:cubicBezTo>
                  <a:pt x="926908" y="36053"/>
                  <a:pt x="964866" y="15883"/>
                  <a:pt x="1006987" y="16381"/>
                </a:cubicBezTo>
                <a:cubicBezTo>
                  <a:pt x="1109106" y="18373"/>
                  <a:pt x="1212450" y="18124"/>
                  <a:pt x="1313590" y="6172"/>
                </a:cubicBezTo>
                <a:cubicBezTo>
                  <a:pt x="1387301" y="-2543"/>
                  <a:pt x="1458075" y="16879"/>
                  <a:pt x="1529093" y="11152"/>
                </a:cubicBezTo>
                <a:cubicBezTo>
                  <a:pt x="1622151" y="3931"/>
                  <a:pt x="1716189" y="25097"/>
                  <a:pt x="1805818" y="9658"/>
                </a:cubicBezTo>
                <a:cubicBezTo>
                  <a:pt x="1909652" y="-8271"/>
                  <a:pt x="2011771" y="4678"/>
                  <a:pt x="2112910" y="8164"/>
                </a:cubicBezTo>
                <a:cubicBezTo>
                  <a:pt x="2206213" y="11401"/>
                  <a:pt x="2299516" y="2686"/>
                  <a:pt x="2393554" y="10405"/>
                </a:cubicBezTo>
                <a:cubicBezTo>
                  <a:pt x="2460654" y="16132"/>
                  <a:pt x="2530692" y="16132"/>
                  <a:pt x="2599507" y="12646"/>
                </a:cubicBezTo>
                <a:cubicBezTo>
                  <a:pt x="2634281" y="10903"/>
                  <a:pt x="2669790" y="8164"/>
                  <a:pt x="2703585" y="22358"/>
                </a:cubicBezTo>
                <a:cubicBezTo>
                  <a:pt x="2729298" y="32816"/>
                  <a:pt x="2757705" y="25097"/>
                  <a:pt x="2781705" y="21860"/>
                </a:cubicBezTo>
                <a:cubicBezTo>
                  <a:pt x="2837050" y="14140"/>
                  <a:pt x="2891660" y="34310"/>
                  <a:pt x="2946271" y="17626"/>
                </a:cubicBezTo>
                <a:cubicBezTo>
                  <a:pt x="2987657" y="5176"/>
                  <a:pt x="3025125" y="32567"/>
                  <a:pt x="3065287" y="37049"/>
                </a:cubicBezTo>
                <a:cubicBezTo>
                  <a:pt x="3078021" y="38294"/>
                  <a:pt x="3092470" y="45516"/>
                  <a:pt x="3102755" y="41531"/>
                </a:cubicBezTo>
                <a:cubicBezTo>
                  <a:pt x="3165692" y="17626"/>
                  <a:pt x="3229608" y="37796"/>
                  <a:pt x="3292790" y="34310"/>
                </a:cubicBezTo>
                <a:cubicBezTo>
                  <a:pt x="3391481" y="28583"/>
                  <a:pt x="3490416" y="43275"/>
                  <a:pt x="3589352" y="30824"/>
                </a:cubicBezTo>
                <a:cubicBezTo>
                  <a:pt x="3621187" y="26840"/>
                  <a:pt x="3655717" y="32567"/>
                  <a:pt x="3688042" y="35057"/>
                </a:cubicBezTo>
                <a:cubicBezTo>
                  <a:pt x="3771060" y="41531"/>
                  <a:pt x="3853588" y="21113"/>
                  <a:pt x="3935381" y="33563"/>
                </a:cubicBezTo>
                <a:cubicBezTo>
                  <a:pt x="4069826" y="54231"/>
                  <a:pt x="4204515" y="24101"/>
                  <a:pt x="4339450" y="40784"/>
                </a:cubicBezTo>
                <a:cubicBezTo>
                  <a:pt x="4407039" y="49251"/>
                  <a:pt x="4477078" y="38792"/>
                  <a:pt x="4546137" y="37298"/>
                </a:cubicBezTo>
                <a:cubicBezTo>
                  <a:pt x="4596094" y="36302"/>
                  <a:pt x="4646541" y="41282"/>
                  <a:pt x="4695519" y="39788"/>
                </a:cubicBezTo>
                <a:cubicBezTo>
                  <a:pt x="4769966" y="37547"/>
                  <a:pt x="4844413" y="43773"/>
                  <a:pt x="4918859" y="40535"/>
                </a:cubicBezTo>
                <a:cubicBezTo>
                  <a:pt x="4983020" y="38294"/>
                  <a:pt x="5047426" y="47508"/>
                  <a:pt x="5111832" y="46014"/>
                </a:cubicBezTo>
                <a:cubicBezTo>
                  <a:pt x="5180891" y="44271"/>
                  <a:pt x="5249705" y="39539"/>
                  <a:pt x="5319009" y="42278"/>
                </a:cubicBezTo>
                <a:cubicBezTo>
                  <a:pt x="5385374" y="45018"/>
                  <a:pt x="5451740" y="44271"/>
                  <a:pt x="5518105" y="41780"/>
                </a:cubicBezTo>
                <a:cubicBezTo>
                  <a:pt x="5590102" y="38543"/>
                  <a:pt x="5662835" y="38543"/>
                  <a:pt x="5733853" y="39290"/>
                </a:cubicBezTo>
                <a:cubicBezTo>
                  <a:pt x="5812952" y="40037"/>
                  <a:pt x="5892541" y="35306"/>
                  <a:pt x="5971886" y="36800"/>
                </a:cubicBezTo>
                <a:cubicBezTo>
                  <a:pt x="6101188" y="39290"/>
                  <a:pt x="6231469" y="45267"/>
                  <a:pt x="6361261" y="36800"/>
                </a:cubicBezTo>
                <a:cubicBezTo>
                  <a:pt x="6436442" y="32069"/>
                  <a:pt x="6512113" y="32567"/>
                  <a:pt x="6588029" y="42278"/>
                </a:cubicBezTo>
                <a:cubicBezTo>
                  <a:pt x="6619130" y="46014"/>
                  <a:pt x="6654639" y="44520"/>
                  <a:pt x="6686474" y="39539"/>
                </a:cubicBezTo>
                <a:cubicBezTo>
                  <a:pt x="6776839" y="24848"/>
                  <a:pt x="6866469" y="41282"/>
                  <a:pt x="6956343" y="37298"/>
                </a:cubicBezTo>
                <a:cubicBezTo>
                  <a:pt x="7040340" y="33314"/>
                  <a:pt x="7124827" y="34808"/>
                  <a:pt x="7209070" y="34310"/>
                </a:cubicBezTo>
                <a:cubicBezTo>
                  <a:pt x="7291842" y="33563"/>
                  <a:pt x="7374615" y="37049"/>
                  <a:pt x="7456898" y="30326"/>
                </a:cubicBezTo>
                <a:cubicBezTo>
                  <a:pt x="7499019" y="27089"/>
                  <a:pt x="7537712" y="29330"/>
                  <a:pt x="7577139" y="41282"/>
                </a:cubicBezTo>
                <a:cubicBezTo>
                  <a:pt x="7592077" y="46014"/>
                  <a:pt x="7605546" y="38543"/>
                  <a:pt x="7617791" y="32816"/>
                </a:cubicBezTo>
                <a:cubicBezTo>
                  <a:pt x="7645708" y="20366"/>
                  <a:pt x="7671422" y="16879"/>
                  <a:pt x="7702768" y="20615"/>
                </a:cubicBezTo>
                <a:cubicBezTo>
                  <a:pt x="7769378" y="28832"/>
                  <a:pt x="7837457" y="13144"/>
                  <a:pt x="7903822" y="18373"/>
                </a:cubicBezTo>
                <a:cubicBezTo>
                  <a:pt x="8007656" y="26840"/>
                  <a:pt x="8109530" y="-2045"/>
                  <a:pt x="8211649" y="10156"/>
                </a:cubicBezTo>
                <a:cubicBezTo>
                  <a:pt x="8285361" y="18871"/>
                  <a:pt x="8357848" y="-5532"/>
                  <a:pt x="8429111" y="9409"/>
                </a:cubicBezTo>
                <a:cubicBezTo>
                  <a:pt x="8500619" y="24350"/>
                  <a:pt x="8568208" y="-8520"/>
                  <a:pt x="8638247" y="2188"/>
                </a:cubicBezTo>
                <a:cubicBezTo>
                  <a:pt x="8706571" y="12397"/>
                  <a:pt x="8775875" y="4678"/>
                  <a:pt x="8844444" y="9160"/>
                </a:cubicBezTo>
                <a:cubicBezTo>
                  <a:pt x="8910320" y="13393"/>
                  <a:pt x="8979868" y="22109"/>
                  <a:pt x="9046968" y="4429"/>
                </a:cubicBezTo>
                <a:cubicBezTo>
                  <a:pt x="9056274" y="2188"/>
                  <a:pt x="9068518" y="-2045"/>
                  <a:pt x="9075865" y="1690"/>
                </a:cubicBezTo>
                <a:cubicBezTo>
                  <a:pt x="9124108" y="25595"/>
                  <a:pt x="9171372" y="196"/>
                  <a:pt x="9218636" y="694"/>
                </a:cubicBezTo>
                <a:cubicBezTo>
                  <a:pt x="9287695" y="1192"/>
                  <a:pt x="9356754" y="11650"/>
                  <a:pt x="9425568" y="9409"/>
                </a:cubicBezTo>
                <a:cubicBezTo>
                  <a:pt x="9489484" y="7417"/>
                  <a:pt x="9551931" y="28334"/>
                  <a:pt x="9616337" y="16630"/>
                </a:cubicBezTo>
                <a:cubicBezTo>
                  <a:pt x="9640581" y="12148"/>
                  <a:pt x="9668009" y="12646"/>
                  <a:pt x="9691273" y="19868"/>
                </a:cubicBezTo>
                <a:cubicBezTo>
                  <a:pt x="9767434" y="43025"/>
                  <a:pt x="9844575" y="18871"/>
                  <a:pt x="9922205" y="28832"/>
                </a:cubicBezTo>
                <a:cubicBezTo>
                  <a:pt x="9972652" y="35555"/>
                  <a:pt x="10030936" y="45018"/>
                  <a:pt x="10088485" y="22358"/>
                </a:cubicBezTo>
                <a:cubicBezTo>
                  <a:pt x="10128892" y="6172"/>
                  <a:pt x="10181788" y="25844"/>
                  <a:pt x="10229052" y="27836"/>
                </a:cubicBezTo>
                <a:cubicBezTo>
                  <a:pt x="10290764" y="30575"/>
                  <a:pt x="10350517" y="32318"/>
                  <a:pt x="10410760" y="12148"/>
                </a:cubicBezTo>
                <a:cubicBezTo>
                  <a:pt x="10449208" y="-551"/>
                  <a:pt x="10489125" y="16381"/>
                  <a:pt x="10528062" y="20366"/>
                </a:cubicBezTo>
                <a:cubicBezTo>
                  <a:pt x="10550592" y="22358"/>
                  <a:pt x="10571163" y="24350"/>
                  <a:pt x="10594427" y="20864"/>
                </a:cubicBezTo>
                <a:cubicBezTo>
                  <a:pt x="10626263" y="16132"/>
                  <a:pt x="10660303" y="20117"/>
                  <a:pt x="10675241" y="58962"/>
                </a:cubicBezTo>
                <a:cubicBezTo>
                  <a:pt x="10650262" y="72658"/>
                  <a:pt x="10635079" y="98555"/>
                  <a:pt x="10615978" y="117978"/>
                </a:cubicBezTo>
                <a:cubicBezTo>
                  <a:pt x="10587326" y="146614"/>
                  <a:pt x="10550592" y="159812"/>
                  <a:pt x="10519981" y="183717"/>
                </a:cubicBezTo>
                <a:cubicBezTo>
                  <a:pt x="10487411" y="209116"/>
                  <a:pt x="10462432" y="248459"/>
                  <a:pt x="10427413" y="262902"/>
                </a:cubicBezTo>
                <a:cubicBezTo>
                  <a:pt x="10343660" y="298012"/>
                  <a:pt x="10301539" y="387158"/>
                  <a:pt x="10216317" y="418285"/>
                </a:cubicBezTo>
                <a:cubicBezTo>
                  <a:pt x="10174686" y="433225"/>
                  <a:pt x="10158034" y="480786"/>
                  <a:pt x="10124729" y="504691"/>
                </a:cubicBezTo>
                <a:cubicBezTo>
                  <a:pt x="10032895" y="569434"/>
                  <a:pt x="9943265" y="636916"/>
                  <a:pt x="9852901" y="703402"/>
                </a:cubicBezTo>
                <a:cubicBezTo>
                  <a:pt x="9826453" y="722825"/>
                  <a:pt x="9802209" y="743493"/>
                  <a:pt x="9779924" y="766900"/>
                </a:cubicBezTo>
                <a:cubicBezTo>
                  <a:pt x="9772577" y="774868"/>
                  <a:pt x="9772087" y="790556"/>
                  <a:pt x="9759108" y="792299"/>
                </a:cubicBezTo>
                <a:cubicBezTo>
                  <a:pt x="9692988" y="800516"/>
                  <a:pt x="9664825" y="864014"/>
                  <a:pt x="9613398" y="894642"/>
                </a:cubicBezTo>
                <a:cubicBezTo>
                  <a:pt x="9536258" y="940460"/>
                  <a:pt x="9483362" y="1019895"/>
                  <a:pt x="9400344" y="1060732"/>
                </a:cubicBezTo>
                <a:cubicBezTo>
                  <a:pt x="9347693" y="1086629"/>
                  <a:pt x="9318551" y="1142408"/>
                  <a:pt x="9271532" y="1175775"/>
                </a:cubicBezTo>
                <a:cubicBezTo>
                  <a:pt x="9211534" y="1218605"/>
                  <a:pt x="9150067" y="1262929"/>
                  <a:pt x="9100109" y="1314474"/>
                </a:cubicBezTo>
                <a:cubicBezTo>
                  <a:pt x="9054070" y="1362035"/>
                  <a:pt x="8999704" y="1398142"/>
                  <a:pt x="8950237" y="1437735"/>
                </a:cubicBezTo>
                <a:cubicBezTo>
                  <a:pt x="8888524" y="1487288"/>
                  <a:pt x="8836853" y="1550038"/>
                  <a:pt x="8765834" y="1587390"/>
                </a:cubicBezTo>
                <a:cubicBezTo>
                  <a:pt x="8726162" y="1608307"/>
                  <a:pt x="8714163" y="1664085"/>
                  <a:pt x="8668858" y="1674793"/>
                </a:cubicBezTo>
                <a:cubicBezTo>
                  <a:pt x="8631145" y="1683508"/>
                  <a:pt x="8614248" y="1710650"/>
                  <a:pt x="8593922" y="1737045"/>
                </a:cubicBezTo>
                <a:cubicBezTo>
                  <a:pt x="8590493" y="1741528"/>
                  <a:pt x="8587800" y="1748500"/>
                  <a:pt x="8583391" y="1749994"/>
                </a:cubicBezTo>
                <a:cubicBezTo>
                  <a:pt x="8523393" y="1770164"/>
                  <a:pt x="8496456" y="1831421"/>
                  <a:pt x="8446253" y="1862796"/>
                </a:cubicBezTo>
                <a:cubicBezTo>
                  <a:pt x="8407071" y="1887199"/>
                  <a:pt x="8385766" y="1932768"/>
                  <a:pt x="8349277" y="1955677"/>
                </a:cubicBezTo>
                <a:cubicBezTo>
                  <a:pt x="8293932" y="1990787"/>
                  <a:pt x="8237607" y="2023408"/>
                  <a:pt x="8191078" y="2069973"/>
                </a:cubicBezTo>
                <a:cubicBezTo>
                  <a:pt x="8165854" y="2095621"/>
                  <a:pt x="8128386" y="2101099"/>
                  <a:pt x="8105612" y="2129984"/>
                </a:cubicBezTo>
                <a:cubicBezTo>
                  <a:pt x="8029941" y="2226850"/>
                  <a:pt x="7916556" y="2278146"/>
                  <a:pt x="7831825" y="2364054"/>
                </a:cubicBezTo>
                <a:cubicBezTo>
                  <a:pt x="7781867" y="2414604"/>
                  <a:pt x="7719175" y="2449465"/>
                  <a:pt x="7671177" y="2503500"/>
                </a:cubicBezTo>
                <a:cubicBezTo>
                  <a:pt x="7642280" y="2536121"/>
                  <a:pt x="7607261" y="2566500"/>
                  <a:pt x="7571017" y="2591152"/>
                </a:cubicBezTo>
                <a:cubicBezTo>
                  <a:pt x="7511264" y="2631990"/>
                  <a:pt x="7456653" y="2678804"/>
                  <a:pt x="7402043" y="2724871"/>
                </a:cubicBezTo>
                <a:cubicBezTo>
                  <a:pt x="7372901" y="2749523"/>
                  <a:pt x="7341065" y="2772183"/>
                  <a:pt x="7315352" y="2801317"/>
                </a:cubicBezTo>
                <a:cubicBezTo>
                  <a:pt x="7288414" y="2831448"/>
                  <a:pt x="7236987" y="2828708"/>
                  <a:pt x="7220824" y="2874028"/>
                </a:cubicBezTo>
                <a:cubicBezTo>
                  <a:pt x="7210784" y="2902167"/>
                  <a:pt x="7185315" y="2916858"/>
                  <a:pt x="7162051" y="2930554"/>
                </a:cubicBezTo>
                <a:cubicBezTo>
                  <a:pt x="7127276" y="2951222"/>
                  <a:pt x="7099604" y="2978862"/>
                  <a:pt x="7074135" y="3009490"/>
                </a:cubicBezTo>
                <a:cubicBezTo>
                  <a:pt x="7066544" y="2946989"/>
                  <a:pt x="7052340" y="2886479"/>
                  <a:pt x="7030055" y="2827463"/>
                </a:cubicBezTo>
                <a:cubicBezTo>
                  <a:pt x="7004342" y="2759733"/>
                  <a:pt x="6950711" y="2713168"/>
                  <a:pt x="6912753" y="2654650"/>
                </a:cubicBezTo>
                <a:cubicBezTo>
                  <a:pt x="6945813" y="2618294"/>
                  <a:pt x="6996260" y="2605346"/>
                  <a:pt x="7025647" y="2561769"/>
                </a:cubicBezTo>
                <a:cubicBezTo>
                  <a:pt x="7039361" y="2541101"/>
                  <a:pt x="7047197" y="2512714"/>
                  <a:pt x="7076339" y="2502006"/>
                </a:cubicBezTo>
                <a:cubicBezTo>
                  <a:pt x="7123113" y="2484327"/>
                  <a:pt x="7137072" y="2437015"/>
                  <a:pt x="7159112" y="2397671"/>
                </a:cubicBezTo>
                <a:cubicBezTo>
                  <a:pt x="7166459" y="2383975"/>
                  <a:pt x="7167928" y="2366047"/>
                  <a:pt x="7155928" y="2353347"/>
                </a:cubicBezTo>
                <a:cubicBezTo>
                  <a:pt x="7143684" y="2340398"/>
                  <a:pt x="7127031" y="2341893"/>
                  <a:pt x="7112583" y="2350110"/>
                </a:cubicBezTo>
                <a:cubicBezTo>
                  <a:pt x="7074625" y="2371525"/>
                  <a:pt x="7035687" y="2391197"/>
                  <a:pt x="6999934" y="2415600"/>
                </a:cubicBezTo>
                <a:cubicBezTo>
                  <a:pt x="6941895" y="2455192"/>
                  <a:pt x="6915691" y="2530145"/>
                  <a:pt x="6847367" y="2559777"/>
                </a:cubicBezTo>
                <a:cubicBezTo>
                  <a:pt x="6841735" y="2562018"/>
                  <a:pt x="6839041" y="2570733"/>
                  <a:pt x="6834633" y="2576461"/>
                </a:cubicBezTo>
                <a:cubicBezTo>
                  <a:pt x="6776594" y="2539856"/>
                  <a:pt x="6724677" y="2495781"/>
                  <a:pt x="6659047" y="2467643"/>
                </a:cubicBezTo>
                <a:cubicBezTo>
                  <a:pt x="6562070" y="2426058"/>
                  <a:pt x="6465829" y="2393936"/>
                  <a:pt x="6360281" y="2387212"/>
                </a:cubicBezTo>
                <a:cubicBezTo>
                  <a:pt x="6332609" y="2385469"/>
                  <a:pt x="6305916" y="2392193"/>
                  <a:pt x="6278488" y="2386465"/>
                </a:cubicBezTo>
                <a:cubicBezTo>
                  <a:pt x="6222898" y="2375011"/>
                  <a:pt x="6164124" y="2380240"/>
                  <a:pt x="6111473" y="2390948"/>
                </a:cubicBezTo>
                <a:cubicBezTo>
                  <a:pt x="6026986" y="2408129"/>
                  <a:pt x="5939315" y="2412363"/>
                  <a:pt x="5858257" y="2446726"/>
                </a:cubicBezTo>
                <a:cubicBezTo>
                  <a:pt x="5798993" y="2472125"/>
                  <a:pt x="5734098" y="2488062"/>
                  <a:pt x="5681936" y="2525662"/>
                </a:cubicBezTo>
                <a:cubicBezTo>
                  <a:pt x="5571980" y="2605346"/>
                  <a:pt x="5465943" y="2690757"/>
                  <a:pt x="5359661" y="2775669"/>
                </a:cubicBezTo>
                <a:cubicBezTo>
                  <a:pt x="5343253" y="2788618"/>
                  <a:pt x="5332968" y="2787871"/>
                  <a:pt x="5320234" y="2775669"/>
                </a:cubicBezTo>
                <a:cubicBezTo>
                  <a:pt x="5260480" y="2718895"/>
                  <a:pt x="5191666" y="2676563"/>
                  <a:pt x="5120403" y="2635974"/>
                </a:cubicBezTo>
                <a:cubicBezTo>
                  <a:pt x="5020978" y="2578702"/>
                  <a:pt x="4914941" y="2537615"/>
                  <a:pt x="4811352" y="2490303"/>
                </a:cubicBezTo>
                <a:cubicBezTo>
                  <a:pt x="4766782" y="2470133"/>
                  <a:pt x="4720008" y="2467145"/>
                  <a:pt x="4674949" y="2455192"/>
                </a:cubicBezTo>
                <a:cubicBezTo>
                  <a:pt x="4627685" y="2442742"/>
                  <a:pt x="4580176" y="2426307"/>
                  <a:pt x="4531443" y="2423319"/>
                </a:cubicBezTo>
                <a:cubicBezTo>
                  <a:pt x="4490302" y="2420580"/>
                  <a:pt x="4448426" y="2430540"/>
                  <a:pt x="4407284" y="2428548"/>
                </a:cubicBezTo>
                <a:cubicBezTo>
                  <a:pt x="4327450" y="2424813"/>
                  <a:pt x="4250310" y="2440750"/>
                  <a:pt x="4172679" y="2453947"/>
                </a:cubicBezTo>
                <a:cubicBezTo>
                  <a:pt x="4096274" y="2467145"/>
                  <a:pt x="4023297" y="2493291"/>
                  <a:pt x="3949340" y="2515453"/>
                </a:cubicBezTo>
                <a:cubicBezTo>
                  <a:pt x="3911872" y="2526658"/>
                  <a:pt x="3879791" y="2546081"/>
                  <a:pt x="3853588" y="2575465"/>
                </a:cubicBezTo>
                <a:cubicBezTo>
                  <a:pt x="3841343" y="2589409"/>
                  <a:pt x="3828854" y="2603354"/>
                  <a:pt x="3811712" y="2611073"/>
                </a:cubicBezTo>
                <a:cubicBezTo>
                  <a:pt x="3790896" y="2557038"/>
                  <a:pt x="3734326" y="2538611"/>
                  <a:pt x="3700776" y="2496030"/>
                </a:cubicBezTo>
                <a:cubicBezTo>
                  <a:pt x="3666247" y="2452453"/>
                  <a:pt x="3619963" y="2418339"/>
                  <a:pt x="3572699" y="2387960"/>
                </a:cubicBezTo>
                <a:cubicBezTo>
                  <a:pt x="3552373" y="2374762"/>
                  <a:pt x="3533272" y="2382481"/>
                  <a:pt x="3519068" y="2397671"/>
                </a:cubicBezTo>
                <a:cubicBezTo>
                  <a:pt x="3505844" y="2411367"/>
                  <a:pt x="3508293" y="2427801"/>
                  <a:pt x="3519313" y="2443987"/>
                </a:cubicBezTo>
                <a:cubicBezTo>
                  <a:pt x="3536945" y="2469635"/>
                  <a:pt x="3551883" y="2496030"/>
                  <a:pt x="3572944" y="2519686"/>
                </a:cubicBezTo>
                <a:cubicBezTo>
                  <a:pt x="3591311" y="2540105"/>
                  <a:pt x="3621677" y="2550065"/>
                  <a:pt x="3632942" y="2572227"/>
                </a:cubicBezTo>
                <a:cubicBezTo>
                  <a:pt x="3658166" y="2621781"/>
                  <a:pt x="3707389" y="2643445"/>
                  <a:pt x="3742163" y="2681294"/>
                </a:cubicBezTo>
                <a:cubicBezTo>
                  <a:pt x="3727959" y="2705697"/>
                  <a:pt x="3716694" y="2732590"/>
                  <a:pt x="3699062" y="2754254"/>
                </a:cubicBezTo>
                <a:cubicBezTo>
                  <a:pt x="3651799" y="2811527"/>
                  <a:pt x="3617514" y="2876270"/>
                  <a:pt x="3584454" y="2942506"/>
                </a:cubicBezTo>
                <a:cubicBezTo>
                  <a:pt x="3514905" y="2922337"/>
                  <a:pt x="3498987" y="2840412"/>
                  <a:pt x="3429683" y="2812523"/>
                </a:cubicBezTo>
                <a:cubicBezTo>
                  <a:pt x="3360869" y="2784634"/>
                  <a:pt x="3317769" y="2712420"/>
                  <a:pt x="3254587" y="2668097"/>
                </a:cubicBezTo>
                <a:cubicBezTo>
                  <a:pt x="3204140" y="2632239"/>
                  <a:pt x="3155162" y="2589907"/>
                  <a:pt x="3107653" y="2547824"/>
                </a:cubicBezTo>
                <a:cubicBezTo>
                  <a:pt x="3058675" y="2504497"/>
                  <a:pt x="3012636" y="2458181"/>
                  <a:pt x="2959495" y="2419335"/>
                </a:cubicBezTo>
                <a:cubicBezTo>
                  <a:pt x="2906109" y="2380489"/>
                  <a:pt x="2863498" y="2325956"/>
                  <a:pt x="2808398" y="2290845"/>
                </a:cubicBezTo>
                <a:cubicBezTo>
                  <a:pt x="2703585" y="2224858"/>
                  <a:pt x="2629628" y="2121767"/>
                  <a:pt x="2523346" y="2059016"/>
                </a:cubicBezTo>
                <a:cubicBezTo>
                  <a:pt x="2506448" y="2049056"/>
                  <a:pt x="2502040" y="2023408"/>
                  <a:pt x="2482204" y="2016933"/>
                </a:cubicBezTo>
                <a:cubicBezTo>
                  <a:pt x="2429063" y="1999503"/>
                  <a:pt x="2390371" y="1959910"/>
                  <a:pt x="2348739" y="1925547"/>
                </a:cubicBezTo>
                <a:cubicBezTo>
                  <a:pt x="2332332" y="1911851"/>
                  <a:pt x="2321801" y="1890436"/>
                  <a:pt x="2301720" y="1877737"/>
                </a:cubicBezTo>
                <a:cubicBezTo>
                  <a:pt x="2241967" y="1839887"/>
                  <a:pt x="2200336" y="1779875"/>
                  <a:pt x="2139603" y="1741030"/>
                </a:cubicBezTo>
                <a:cubicBezTo>
                  <a:pt x="2109972" y="1721607"/>
                  <a:pt x="2091605" y="1682014"/>
                  <a:pt x="2052422" y="1669066"/>
                </a:cubicBezTo>
                <a:cubicBezTo>
                  <a:pt x="2020587" y="1658358"/>
                  <a:pt x="2008097" y="1624742"/>
                  <a:pt x="1985323" y="1604821"/>
                </a:cubicBezTo>
                <a:cubicBezTo>
                  <a:pt x="1947120" y="1571453"/>
                  <a:pt x="1899856" y="1548544"/>
                  <a:pt x="1865327" y="1509450"/>
                </a:cubicBezTo>
                <a:cubicBezTo>
                  <a:pt x="1833981" y="1473841"/>
                  <a:pt x="1785492" y="1458651"/>
                  <a:pt x="1756595" y="1422794"/>
                </a:cubicBezTo>
                <a:cubicBezTo>
                  <a:pt x="1719127" y="1376478"/>
                  <a:pt x="1664762" y="1354316"/>
                  <a:pt x="1623865" y="1311237"/>
                </a:cubicBezTo>
                <a:cubicBezTo>
                  <a:pt x="1580520" y="1265917"/>
                  <a:pt x="1527134" y="1224581"/>
                  <a:pt x="1472523" y="1188475"/>
                </a:cubicBezTo>
                <a:cubicBezTo>
                  <a:pt x="1417178" y="1151621"/>
                  <a:pt x="1381179" y="1092357"/>
                  <a:pt x="1324610" y="1055752"/>
                </a:cubicBezTo>
                <a:cubicBezTo>
                  <a:pt x="1300365" y="1040064"/>
                  <a:pt x="1263142" y="1045792"/>
                  <a:pt x="1250653" y="1012175"/>
                </a:cubicBezTo>
                <a:cubicBezTo>
                  <a:pt x="1241347" y="987025"/>
                  <a:pt x="1220531" y="973330"/>
                  <a:pt x="1200695" y="961377"/>
                </a:cubicBezTo>
                <a:cubicBezTo>
                  <a:pt x="1116453" y="909334"/>
                  <a:pt x="1057435" y="821682"/>
                  <a:pt x="960458" y="787817"/>
                </a:cubicBezTo>
                <a:cubicBezTo>
                  <a:pt x="958254" y="786821"/>
                  <a:pt x="957030" y="783334"/>
                  <a:pt x="955071" y="781093"/>
                </a:cubicBezTo>
                <a:cubicBezTo>
                  <a:pt x="887971" y="697426"/>
                  <a:pt x="796137" y="644884"/>
                  <a:pt x="711650" y="582632"/>
                </a:cubicBezTo>
                <a:cubicBezTo>
                  <a:pt x="666590" y="549264"/>
                  <a:pt x="617612" y="519383"/>
                  <a:pt x="580389" y="478047"/>
                </a:cubicBezTo>
                <a:cubicBezTo>
                  <a:pt x="543166" y="436711"/>
                  <a:pt x="504473" y="402348"/>
                  <a:pt x="450353" y="389150"/>
                </a:cubicBezTo>
                <a:cubicBezTo>
                  <a:pt x="436394" y="385913"/>
                  <a:pt x="430027" y="378194"/>
                  <a:pt x="428312" y="366988"/>
                </a:cubicBezTo>
                <a:cubicBezTo>
                  <a:pt x="425864" y="346819"/>
                  <a:pt x="411415" y="338352"/>
                  <a:pt x="397946" y="328143"/>
                </a:cubicBezTo>
                <a:cubicBezTo>
                  <a:pt x="345295" y="288052"/>
                  <a:pt x="285786" y="257673"/>
                  <a:pt x="240727" y="206875"/>
                </a:cubicBezTo>
                <a:cubicBezTo>
                  <a:pt x="225054" y="189693"/>
                  <a:pt x="203748" y="172511"/>
                  <a:pt x="184157" y="164543"/>
                </a:cubicBezTo>
                <a:cubicBezTo>
                  <a:pt x="109956" y="135907"/>
                  <a:pt x="70038" y="62199"/>
                  <a:pt x="0" y="30077"/>
                </a:cubicBezTo>
                <a:close/>
                <a:moveTo>
                  <a:pt x="3316054" y="2233075"/>
                </a:moveTo>
                <a:cubicBezTo>
                  <a:pt x="3301851" y="2203194"/>
                  <a:pt x="3317279" y="2167087"/>
                  <a:pt x="3292055" y="2137455"/>
                </a:cubicBezTo>
                <a:cubicBezTo>
                  <a:pt x="3247485" y="2084415"/>
                  <a:pt x="3189201" y="2047313"/>
                  <a:pt x="3139734" y="1999503"/>
                </a:cubicBezTo>
                <a:cubicBezTo>
                  <a:pt x="3100796" y="1961404"/>
                  <a:pt x="3064063" y="1914839"/>
                  <a:pt x="3007983" y="1896163"/>
                </a:cubicBezTo>
                <a:cubicBezTo>
                  <a:pt x="3000146" y="1893673"/>
                  <a:pt x="2995738" y="1880974"/>
                  <a:pt x="2990106" y="1872756"/>
                </a:cubicBezTo>
                <a:cubicBezTo>
                  <a:pt x="2973698" y="1848602"/>
                  <a:pt x="2951903" y="1827934"/>
                  <a:pt x="2925945" y="1818472"/>
                </a:cubicBezTo>
                <a:cubicBezTo>
                  <a:pt x="2906354" y="1811251"/>
                  <a:pt x="2890191" y="1803282"/>
                  <a:pt x="2878926" y="1786101"/>
                </a:cubicBezTo>
                <a:cubicBezTo>
                  <a:pt x="2858600" y="1755472"/>
                  <a:pt x="2834111" y="1774646"/>
                  <a:pt x="2815255" y="1784108"/>
                </a:cubicBezTo>
                <a:cubicBezTo>
                  <a:pt x="2794194" y="1795314"/>
                  <a:pt x="2804479" y="1818472"/>
                  <a:pt x="2813540" y="1833164"/>
                </a:cubicBezTo>
                <a:cubicBezTo>
                  <a:pt x="2850764" y="1893424"/>
                  <a:pt x="2910272" y="1934511"/>
                  <a:pt x="2948720" y="1994025"/>
                </a:cubicBezTo>
                <a:cubicBezTo>
                  <a:pt x="2949454" y="1995270"/>
                  <a:pt x="2951658" y="1995021"/>
                  <a:pt x="2952393" y="1996017"/>
                </a:cubicBezTo>
                <a:cubicBezTo>
                  <a:pt x="2977861" y="2030629"/>
                  <a:pt x="3025860" y="2025898"/>
                  <a:pt x="3054267" y="2057771"/>
                </a:cubicBezTo>
                <a:cubicBezTo>
                  <a:pt x="3066512" y="2071467"/>
                  <a:pt x="3072879" y="2092633"/>
                  <a:pt x="3089286" y="2099356"/>
                </a:cubicBezTo>
                <a:cubicBezTo>
                  <a:pt x="3170345" y="2132973"/>
                  <a:pt x="3211486" y="2231830"/>
                  <a:pt x="3316054" y="2233075"/>
                </a:cubicBezTo>
                <a:close/>
                <a:moveTo>
                  <a:pt x="1290815" y="308720"/>
                </a:moveTo>
                <a:cubicBezTo>
                  <a:pt x="1260938" y="311210"/>
                  <a:pt x="1246490" y="322416"/>
                  <a:pt x="1250163" y="355783"/>
                </a:cubicBezTo>
                <a:cubicBezTo>
                  <a:pt x="1256530" y="414549"/>
                  <a:pt x="1291794" y="456632"/>
                  <a:pt x="1332936" y="488506"/>
                </a:cubicBezTo>
                <a:cubicBezTo>
                  <a:pt x="1388526" y="531336"/>
                  <a:pt x="1441667" y="575908"/>
                  <a:pt x="1486237" y="628948"/>
                </a:cubicBezTo>
                <a:cubicBezTo>
                  <a:pt x="1534235" y="685722"/>
                  <a:pt x="1596437" y="726311"/>
                  <a:pt x="1645415" y="781342"/>
                </a:cubicBezTo>
                <a:cubicBezTo>
                  <a:pt x="1660843" y="798524"/>
                  <a:pt x="1692924" y="814710"/>
                  <a:pt x="1710801" y="782836"/>
                </a:cubicBezTo>
                <a:cubicBezTo>
                  <a:pt x="1726719" y="754449"/>
                  <a:pt x="1730882" y="725315"/>
                  <a:pt x="1695863" y="696679"/>
                </a:cubicBezTo>
                <a:cubicBezTo>
                  <a:pt x="1634885" y="646378"/>
                  <a:pt x="1574887" y="592592"/>
                  <a:pt x="1525664" y="531087"/>
                </a:cubicBezTo>
                <a:cubicBezTo>
                  <a:pt x="1476196" y="469581"/>
                  <a:pt x="1418647" y="417289"/>
                  <a:pt x="1365506" y="359767"/>
                </a:cubicBezTo>
                <a:cubicBezTo>
                  <a:pt x="1345180" y="337854"/>
                  <a:pt x="1323385" y="312704"/>
                  <a:pt x="1290815" y="308720"/>
                </a:cubicBezTo>
                <a:close/>
                <a:moveTo>
                  <a:pt x="2517224" y="1472845"/>
                </a:moveTo>
                <a:cubicBezTo>
                  <a:pt x="2523101" y="1448691"/>
                  <a:pt x="2517224" y="1430264"/>
                  <a:pt x="2499347" y="1414079"/>
                </a:cubicBezTo>
                <a:cubicBezTo>
                  <a:pt x="2418778" y="1342363"/>
                  <a:pt x="2340658" y="1268407"/>
                  <a:pt x="2264742" y="1191463"/>
                </a:cubicBezTo>
                <a:cubicBezTo>
                  <a:pt x="2242702" y="1169052"/>
                  <a:pt x="2204009" y="1162080"/>
                  <a:pt x="2192500" y="1129708"/>
                </a:cubicBezTo>
                <a:cubicBezTo>
                  <a:pt x="2180010" y="1095345"/>
                  <a:pt x="2149644" y="1081400"/>
                  <a:pt x="2125889" y="1062226"/>
                </a:cubicBezTo>
                <a:cubicBezTo>
                  <a:pt x="2107033" y="1046788"/>
                  <a:pt x="2073728" y="1029855"/>
                  <a:pt x="2049239" y="1057993"/>
                </a:cubicBezTo>
                <a:cubicBezTo>
                  <a:pt x="2026709" y="1084388"/>
                  <a:pt x="2048749" y="1104309"/>
                  <a:pt x="2065646" y="1123981"/>
                </a:cubicBezTo>
                <a:cubicBezTo>
                  <a:pt x="2090870" y="1153115"/>
                  <a:pt x="2116829" y="1181503"/>
                  <a:pt x="2138134" y="1213127"/>
                </a:cubicBezTo>
                <a:cubicBezTo>
                  <a:pt x="2159439" y="1244751"/>
                  <a:pt x="2205234" y="1247988"/>
                  <a:pt x="2218213" y="1280111"/>
                </a:cubicBezTo>
                <a:cubicBezTo>
                  <a:pt x="2232172" y="1314225"/>
                  <a:pt x="2257640" y="1331158"/>
                  <a:pt x="2283599" y="1349087"/>
                </a:cubicBezTo>
                <a:cubicBezTo>
                  <a:pt x="2303924" y="1363031"/>
                  <a:pt x="2319597" y="1380462"/>
                  <a:pt x="2336985" y="1397395"/>
                </a:cubicBezTo>
                <a:cubicBezTo>
                  <a:pt x="2376412" y="1435493"/>
                  <a:pt x="2406288" y="1486043"/>
                  <a:pt x="2461389" y="1504718"/>
                </a:cubicBezTo>
                <a:cubicBezTo>
                  <a:pt x="2479755" y="1510944"/>
                  <a:pt x="2498367" y="1529869"/>
                  <a:pt x="2516979" y="1518663"/>
                </a:cubicBezTo>
                <a:cubicBezTo>
                  <a:pt x="2533876" y="1508205"/>
                  <a:pt x="2506203" y="1487786"/>
                  <a:pt x="2517224" y="1472845"/>
                </a:cubicBezTo>
                <a:close/>
                <a:moveTo>
                  <a:pt x="7551671" y="1949950"/>
                </a:moveTo>
                <a:cubicBezTo>
                  <a:pt x="7545058" y="1969372"/>
                  <a:pt x="7554119" y="1981325"/>
                  <a:pt x="7567833" y="1991036"/>
                </a:cubicBezTo>
                <a:cubicBezTo>
                  <a:pt x="7586935" y="2004483"/>
                  <a:pt x="7606526" y="2000997"/>
                  <a:pt x="7623423" y="1988297"/>
                </a:cubicBezTo>
                <a:cubicBezTo>
                  <a:pt x="7679258" y="1945716"/>
                  <a:pt x="7736562" y="1904879"/>
                  <a:pt x="7792642" y="1862796"/>
                </a:cubicBezTo>
                <a:cubicBezTo>
                  <a:pt x="7859007" y="1813243"/>
                  <a:pt x="7908965" y="1744018"/>
                  <a:pt x="7985126" y="1706915"/>
                </a:cubicBezTo>
                <a:cubicBezTo>
                  <a:pt x="8008145" y="1695461"/>
                  <a:pt x="8009860" y="1662342"/>
                  <a:pt x="8000309" y="1637441"/>
                </a:cubicBezTo>
                <a:cubicBezTo>
                  <a:pt x="7992962" y="1617520"/>
                  <a:pt x="7969453" y="1608556"/>
                  <a:pt x="7954025" y="1619014"/>
                </a:cubicBezTo>
                <a:cubicBezTo>
                  <a:pt x="7919740" y="1642172"/>
                  <a:pt x="7876395" y="1650390"/>
                  <a:pt x="7846763" y="1677283"/>
                </a:cubicBezTo>
                <a:cubicBezTo>
                  <a:pt x="7782602" y="1735302"/>
                  <a:pt x="7716971" y="1790085"/>
                  <a:pt x="7646688" y="1839887"/>
                </a:cubicBezTo>
                <a:cubicBezTo>
                  <a:pt x="7619505" y="1859310"/>
                  <a:pt x="7598934" y="1888444"/>
                  <a:pt x="7569547" y="1906373"/>
                </a:cubicBezTo>
                <a:cubicBezTo>
                  <a:pt x="7552160" y="1917080"/>
                  <a:pt x="7549956" y="1932768"/>
                  <a:pt x="7551671" y="1949950"/>
                </a:cubicBezTo>
                <a:close/>
                <a:moveTo>
                  <a:pt x="9330796" y="546276"/>
                </a:moveTo>
                <a:cubicBezTo>
                  <a:pt x="9343775" y="549762"/>
                  <a:pt x="9351366" y="540798"/>
                  <a:pt x="9360672" y="533826"/>
                </a:cubicBezTo>
                <a:cubicBezTo>
                  <a:pt x="9389569" y="511166"/>
                  <a:pt x="9412344" y="479541"/>
                  <a:pt x="9440261" y="458624"/>
                </a:cubicBezTo>
                <a:cubicBezTo>
                  <a:pt x="9505892" y="410316"/>
                  <a:pt x="9558543" y="349309"/>
                  <a:pt x="9617806" y="294775"/>
                </a:cubicBezTo>
                <a:cubicBezTo>
                  <a:pt x="9654785" y="260661"/>
                  <a:pt x="9696171" y="228538"/>
                  <a:pt x="9714048" y="177491"/>
                </a:cubicBezTo>
                <a:cubicBezTo>
                  <a:pt x="9718946" y="163796"/>
                  <a:pt x="9727027" y="148357"/>
                  <a:pt x="9717232" y="136654"/>
                </a:cubicBezTo>
                <a:cubicBezTo>
                  <a:pt x="9705477" y="122211"/>
                  <a:pt x="9687600" y="128685"/>
                  <a:pt x="9674621" y="137152"/>
                </a:cubicBezTo>
                <a:cubicBezTo>
                  <a:pt x="9642540" y="157819"/>
                  <a:pt x="9608501" y="175001"/>
                  <a:pt x="9577155" y="197163"/>
                </a:cubicBezTo>
                <a:cubicBezTo>
                  <a:pt x="9533564" y="228289"/>
                  <a:pt x="9510545" y="279586"/>
                  <a:pt x="9464995" y="307475"/>
                </a:cubicBezTo>
                <a:cubicBezTo>
                  <a:pt x="9396671" y="349309"/>
                  <a:pt x="9345734" y="410565"/>
                  <a:pt x="9290878" y="467091"/>
                </a:cubicBezTo>
                <a:cubicBezTo>
                  <a:pt x="9276675" y="481782"/>
                  <a:pt x="9268593" y="500707"/>
                  <a:pt x="9279369" y="522371"/>
                </a:cubicBezTo>
                <a:cubicBezTo>
                  <a:pt x="9290634" y="544035"/>
                  <a:pt x="9310959" y="544284"/>
                  <a:pt x="9330796" y="546276"/>
                </a:cubicBezTo>
                <a:close/>
                <a:moveTo>
                  <a:pt x="8410499" y="1315968"/>
                </a:moveTo>
                <a:cubicBezTo>
                  <a:pt x="8424948" y="1307502"/>
                  <a:pt x="8448457" y="1298787"/>
                  <a:pt x="8465355" y="1282601"/>
                </a:cubicBezTo>
                <a:cubicBezTo>
                  <a:pt x="8517026" y="1233048"/>
                  <a:pt x="8578249" y="1194949"/>
                  <a:pt x="8627227" y="1141163"/>
                </a:cubicBezTo>
                <a:cubicBezTo>
                  <a:pt x="8646573" y="1120495"/>
                  <a:pt x="8667144" y="1098333"/>
                  <a:pt x="8688694" y="1079408"/>
                </a:cubicBezTo>
                <a:cubicBezTo>
                  <a:pt x="8734978" y="1039068"/>
                  <a:pt x="8787385" y="1006946"/>
                  <a:pt x="8828281" y="959634"/>
                </a:cubicBezTo>
                <a:cubicBezTo>
                  <a:pt x="8846403" y="938717"/>
                  <a:pt x="8859627" y="921286"/>
                  <a:pt x="8837342" y="897630"/>
                </a:cubicBezTo>
                <a:cubicBezTo>
                  <a:pt x="8815792" y="874970"/>
                  <a:pt x="8792038" y="877958"/>
                  <a:pt x="8769263" y="897132"/>
                </a:cubicBezTo>
                <a:cubicBezTo>
                  <a:pt x="8721020" y="938219"/>
                  <a:pt x="8676450" y="985033"/>
                  <a:pt x="8623798" y="1018400"/>
                </a:cubicBezTo>
                <a:cubicBezTo>
                  <a:pt x="8578494" y="1047037"/>
                  <a:pt x="8557188" y="1095345"/>
                  <a:pt x="8515312" y="1127467"/>
                </a:cubicBezTo>
                <a:cubicBezTo>
                  <a:pt x="8465355" y="1165566"/>
                  <a:pt x="8418581" y="1211135"/>
                  <a:pt x="8379643" y="1262680"/>
                </a:cubicBezTo>
                <a:cubicBezTo>
                  <a:pt x="8371807" y="1273138"/>
                  <a:pt x="8362991" y="1283099"/>
                  <a:pt x="8370582" y="1297293"/>
                </a:cubicBezTo>
                <a:cubicBezTo>
                  <a:pt x="8377439" y="1310241"/>
                  <a:pt x="8388459" y="1315470"/>
                  <a:pt x="8410499" y="1315968"/>
                </a:cubicBezTo>
                <a:close/>
              </a:path>
            </a:pathLst>
          </a:custGeom>
          <a:solidFill>
            <a:srgbClr val="FECDBC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216C60-63F2-44D9-92E9-89978565408B}"/>
              </a:ext>
            </a:extLst>
          </p:cNvPr>
          <p:cNvGrpSpPr/>
          <p:nvPr/>
        </p:nvGrpSpPr>
        <p:grpSpPr>
          <a:xfrm>
            <a:off x="2742067" y="152400"/>
            <a:ext cx="6706733" cy="5680918"/>
            <a:chOff x="1277971" y="107651"/>
            <a:chExt cx="6706733" cy="5680918"/>
          </a:xfrm>
        </p:grpSpPr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A796A7C6-7148-435B-81C0-1EBA6422E27A}"/>
                </a:ext>
              </a:extLst>
            </p:cNvPr>
            <p:cNvSpPr/>
            <p:nvPr/>
          </p:nvSpPr>
          <p:spPr>
            <a:xfrm>
              <a:off x="1277971" y="107651"/>
              <a:ext cx="6706733" cy="1890820"/>
            </a:xfrm>
            <a:prstGeom prst="triangle">
              <a:avLst/>
            </a:prstGeom>
            <a:solidFill>
              <a:srgbClr val="FECDBC"/>
            </a:solidFill>
            <a:ln w="626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E8096A1-696C-4F1F-BC2C-8CEE56FBA16C}"/>
                </a:ext>
              </a:extLst>
            </p:cNvPr>
            <p:cNvSpPr/>
            <p:nvPr/>
          </p:nvSpPr>
          <p:spPr>
            <a:xfrm>
              <a:off x="1277971" y="1998471"/>
              <a:ext cx="6706733" cy="3790098"/>
            </a:xfrm>
            <a:prstGeom prst="rect">
              <a:avLst/>
            </a:prstGeom>
            <a:solidFill>
              <a:srgbClr val="FECD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47C470D8-7B83-4CDE-BA9F-8D211E0531D8}"/>
              </a:ext>
            </a:extLst>
          </p:cNvPr>
          <p:cNvSpPr/>
          <p:nvPr/>
        </p:nvSpPr>
        <p:spPr>
          <a:xfrm>
            <a:off x="2665527" y="2081948"/>
            <a:ext cx="6860946" cy="4302097"/>
          </a:xfrm>
          <a:custGeom>
            <a:avLst/>
            <a:gdLst>
              <a:gd name="connsiteX0" fmla="*/ 10909488 w 10920955"/>
              <a:gd name="connsiteY0" fmla="*/ 3220207 h 6847890"/>
              <a:gd name="connsiteX1" fmla="*/ 10909243 w 10920955"/>
              <a:gd name="connsiteY1" fmla="*/ 3141519 h 6847890"/>
              <a:gd name="connsiteX2" fmla="*/ 10918059 w 10920955"/>
              <a:gd name="connsiteY2" fmla="*/ 2912678 h 6847890"/>
              <a:gd name="connsiteX3" fmla="*/ 10903611 w 10920955"/>
              <a:gd name="connsiteY3" fmla="*/ 2694047 h 6847890"/>
              <a:gd name="connsiteX4" fmla="*/ 10895285 w 10920955"/>
              <a:gd name="connsiteY4" fmla="*/ 2526463 h 6847890"/>
              <a:gd name="connsiteX5" fmla="*/ 10908264 w 10920955"/>
              <a:gd name="connsiteY5" fmla="*/ 2401459 h 6847890"/>
              <a:gd name="connsiteX6" fmla="*/ 10904346 w 10920955"/>
              <a:gd name="connsiteY6" fmla="*/ 2103145 h 6847890"/>
              <a:gd name="connsiteX7" fmla="*/ 10904835 w 10920955"/>
              <a:gd name="connsiteY7" fmla="*/ 1696012 h 6847890"/>
              <a:gd name="connsiteX8" fmla="*/ 10894305 w 10920955"/>
              <a:gd name="connsiteY8" fmla="*/ 1530420 h 6847890"/>
              <a:gd name="connsiteX9" fmla="*/ 10891366 w 10920955"/>
              <a:gd name="connsiteY9" fmla="*/ 1367069 h 6847890"/>
              <a:gd name="connsiteX10" fmla="*/ 10880346 w 10920955"/>
              <a:gd name="connsiteY10" fmla="*/ 1151426 h 6847890"/>
              <a:gd name="connsiteX11" fmla="*/ 10892591 w 10920955"/>
              <a:gd name="connsiteY11" fmla="*/ 997039 h 6847890"/>
              <a:gd name="connsiteX12" fmla="*/ 10893326 w 10920955"/>
              <a:gd name="connsiteY12" fmla="*/ 884984 h 6847890"/>
              <a:gd name="connsiteX13" fmla="*/ 10895040 w 10920955"/>
              <a:gd name="connsiteY13" fmla="*/ 609329 h 6847890"/>
              <a:gd name="connsiteX14" fmla="*/ 10901407 w 10920955"/>
              <a:gd name="connsiteY14" fmla="*/ 373018 h 6847890"/>
              <a:gd name="connsiteX15" fmla="*/ 10897734 w 10920955"/>
              <a:gd name="connsiteY15" fmla="*/ 161110 h 6847890"/>
              <a:gd name="connsiteX16" fmla="*/ 10886469 w 10920955"/>
              <a:gd name="connsiteY16" fmla="*/ 51545 h 6847890"/>
              <a:gd name="connsiteX17" fmla="*/ 10828919 w 10920955"/>
              <a:gd name="connsiteY17" fmla="*/ 89146 h 6847890"/>
              <a:gd name="connsiteX18" fmla="*/ 10813491 w 10920955"/>
              <a:gd name="connsiteY18" fmla="*/ 105332 h 6847890"/>
              <a:gd name="connsiteX19" fmla="*/ 10622722 w 10920955"/>
              <a:gd name="connsiteY19" fmla="*/ 256481 h 6847890"/>
              <a:gd name="connsiteX20" fmla="*/ 10455707 w 10920955"/>
              <a:gd name="connsiteY20" fmla="*/ 391196 h 6847890"/>
              <a:gd name="connsiteX21" fmla="*/ 10255877 w 10920955"/>
              <a:gd name="connsiteY21" fmla="*/ 563013 h 6847890"/>
              <a:gd name="connsiteX22" fmla="*/ 10229429 w 10920955"/>
              <a:gd name="connsiteY22" fmla="*/ 583681 h 6847890"/>
              <a:gd name="connsiteX23" fmla="*/ 10045762 w 10920955"/>
              <a:gd name="connsiteY23" fmla="*/ 715408 h 6847890"/>
              <a:gd name="connsiteX24" fmla="*/ 9975478 w 10920955"/>
              <a:gd name="connsiteY24" fmla="*/ 791605 h 6847890"/>
              <a:gd name="connsiteX25" fmla="*/ 9953193 w 10920955"/>
              <a:gd name="connsiteY25" fmla="*/ 810530 h 6847890"/>
              <a:gd name="connsiteX26" fmla="*/ 9786178 w 10920955"/>
              <a:gd name="connsiteY26" fmla="*/ 941261 h 6847890"/>
              <a:gd name="connsiteX27" fmla="*/ 9640224 w 10920955"/>
              <a:gd name="connsiteY27" fmla="*/ 1048086 h 6847890"/>
              <a:gd name="connsiteX28" fmla="*/ 9605694 w 10920955"/>
              <a:gd name="connsiteY28" fmla="*/ 1071991 h 6847890"/>
              <a:gd name="connsiteX29" fmla="*/ 9454107 w 10920955"/>
              <a:gd name="connsiteY29" fmla="*/ 1205959 h 6847890"/>
              <a:gd name="connsiteX30" fmla="*/ 9280481 w 10920955"/>
              <a:gd name="connsiteY30" fmla="*/ 1349389 h 6847890"/>
              <a:gd name="connsiteX31" fmla="*/ 9132812 w 10920955"/>
              <a:gd name="connsiteY31" fmla="*/ 1473645 h 6847890"/>
              <a:gd name="connsiteX32" fmla="*/ 8937145 w 10920955"/>
              <a:gd name="connsiteY32" fmla="*/ 1638491 h 6847890"/>
              <a:gd name="connsiteX33" fmla="*/ 8809802 w 10920955"/>
              <a:gd name="connsiteY33" fmla="*/ 1728632 h 6847890"/>
              <a:gd name="connsiteX34" fmla="*/ 8774048 w 10920955"/>
              <a:gd name="connsiteY34" fmla="*/ 1764490 h 6847890"/>
              <a:gd name="connsiteX35" fmla="*/ 8692010 w 10920955"/>
              <a:gd name="connsiteY35" fmla="*/ 1841185 h 6847890"/>
              <a:gd name="connsiteX36" fmla="*/ 8593075 w 10920955"/>
              <a:gd name="connsiteY36" fmla="*/ 1926347 h 6847890"/>
              <a:gd name="connsiteX37" fmla="*/ 8464507 w 10920955"/>
              <a:gd name="connsiteY37" fmla="*/ 2020473 h 6847890"/>
              <a:gd name="connsiteX38" fmla="*/ 8461079 w 10920955"/>
              <a:gd name="connsiteY38" fmla="*/ 2022714 h 6847890"/>
              <a:gd name="connsiteX39" fmla="*/ 8353328 w 10920955"/>
              <a:gd name="connsiteY39" fmla="*/ 2122069 h 6847890"/>
              <a:gd name="connsiteX40" fmla="*/ 8209332 w 10920955"/>
              <a:gd name="connsiteY40" fmla="*/ 2232630 h 6847890"/>
              <a:gd name="connsiteX41" fmla="*/ 8187047 w 10920955"/>
              <a:gd name="connsiteY41" fmla="*/ 2251555 h 6847890"/>
              <a:gd name="connsiteX42" fmla="*/ 8005094 w 10920955"/>
              <a:gd name="connsiteY42" fmla="*/ 2410424 h 6847890"/>
              <a:gd name="connsiteX43" fmla="*/ 7815794 w 10920955"/>
              <a:gd name="connsiteY43" fmla="*/ 2570289 h 6847890"/>
              <a:gd name="connsiteX44" fmla="*/ 7625760 w 10920955"/>
              <a:gd name="connsiteY44" fmla="*/ 2722434 h 6847890"/>
              <a:gd name="connsiteX45" fmla="*/ 7502090 w 10920955"/>
              <a:gd name="connsiteY45" fmla="*/ 2818801 h 6847890"/>
              <a:gd name="connsiteX46" fmla="*/ 7496948 w 10920955"/>
              <a:gd name="connsiteY46" fmla="*/ 2825027 h 6847890"/>
              <a:gd name="connsiteX47" fmla="*/ 7422501 w 10920955"/>
              <a:gd name="connsiteY47" fmla="*/ 2885785 h 6847890"/>
              <a:gd name="connsiteX48" fmla="*/ 7380135 w 10920955"/>
              <a:gd name="connsiteY48" fmla="*/ 2928117 h 6847890"/>
              <a:gd name="connsiteX49" fmla="*/ 7238344 w 10920955"/>
              <a:gd name="connsiteY49" fmla="*/ 3032453 h 6847890"/>
              <a:gd name="connsiteX50" fmla="*/ 7248384 w 10920955"/>
              <a:gd name="connsiteY50" fmla="*/ 3148741 h 6847890"/>
              <a:gd name="connsiteX51" fmla="*/ 7248139 w 10920955"/>
              <a:gd name="connsiteY51" fmla="*/ 3172397 h 6847890"/>
              <a:gd name="connsiteX52" fmla="*/ 7248384 w 10920955"/>
              <a:gd name="connsiteY52" fmla="*/ 3219211 h 6847890"/>
              <a:gd name="connsiteX53" fmla="*/ 7241038 w 10920955"/>
              <a:gd name="connsiteY53" fmla="*/ 3326534 h 6847890"/>
              <a:gd name="connsiteX54" fmla="*/ 7220957 w 10920955"/>
              <a:gd name="connsiteY54" fmla="*/ 3465482 h 6847890"/>
              <a:gd name="connsiteX55" fmla="*/ 7194019 w 10920955"/>
              <a:gd name="connsiteY55" fmla="*/ 3550146 h 6847890"/>
              <a:gd name="connsiteX56" fmla="*/ 7135980 w 10920955"/>
              <a:gd name="connsiteY56" fmla="*/ 3750101 h 6847890"/>
              <a:gd name="connsiteX57" fmla="*/ 7110756 w 10920955"/>
              <a:gd name="connsiteY57" fmla="*/ 3831030 h 6847890"/>
              <a:gd name="connsiteX58" fmla="*/ 6982434 w 10920955"/>
              <a:gd name="connsiteY58" fmla="*/ 4059124 h 6847890"/>
              <a:gd name="connsiteX59" fmla="*/ 6932966 w 10920955"/>
              <a:gd name="connsiteY59" fmla="*/ 4152503 h 6847890"/>
              <a:gd name="connsiteX60" fmla="*/ 6913375 w 10920955"/>
              <a:gd name="connsiteY60" fmla="*/ 4179894 h 6847890"/>
              <a:gd name="connsiteX61" fmla="*/ 6819337 w 10920955"/>
              <a:gd name="connsiteY61" fmla="*/ 4288463 h 6847890"/>
              <a:gd name="connsiteX62" fmla="*/ 6732156 w 10920955"/>
              <a:gd name="connsiteY62" fmla="*/ 4389810 h 6847890"/>
              <a:gd name="connsiteX63" fmla="*/ 6537714 w 10920955"/>
              <a:gd name="connsiteY63" fmla="*/ 4556647 h 6847890"/>
              <a:gd name="connsiteX64" fmla="*/ 6357965 w 10920955"/>
              <a:gd name="connsiteY64" fmla="*/ 4715267 h 6847890"/>
              <a:gd name="connsiteX65" fmla="*/ 6138788 w 10920955"/>
              <a:gd name="connsiteY65" fmla="*/ 4904515 h 6847890"/>
              <a:gd name="connsiteX66" fmla="*/ 5828513 w 10920955"/>
              <a:gd name="connsiteY66" fmla="*/ 5148795 h 6847890"/>
              <a:gd name="connsiteX67" fmla="*/ 5679375 w 10920955"/>
              <a:gd name="connsiteY67" fmla="*/ 5268071 h 6847890"/>
              <a:gd name="connsiteX68" fmla="*/ 5502809 w 10920955"/>
              <a:gd name="connsiteY68" fmla="*/ 5399549 h 6847890"/>
              <a:gd name="connsiteX69" fmla="*/ 5443056 w 10920955"/>
              <a:gd name="connsiteY69" fmla="*/ 5397058 h 6847890"/>
              <a:gd name="connsiteX70" fmla="*/ 5310815 w 10920955"/>
              <a:gd name="connsiteY70" fmla="*/ 5305423 h 6847890"/>
              <a:gd name="connsiteX71" fmla="*/ 5060293 w 10920955"/>
              <a:gd name="connsiteY71" fmla="*/ 5110696 h 6847890"/>
              <a:gd name="connsiteX72" fmla="*/ 4703243 w 10920955"/>
              <a:gd name="connsiteY72" fmla="*/ 4812132 h 6847890"/>
              <a:gd name="connsiteX73" fmla="*/ 4428967 w 10920955"/>
              <a:gd name="connsiteY73" fmla="*/ 4578311 h 6847890"/>
              <a:gd name="connsiteX74" fmla="*/ 4193382 w 10920955"/>
              <a:gd name="connsiteY74" fmla="*/ 4372130 h 6847890"/>
              <a:gd name="connsiteX75" fmla="*/ 4075590 w 10920955"/>
              <a:gd name="connsiteY75" fmla="*/ 4225961 h 6847890"/>
              <a:gd name="connsiteX76" fmla="*/ 3934779 w 10920955"/>
              <a:gd name="connsiteY76" fmla="*/ 4031484 h 6847890"/>
              <a:gd name="connsiteX77" fmla="*/ 3883597 w 10920955"/>
              <a:gd name="connsiteY77" fmla="*/ 3933622 h 6847890"/>
              <a:gd name="connsiteX78" fmla="*/ 3784661 w 10920955"/>
              <a:gd name="connsiteY78" fmla="*/ 3705778 h 6847890"/>
              <a:gd name="connsiteX79" fmla="*/ 3741805 w 10920955"/>
              <a:gd name="connsiteY79" fmla="*/ 3555624 h 6847890"/>
              <a:gd name="connsiteX80" fmla="*/ 3688419 w 10920955"/>
              <a:gd name="connsiteY80" fmla="*/ 3327779 h 6847890"/>
              <a:gd name="connsiteX81" fmla="*/ 3678624 w 10920955"/>
              <a:gd name="connsiteY81" fmla="*/ 3132057 h 6847890"/>
              <a:gd name="connsiteX82" fmla="*/ 3699440 w 10920955"/>
              <a:gd name="connsiteY82" fmla="*/ 2972441 h 6847890"/>
              <a:gd name="connsiteX83" fmla="*/ 3629891 w 10920955"/>
              <a:gd name="connsiteY83" fmla="*/ 2922141 h 6847890"/>
              <a:gd name="connsiteX84" fmla="*/ 3559607 w 10920955"/>
              <a:gd name="connsiteY84" fmla="*/ 2839220 h 6847890"/>
              <a:gd name="connsiteX85" fmla="*/ 3500344 w 10920955"/>
              <a:gd name="connsiteY85" fmla="*/ 2804359 h 6847890"/>
              <a:gd name="connsiteX86" fmla="*/ 3303697 w 10920955"/>
              <a:gd name="connsiteY86" fmla="*/ 2657691 h 6847890"/>
              <a:gd name="connsiteX87" fmla="*/ 3162641 w 10920955"/>
              <a:gd name="connsiteY87" fmla="*/ 2536921 h 6847890"/>
              <a:gd name="connsiteX88" fmla="*/ 2980688 w 10920955"/>
              <a:gd name="connsiteY88" fmla="*/ 2387515 h 6847890"/>
              <a:gd name="connsiteX89" fmla="*/ 2833999 w 10920955"/>
              <a:gd name="connsiteY89" fmla="*/ 2258776 h 6847890"/>
              <a:gd name="connsiteX90" fmla="*/ 2786245 w 10920955"/>
              <a:gd name="connsiteY90" fmla="*/ 2226903 h 6847890"/>
              <a:gd name="connsiteX91" fmla="*/ 2745104 w 10920955"/>
              <a:gd name="connsiteY91" fmla="*/ 2199263 h 6847890"/>
              <a:gd name="connsiteX92" fmla="*/ 2590088 w 10920955"/>
              <a:gd name="connsiteY92" fmla="*/ 2075006 h 6847890"/>
              <a:gd name="connsiteX93" fmla="*/ 2525437 w 10920955"/>
              <a:gd name="connsiteY93" fmla="*/ 2004785 h 6847890"/>
              <a:gd name="connsiteX94" fmla="*/ 2401768 w 10920955"/>
              <a:gd name="connsiteY94" fmla="*/ 1913398 h 6847890"/>
              <a:gd name="connsiteX95" fmla="*/ 2385360 w 10920955"/>
              <a:gd name="connsiteY95" fmla="*/ 1902193 h 6847890"/>
              <a:gd name="connsiteX96" fmla="*/ 2226916 w 10920955"/>
              <a:gd name="connsiteY96" fmla="*/ 1748553 h 6847890"/>
              <a:gd name="connsiteX97" fmla="*/ 2136307 w 10920955"/>
              <a:gd name="connsiteY97" fmla="*/ 1689289 h 6847890"/>
              <a:gd name="connsiteX98" fmla="*/ 2078758 w 10920955"/>
              <a:gd name="connsiteY98" fmla="*/ 1638242 h 6847890"/>
              <a:gd name="connsiteX99" fmla="*/ 1918355 w 10920955"/>
              <a:gd name="connsiteY99" fmla="*/ 1508507 h 6847890"/>
              <a:gd name="connsiteX100" fmla="*/ 1713627 w 10920955"/>
              <a:gd name="connsiteY100" fmla="*/ 1328721 h 6847890"/>
              <a:gd name="connsiteX101" fmla="*/ 1571101 w 10920955"/>
              <a:gd name="connsiteY101" fmla="*/ 1213927 h 6847890"/>
              <a:gd name="connsiteX102" fmla="*/ 1461391 w 10920955"/>
              <a:gd name="connsiteY102" fmla="*/ 1122789 h 6847890"/>
              <a:gd name="connsiteX103" fmla="*/ 1244908 w 10920955"/>
              <a:gd name="connsiteY103" fmla="*/ 954707 h 6847890"/>
              <a:gd name="connsiteX104" fmla="*/ 1116096 w 10920955"/>
              <a:gd name="connsiteY104" fmla="*/ 833190 h 6847890"/>
              <a:gd name="connsiteX105" fmla="*/ 1078383 w 10920955"/>
              <a:gd name="connsiteY105" fmla="*/ 814265 h 6847890"/>
              <a:gd name="connsiteX106" fmla="*/ 1037731 w 10920955"/>
              <a:gd name="connsiteY106" fmla="*/ 787621 h 6847890"/>
              <a:gd name="connsiteX107" fmla="*/ 794310 w 10920955"/>
              <a:gd name="connsiteY107" fmla="*/ 586420 h 6847890"/>
              <a:gd name="connsiteX108" fmla="*/ 656927 w 10920955"/>
              <a:gd name="connsiteY108" fmla="*/ 469385 h 6847890"/>
              <a:gd name="connsiteX109" fmla="*/ 560685 w 10920955"/>
              <a:gd name="connsiteY109" fmla="*/ 389453 h 6847890"/>
              <a:gd name="connsiteX110" fmla="*/ 351549 w 10920955"/>
              <a:gd name="connsiteY110" fmla="*/ 214398 h 6847890"/>
              <a:gd name="connsiteX111" fmla="*/ 199963 w 10920955"/>
              <a:gd name="connsiteY111" fmla="*/ 100849 h 6847890"/>
              <a:gd name="connsiteX112" fmla="*/ 75803 w 10920955"/>
              <a:gd name="connsiteY112" fmla="*/ 0 h 6847890"/>
              <a:gd name="connsiteX113" fmla="*/ 62089 w 10920955"/>
              <a:gd name="connsiteY113" fmla="*/ 34363 h 6847890"/>
              <a:gd name="connsiteX114" fmla="*/ 52049 w 10920955"/>
              <a:gd name="connsiteY114" fmla="*/ 183521 h 6847890"/>
              <a:gd name="connsiteX115" fmla="*/ 47396 w 10920955"/>
              <a:gd name="connsiteY115" fmla="*/ 369532 h 6847890"/>
              <a:gd name="connsiteX116" fmla="*/ 48865 w 10920955"/>
              <a:gd name="connsiteY116" fmla="*/ 522923 h 6847890"/>
              <a:gd name="connsiteX117" fmla="*/ 34662 w 10920955"/>
              <a:gd name="connsiteY117" fmla="*/ 737570 h 6847890"/>
              <a:gd name="connsiteX118" fmla="*/ 26825 w 10920955"/>
              <a:gd name="connsiteY118" fmla="*/ 1048584 h 6847890"/>
              <a:gd name="connsiteX119" fmla="*/ 25111 w 10920955"/>
              <a:gd name="connsiteY119" fmla="*/ 1349140 h 6847890"/>
              <a:gd name="connsiteX120" fmla="*/ 17030 w 10920955"/>
              <a:gd name="connsiteY120" fmla="*/ 1577483 h 6847890"/>
              <a:gd name="connsiteX121" fmla="*/ 21438 w 10920955"/>
              <a:gd name="connsiteY121" fmla="*/ 1666878 h 6847890"/>
              <a:gd name="connsiteX122" fmla="*/ 15315 w 10920955"/>
              <a:gd name="connsiteY122" fmla="*/ 1891983 h 6847890"/>
              <a:gd name="connsiteX123" fmla="*/ 4295 w 10920955"/>
              <a:gd name="connsiteY123" fmla="*/ 2004287 h 6847890"/>
              <a:gd name="connsiteX124" fmla="*/ 2826 w 10920955"/>
              <a:gd name="connsiteY124" fmla="*/ 2196026 h 6847890"/>
              <a:gd name="connsiteX125" fmla="*/ 7234 w 10920955"/>
              <a:gd name="connsiteY125" fmla="*/ 2394736 h 6847890"/>
              <a:gd name="connsiteX126" fmla="*/ 5275 w 10920955"/>
              <a:gd name="connsiteY126" fmla="*/ 2541652 h 6847890"/>
              <a:gd name="connsiteX127" fmla="*/ 12622 w 10920955"/>
              <a:gd name="connsiteY127" fmla="*/ 2675869 h 6847890"/>
              <a:gd name="connsiteX128" fmla="*/ 28295 w 10920955"/>
              <a:gd name="connsiteY128" fmla="*/ 2929113 h 6847890"/>
              <a:gd name="connsiteX129" fmla="*/ 39805 w 10920955"/>
              <a:gd name="connsiteY129" fmla="*/ 3173393 h 6847890"/>
              <a:gd name="connsiteX130" fmla="*/ 35396 w 10920955"/>
              <a:gd name="connsiteY130" fmla="*/ 3347949 h 6847890"/>
              <a:gd name="connsiteX131" fmla="*/ 43478 w 10920955"/>
              <a:gd name="connsiteY131" fmla="*/ 3432613 h 6847890"/>
              <a:gd name="connsiteX132" fmla="*/ 40784 w 10920955"/>
              <a:gd name="connsiteY132" fmla="*/ 3749852 h 6847890"/>
              <a:gd name="connsiteX133" fmla="*/ 46417 w 10920955"/>
              <a:gd name="connsiteY133" fmla="*/ 4176408 h 6847890"/>
              <a:gd name="connsiteX134" fmla="*/ 50580 w 10920955"/>
              <a:gd name="connsiteY134" fmla="*/ 4365656 h 6847890"/>
              <a:gd name="connsiteX135" fmla="*/ 50090 w 10920955"/>
              <a:gd name="connsiteY135" fmla="*/ 4574078 h 6847890"/>
              <a:gd name="connsiteX136" fmla="*/ 52539 w 10920955"/>
              <a:gd name="connsiteY136" fmla="*/ 4590762 h 6847890"/>
              <a:gd name="connsiteX137" fmla="*/ 60130 w 10920955"/>
              <a:gd name="connsiteY137" fmla="*/ 4680157 h 6847890"/>
              <a:gd name="connsiteX138" fmla="*/ 61355 w 10920955"/>
              <a:gd name="connsiteY138" fmla="*/ 4816365 h 6847890"/>
              <a:gd name="connsiteX139" fmla="*/ 86823 w 10920955"/>
              <a:gd name="connsiteY139" fmla="*/ 5103475 h 6847890"/>
              <a:gd name="connsiteX140" fmla="*/ 80211 w 10920955"/>
              <a:gd name="connsiteY140" fmla="*/ 5165728 h 6847890"/>
              <a:gd name="connsiteX141" fmla="*/ 82905 w 10920955"/>
              <a:gd name="connsiteY141" fmla="*/ 5317126 h 6847890"/>
              <a:gd name="connsiteX142" fmla="*/ 73110 w 10920955"/>
              <a:gd name="connsiteY142" fmla="*/ 5699108 h 6847890"/>
              <a:gd name="connsiteX143" fmla="*/ 73844 w 10920955"/>
              <a:gd name="connsiteY143" fmla="*/ 5889602 h 6847890"/>
              <a:gd name="connsiteX144" fmla="*/ 69681 w 10920955"/>
              <a:gd name="connsiteY144" fmla="*/ 6113213 h 6847890"/>
              <a:gd name="connsiteX145" fmla="*/ 64783 w 10920955"/>
              <a:gd name="connsiteY145" fmla="*/ 6499678 h 6847890"/>
              <a:gd name="connsiteX146" fmla="*/ 68457 w 10920955"/>
              <a:gd name="connsiteY146" fmla="*/ 6645598 h 6847890"/>
              <a:gd name="connsiteX147" fmla="*/ 115720 w 10920955"/>
              <a:gd name="connsiteY147" fmla="*/ 6818412 h 6847890"/>
              <a:gd name="connsiteX148" fmla="*/ 170331 w 10920955"/>
              <a:gd name="connsiteY148" fmla="*/ 6839827 h 6847890"/>
              <a:gd name="connsiteX149" fmla="*/ 220044 w 10920955"/>
              <a:gd name="connsiteY149" fmla="*/ 6834348 h 6847890"/>
              <a:gd name="connsiteX150" fmla="*/ 465178 w 10920955"/>
              <a:gd name="connsiteY150" fmla="*/ 6824637 h 6847890"/>
              <a:gd name="connsiteX151" fmla="*/ 660111 w 10920955"/>
              <a:gd name="connsiteY151" fmla="*/ 6830613 h 6847890"/>
              <a:gd name="connsiteX152" fmla="*/ 845982 w 10920955"/>
              <a:gd name="connsiteY152" fmla="*/ 6826131 h 6847890"/>
              <a:gd name="connsiteX153" fmla="*/ 887369 w 10920955"/>
              <a:gd name="connsiteY153" fmla="*/ 6830613 h 6847890"/>
              <a:gd name="connsiteX154" fmla="*/ 1031854 w 10920955"/>
              <a:gd name="connsiteY154" fmla="*/ 6840076 h 6847890"/>
              <a:gd name="connsiteX155" fmla="*/ 1245398 w 10920955"/>
              <a:gd name="connsiteY155" fmla="*/ 6839578 h 6847890"/>
              <a:gd name="connsiteX156" fmla="*/ 1396495 w 10920955"/>
              <a:gd name="connsiteY156" fmla="*/ 6834348 h 6847890"/>
              <a:gd name="connsiteX157" fmla="*/ 1443024 w 10920955"/>
              <a:gd name="connsiteY157" fmla="*/ 6834348 h 6847890"/>
              <a:gd name="connsiteX158" fmla="*/ 1631589 w 10920955"/>
              <a:gd name="connsiteY158" fmla="*/ 6835842 h 6847890"/>
              <a:gd name="connsiteX159" fmla="*/ 1664159 w 10920955"/>
              <a:gd name="connsiteY159" fmla="*/ 6838581 h 6847890"/>
              <a:gd name="connsiteX160" fmla="*/ 1716811 w 10920955"/>
              <a:gd name="connsiteY160" fmla="*/ 6844060 h 6847890"/>
              <a:gd name="connsiteX161" fmla="*/ 1846602 w 10920955"/>
              <a:gd name="connsiteY161" fmla="*/ 6839329 h 6847890"/>
              <a:gd name="connsiteX162" fmla="*/ 2222753 w 10920955"/>
              <a:gd name="connsiteY162" fmla="*/ 6826131 h 6847890"/>
              <a:gd name="connsiteX163" fmla="*/ 2243324 w 10920955"/>
              <a:gd name="connsiteY163" fmla="*/ 6828372 h 6847890"/>
              <a:gd name="connsiteX164" fmla="*/ 2419890 w 10920955"/>
              <a:gd name="connsiteY164" fmla="*/ 6821649 h 6847890"/>
              <a:gd name="connsiteX165" fmla="*/ 2456868 w 10920955"/>
              <a:gd name="connsiteY165" fmla="*/ 6815174 h 6847890"/>
              <a:gd name="connsiteX166" fmla="*/ 2610659 w 10920955"/>
              <a:gd name="connsiteY166" fmla="*/ 6817914 h 6847890"/>
              <a:gd name="connsiteX167" fmla="*/ 2872936 w 10920955"/>
              <a:gd name="connsiteY167" fmla="*/ 6823392 h 6847890"/>
              <a:gd name="connsiteX168" fmla="*/ 3116602 w 10920955"/>
              <a:gd name="connsiteY168" fmla="*/ 6834099 h 6847890"/>
              <a:gd name="connsiteX169" fmla="*/ 3393082 w 10920955"/>
              <a:gd name="connsiteY169" fmla="*/ 6835593 h 6847890"/>
              <a:gd name="connsiteX170" fmla="*/ 3554954 w 10920955"/>
              <a:gd name="connsiteY170" fmla="*/ 6842068 h 6847890"/>
              <a:gd name="connsiteX171" fmla="*/ 3773151 w 10920955"/>
              <a:gd name="connsiteY171" fmla="*/ 6836091 h 6847890"/>
              <a:gd name="connsiteX172" fmla="*/ 3976900 w 10920955"/>
              <a:gd name="connsiteY172" fmla="*/ 6836091 h 6847890"/>
              <a:gd name="connsiteX173" fmla="*/ 4046693 w 10920955"/>
              <a:gd name="connsiteY173" fmla="*/ 6826380 h 6847890"/>
              <a:gd name="connsiteX174" fmla="*/ 4266360 w 10920955"/>
              <a:gd name="connsiteY174" fmla="*/ 6833601 h 6847890"/>
              <a:gd name="connsiteX175" fmla="*/ 4453456 w 10920955"/>
              <a:gd name="connsiteY175" fmla="*/ 6832356 h 6847890"/>
              <a:gd name="connsiteX176" fmla="*/ 4538432 w 10920955"/>
              <a:gd name="connsiteY176" fmla="*/ 6830115 h 6847890"/>
              <a:gd name="connsiteX177" fmla="*/ 4637613 w 10920955"/>
              <a:gd name="connsiteY177" fmla="*/ 6819159 h 6847890"/>
              <a:gd name="connsiteX178" fmla="*/ 4863401 w 10920955"/>
              <a:gd name="connsiteY178" fmla="*/ 6822147 h 6847890"/>
              <a:gd name="connsiteX179" fmla="*/ 5121515 w 10920955"/>
              <a:gd name="connsiteY179" fmla="*/ 6825135 h 6847890"/>
              <a:gd name="connsiteX180" fmla="*/ 5163147 w 10920955"/>
              <a:gd name="connsiteY180" fmla="*/ 6821898 h 6847890"/>
              <a:gd name="connsiteX181" fmla="*/ 5335794 w 10920955"/>
              <a:gd name="connsiteY181" fmla="*/ 6817914 h 6847890"/>
              <a:gd name="connsiteX182" fmla="*/ 5514319 w 10920955"/>
              <a:gd name="connsiteY182" fmla="*/ 6820902 h 6847890"/>
              <a:gd name="connsiteX183" fmla="*/ 5843696 w 10920955"/>
              <a:gd name="connsiteY183" fmla="*/ 6808700 h 6847890"/>
              <a:gd name="connsiteX184" fmla="*/ 5893408 w 10920955"/>
              <a:gd name="connsiteY184" fmla="*/ 6813929 h 6847890"/>
              <a:gd name="connsiteX185" fmla="*/ 6215194 w 10920955"/>
              <a:gd name="connsiteY185" fmla="*/ 6803720 h 6847890"/>
              <a:gd name="connsiteX186" fmla="*/ 6653792 w 10920955"/>
              <a:gd name="connsiteY186" fmla="*/ 6799487 h 6847890"/>
              <a:gd name="connsiteX187" fmla="*/ 6927089 w 10920955"/>
              <a:gd name="connsiteY187" fmla="*/ 6795005 h 6847890"/>
              <a:gd name="connsiteX188" fmla="*/ 7081369 w 10920955"/>
              <a:gd name="connsiteY188" fmla="*/ 6799985 h 6847890"/>
              <a:gd name="connsiteX189" fmla="*/ 7323076 w 10920955"/>
              <a:gd name="connsiteY189" fmla="*/ 6794009 h 6847890"/>
              <a:gd name="connsiteX190" fmla="*/ 7626005 w 10920955"/>
              <a:gd name="connsiteY190" fmla="*/ 6791767 h 6847890"/>
              <a:gd name="connsiteX191" fmla="*/ 7738164 w 10920955"/>
              <a:gd name="connsiteY191" fmla="*/ 6800483 h 6847890"/>
              <a:gd name="connsiteX192" fmla="*/ 8041093 w 10920955"/>
              <a:gd name="connsiteY192" fmla="*/ 6797495 h 6847890"/>
              <a:gd name="connsiteX193" fmla="*/ 8336185 w 10920955"/>
              <a:gd name="connsiteY193" fmla="*/ 6798989 h 6847890"/>
              <a:gd name="connsiteX194" fmla="*/ 8509567 w 10920955"/>
              <a:gd name="connsiteY194" fmla="*/ 6792016 h 6847890"/>
              <a:gd name="connsiteX195" fmla="*/ 8705969 w 10920955"/>
              <a:gd name="connsiteY195" fmla="*/ 6808949 h 6847890"/>
              <a:gd name="connsiteX196" fmla="*/ 8734131 w 10920955"/>
              <a:gd name="connsiteY196" fmla="*/ 6802226 h 6847890"/>
              <a:gd name="connsiteX197" fmla="*/ 8782130 w 10920955"/>
              <a:gd name="connsiteY197" fmla="*/ 6798740 h 6847890"/>
              <a:gd name="connsiteX198" fmla="*/ 8912166 w 10920955"/>
              <a:gd name="connsiteY198" fmla="*/ 6809945 h 6847890"/>
              <a:gd name="connsiteX199" fmla="*/ 9211911 w 10920955"/>
              <a:gd name="connsiteY199" fmla="*/ 6811688 h 6847890"/>
              <a:gd name="connsiteX200" fmla="*/ 9295174 w 10920955"/>
              <a:gd name="connsiteY200" fmla="*/ 6805961 h 6847890"/>
              <a:gd name="connsiteX201" fmla="*/ 9506759 w 10920955"/>
              <a:gd name="connsiteY201" fmla="*/ 6812186 h 6847890"/>
              <a:gd name="connsiteX202" fmla="*/ 9649285 w 10920955"/>
              <a:gd name="connsiteY202" fmla="*/ 6804467 h 6847890"/>
              <a:gd name="connsiteX203" fmla="*/ 9832218 w 10920955"/>
              <a:gd name="connsiteY203" fmla="*/ 6812933 h 6847890"/>
              <a:gd name="connsiteX204" fmla="*/ 10090821 w 10920955"/>
              <a:gd name="connsiteY204" fmla="*/ 6806459 h 6847890"/>
              <a:gd name="connsiteX205" fmla="*/ 10339629 w 10920955"/>
              <a:gd name="connsiteY205" fmla="*/ 6793013 h 6847890"/>
              <a:gd name="connsiteX206" fmla="*/ 10444442 w 10920955"/>
              <a:gd name="connsiteY206" fmla="*/ 6796748 h 6847890"/>
              <a:gd name="connsiteX207" fmla="*/ 10626151 w 10920955"/>
              <a:gd name="connsiteY207" fmla="*/ 6777823 h 6847890"/>
              <a:gd name="connsiteX208" fmla="*/ 10809328 w 10920955"/>
              <a:gd name="connsiteY208" fmla="*/ 6775333 h 6847890"/>
              <a:gd name="connsiteX209" fmla="*/ 10852184 w 10920955"/>
              <a:gd name="connsiteY209" fmla="*/ 6758898 h 6847890"/>
              <a:gd name="connsiteX210" fmla="*/ 10879367 w 10920955"/>
              <a:gd name="connsiteY210" fmla="*/ 6639871 h 6847890"/>
              <a:gd name="connsiteX211" fmla="*/ 10881816 w 10920955"/>
              <a:gd name="connsiteY211" fmla="*/ 6509140 h 6847890"/>
              <a:gd name="connsiteX212" fmla="*/ 10880591 w 10920955"/>
              <a:gd name="connsiteY212" fmla="*/ 6276564 h 6847890"/>
              <a:gd name="connsiteX213" fmla="*/ 10877163 w 10920955"/>
              <a:gd name="connsiteY213" fmla="*/ 6082834 h 6847890"/>
              <a:gd name="connsiteX214" fmla="*/ 10865163 w 10920955"/>
              <a:gd name="connsiteY214" fmla="*/ 5911266 h 6847890"/>
              <a:gd name="connsiteX215" fmla="*/ 10867122 w 10920955"/>
              <a:gd name="connsiteY215" fmla="*/ 5890847 h 6847890"/>
              <a:gd name="connsiteX216" fmla="*/ 10873489 w 10920955"/>
              <a:gd name="connsiteY216" fmla="*/ 5769080 h 6847890"/>
              <a:gd name="connsiteX217" fmla="*/ 10870796 w 10920955"/>
              <a:gd name="connsiteY217" fmla="*/ 5564394 h 6847890"/>
              <a:gd name="connsiteX218" fmla="*/ 10866633 w 10920955"/>
              <a:gd name="connsiteY218" fmla="*/ 5347256 h 6847890"/>
              <a:gd name="connsiteX219" fmla="*/ 10861000 w 10920955"/>
              <a:gd name="connsiteY219" fmla="*/ 5129870 h 6847890"/>
              <a:gd name="connsiteX220" fmla="*/ 10877897 w 10920955"/>
              <a:gd name="connsiteY220" fmla="*/ 4872144 h 6847890"/>
              <a:gd name="connsiteX221" fmla="*/ 10881571 w 10920955"/>
              <a:gd name="connsiteY221" fmla="*/ 4750378 h 6847890"/>
              <a:gd name="connsiteX222" fmla="*/ 10895774 w 10920955"/>
              <a:gd name="connsiteY222" fmla="*/ 4460778 h 6847890"/>
              <a:gd name="connsiteX223" fmla="*/ 10895530 w 10920955"/>
              <a:gd name="connsiteY223" fmla="*/ 4261321 h 6847890"/>
              <a:gd name="connsiteX224" fmla="*/ 10903366 w 10920955"/>
              <a:gd name="connsiteY224" fmla="*/ 4129594 h 6847890"/>
              <a:gd name="connsiteX225" fmla="*/ 10902631 w 10920955"/>
              <a:gd name="connsiteY225" fmla="*/ 3827544 h 6847890"/>
              <a:gd name="connsiteX226" fmla="*/ 10904101 w 10920955"/>
              <a:gd name="connsiteY226" fmla="*/ 3511300 h 6847890"/>
              <a:gd name="connsiteX227" fmla="*/ 10909488 w 10920955"/>
              <a:gd name="connsiteY227" fmla="*/ 3220207 h 6847890"/>
              <a:gd name="connsiteX228" fmla="*/ 528360 w 10920955"/>
              <a:gd name="connsiteY228" fmla="*/ 777411 h 6847890"/>
              <a:gd name="connsiteX229" fmla="*/ 559216 w 10920955"/>
              <a:gd name="connsiteY229" fmla="*/ 746285 h 6847890"/>
              <a:gd name="connsiteX230" fmla="*/ 592521 w 10920955"/>
              <a:gd name="connsiteY230" fmla="*/ 779653 h 6847890"/>
              <a:gd name="connsiteX231" fmla="*/ 606725 w 10920955"/>
              <a:gd name="connsiteY231" fmla="*/ 859336 h 6847890"/>
              <a:gd name="connsiteX232" fmla="*/ 620683 w 10920955"/>
              <a:gd name="connsiteY232" fmla="*/ 1113825 h 6847890"/>
              <a:gd name="connsiteX233" fmla="*/ 625091 w 10920955"/>
              <a:gd name="connsiteY233" fmla="*/ 1263231 h 6847890"/>
              <a:gd name="connsiteX234" fmla="*/ 589582 w 10920955"/>
              <a:gd name="connsiteY234" fmla="*/ 1308551 h 6847890"/>
              <a:gd name="connsiteX235" fmla="*/ 541584 w 10920955"/>
              <a:gd name="connsiteY235" fmla="*/ 1277923 h 6847890"/>
              <a:gd name="connsiteX236" fmla="*/ 526401 w 10920955"/>
              <a:gd name="connsiteY236" fmla="*/ 1183050 h 6847890"/>
              <a:gd name="connsiteX237" fmla="*/ 519544 w 10920955"/>
              <a:gd name="connsiteY237" fmla="*/ 983343 h 6847890"/>
              <a:gd name="connsiteX238" fmla="*/ 528360 w 10920955"/>
              <a:gd name="connsiteY238" fmla="*/ 777411 h 6847890"/>
              <a:gd name="connsiteX239" fmla="*/ 536686 w 10920955"/>
              <a:gd name="connsiteY239" fmla="*/ 1941786 h 6847890"/>
              <a:gd name="connsiteX240" fmla="*/ 550400 w 10920955"/>
              <a:gd name="connsiteY240" fmla="*/ 1852391 h 6847890"/>
              <a:gd name="connsiteX241" fmla="*/ 579052 w 10920955"/>
              <a:gd name="connsiteY241" fmla="*/ 1825996 h 6847890"/>
              <a:gd name="connsiteX242" fmla="*/ 613827 w 10920955"/>
              <a:gd name="connsiteY242" fmla="*/ 1853138 h 6847890"/>
              <a:gd name="connsiteX243" fmla="*/ 623867 w 10920955"/>
              <a:gd name="connsiteY243" fmla="*/ 1947264 h 6847890"/>
              <a:gd name="connsiteX244" fmla="*/ 615051 w 10920955"/>
              <a:gd name="connsiteY244" fmla="*/ 2124062 h 6847890"/>
              <a:gd name="connsiteX245" fmla="*/ 621908 w 10920955"/>
              <a:gd name="connsiteY245" fmla="*/ 2217690 h 6847890"/>
              <a:gd name="connsiteX246" fmla="*/ 632193 w 10920955"/>
              <a:gd name="connsiteY246" fmla="*/ 2425613 h 6847890"/>
              <a:gd name="connsiteX247" fmla="*/ 623867 w 10920955"/>
              <a:gd name="connsiteY247" fmla="*/ 2480396 h 6847890"/>
              <a:gd name="connsiteX248" fmla="*/ 584929 w 10920955"/>
              <a:gd name="connsiteY248" fmla="*/ 2517747 h 6847890"/>
              <a:gd name="connsiteX249" fmla="*/ 548441 w 10920955"/>
              <a:gd name="connsiteY249" fmla="*/ 2471680 h 6847890"/>
              <a:gd name="connsiteX250" fmla="*/ 527380 w 10920955"/>
              <a:gd name="connsiteY250" fmla="*/ 2321776 h 6847890"/>
              <a:gd name="connsiteX251" fmla="*/ 520768 w 10920955"/>
              <a:gd name="connsiteY251" fmla="*/ 2134520 h 6847890"/>
              <a:gd name="connsiteX252" fmla="*/ 536686 w 10920955"/>
              <a:gd name="connsiteY252" fmla="*/ 1941786 h 6847890"/>
              <a:gd name="connsiteX253" fmla="*/ 536686 w 10920955"/>
              <a:gd name="connsiteY253" fmla="*/ 3321056 h 6847890"/>
              <a:gd name="connsiteX254" fmla="*/ 534972 w 10920955"/>
              <a:gd name="connsiteY254" fmla="*/ 3210495 h 6847890"/>
              <a:gd name="connsiteX255" fmla="*/ 580277 w 10920955"/>
              <a:gd name="connsiteY255" fmla="*/ 3091219 h 6847890"/>
              <a:gd name="connsiteX256" fmla="*/ 611622 w 10920955"/>
              <a:gd name="connsiteY256" fmla="*/ 3125334 h 6847890"/>
              <a:gd name="connsiteX257" fmla="*/ 632438 w 10920955"/>
              <a:gd name="connsiteY257" fmla="*/ 3217966 h 6847890"/>
              <a:gd name="connsiteX258" fmla="*/ 623132 w 10920955"/>
              <a:gd name="connsiteY258" fmla="*/ 3346953 h 6847890"/>
              <a:gd name="connsiteX259" fmla="*/ 620194 w 10920955"/>
              <a:gd name="connsiteY259" fmla="*/ 3524249 h 6847890"/>
              <a:gd name="connsiteX260" fmla="*/ 618969 w 10920955"/>
              <a:gd name="connsiteY260" fmla="*/ 3661205 h 6847890"/>
              <a:gd name="connsiteX261" fmla="*/ 604521 w 10920955"/>
              <a:gd name="connsiteY261" fmla="*/ 3741137 h 6847890"/>
              <a:gd name="connsiteX262" fmla="*/ 563624 w 10920955"/>
              <a:gd name="connsiteY262" fmla="*/ 3760311 h 6847890"/>
              <a:gd name="connsiteX263" fmla="*/ 523952 w 10920955"/>
              <a:gd name="connsiteY263" fmla="*/ 3710260 h 6847890"/>
              <a:gd name="connsiteX264" fmla="*/ 536686 w 10920955"/>
              <a:gd name="connsiteY264" fmla="*/ 3321056 h 6847890"/>
              <a:gd name="connsiteX265" fmla="*/ 538890 w 10920955"/>
              <a:gd name="connsiteY265" fmla="*/ 4452810 h 6847890"/>
              <a:gd name="connsiteX266" fmla="*/ 570726 w 10920955"/>
              <a:gd name="connsiteY266" fmla="*/ 4360427 h 6847890"/>
              <a:gd name="connsiteX267" fmla="*/ 599868 w 10920955"/>
              <a:gd name="connsiteY267" fmla="*/ 4362170 h 6847890"/>
              <a:gd name="connsiteX268" fmla="*/ 623132 w 10920955"/>
              <a:gd name="connsiteY268" fmla="*/ 4478458 h 6847890"/>
              <a:gd name="connsiteX269" fmla="*/ 623622 w 10920955"/>
              <a:gd name="connsiteY269" fmla="*/ 4808646 h 6847890"/>
              <a:gd name="connsiteX270" fmla="*/ 630479 w 10920955"/>
              <a:gd name="connsiteY270" fmla="*/ 4907005 h 6847890"/>
              <a:gd name="connsiteX271" fmla="*/ 612602 w 10920955"/>
              <a:gd name="connsiteY271" fmla="*/ 4946598 h 6847890"/>
              <a:gd name="connsiteX272" fmla="*/ 563134 w 10920955"/>
              <a:gd name="connsiteY272" fmla="*/ 4931657 h 6847890"/>
              <a:gd name="connsiteX273" fmla="*/ 541339 w 10920955"/>
              <a:gd name="connsiteY273" fmla="*/ 4872642 h 6847890"/>
              <a:gd name="connsiteX274" fmla="*/ 528850 w 10920955"/>
              <a:gd name="connsiteY274" fmla="*/ 4715267 h 6847890"/>
              <a:gd name="connsiteX275" fmla="*/ 538890 w 10920955"/>
              <a:gd name="connsiteY275" fmla="*/ 4452810 h 6847890"/>
              <a:gd name="connsiteX276" fmla="*/ 563624 w 10920955"/>
              <a:gd name="connsiteY276" fmla="*/ 6013360 h 6847890"/>
              <a:gd name="connsiteX277" fmla="*/ 535462 w 10920955"/>
              <a:gd name="connsiteY277" fmla="*/ 5860716 h 6847890"/>
              <a:gd name="connsiteX278" fmla="*/ 530809 w 10920955"/>
              <a:gd name="connsiteY278" fmla="*/ 5758622 h 6847890"/>
              <a:gd name="connsiteX279" fmla="*/ 545502 w 10920955"/>
              <a:gd name="connsiteY279" fmla="*/ 5587054 h 6847890"/>
              <a:gd name="connsiteX280" fmla="*/ 542808 w 10920955"/>
              <a:gd name="connsiteY280" fmla="*/ 5561655 h 6847890"/>
              <a:gd name="connsiteX281" fmla="*/ 572440 w 10920955"/>
              <a:gd name="connsiteY281" fmla="*/ 5407019 h 6847890"/>
              <a:gd name="connsiteX282" fmla="*/ 596684 w 10920955"/>
              <a:gd name="connsiteY282" fmla="*/ 5406521 h 6847890"/>
              <a:gd name="connsiteX283" fmla="*/ 602072 w 10920955"/>
              <a:gd name="connsiteY283" fmla="*/ 5418224 h 6847890"/>
              <a:gd name="connsiteX284" fmla="*/ 642724 w 10920955"/>
              <a:gd name="connsiteY284" fmla="*/ 5591785 h 6847890"/>
              <a:gd name="connsiteX285" fmla="*/ 642968 w 10920955"/>
              <a:gd name="connsiteY285" fmla="*/ 5857230 h 6847890"/>
              <a:gd name="connsiteX286" fmla="*/ 645172 w 10920955"/>
              <a:gd name="connsiteY286" fmla="*/ 5983728 h 6847890"/>
              <a:gd name="connsiteX287" fmla="*/ 617990 w 10920955"/>
              <a:gd name="connsiteY287" fmla="*/ 6039506 h 6847890"/>
              <a:gd name="connsiteX288" fmla="*/ 563624 w 10920955"/>
              <a:gd name="connsiteY288" fmla="*/ 6013360 h 6847890"/>
              <a:gd name="connsiteX289" fmla="*/ 1158951 w 10920955"/>
              <a:gd name="connsiteY289" fmla="*/ 6355999 h 6847890"/>
              <a:gd name="connsiteX290" fmla="*/ 1000018 w 10920955"/>
              <a:gd name="connsiteY290" fmla="*/ 6373429 h 6847890"/>
              <a:gd name="connsiteX291" fmla="*/ 789413 w 10920955"/>
              <a:gd name="connsiteY291" fmla="*/ 6378410 h 6847890"/>
              <a:gd name="connsiteX292" fmla="*/ 636846 w 10920955"/>
              <a:gd name="connsiteY292" fmla="*/ 6368698 h 6847890"/>
              <a:gd name="connsiteX293" fmla="*/ 604766 w 10920955"/>
              <a:gd name="connsiteY293" fmla="*/ 6336078 h 6847890"/>
              <a:gd name="connsiteX294" fmla="*/ 643703 w 10920955"/>
              <a:gd name="connsiteY294" fmla="*/ 6299722 h 6847890"/>
              <a:gd name="connsiteX295" fmla="*/ 803861 w 10920955"/>
              <a:gd name="connsiteY295" fmla="*/ 6289513 h 6847890"/>
              <a:gd name="connsiteX296" fmla="*/ 1027690 w 10920955"/>
              <a:gd name="connsiteY296" fmla="*/ 6287521 h 6847890"/>
              <a:gd name="connsiteX297" fmla="*/ 1135932 w 10920955"/>
              <a:gd name="connsiteY297" fmla="*/ 6288766 h 6847890"/>
              <a:gd name="connsiteX298" fmla="*/ 1156992 w 10920955"/>
              <a:gd name="connsiteY298" fmla="*/ 6291256 h 6847890"/>
              <a:gd name="connsiteX299" fmla="*/ 1214297 w 10920955"/>
              <a:gd name="connsiteY299" fmla="*/ 6326864 h 6847890"/>
              <a:gd name="connsiteX300" fmla="*/ 1158951 w 10920955"/>
              <a:gd name="connsiteY300" fmla="*/ 6355999 h 6847890"/>
              <a:gd name="connsiteX301" fmla="*/ 2192632 w 10920955"/>
              <a:gd name="connsiteY301" fmla="*/ 6320888 h 6847890"/>
              <a:gd name="connsiteX302" fmla="*/ 2123328 w 10920955"/>
              <a:gd name="connsiteY302" fmla="*/ 6349773 h 6847890"/>
              <a:gd name="connsiteX303" fmla="*/ 1804481 w 10920955"/>
              <a:gd name="connsiteY303" fmla="*/ 6368947 h 6847890"/>
              <a:gd name="connsiteX304" fmla="*/ 1724402 w 10920955"/>
              <a:gd name="connsiteY304" fmla="*/ 6374675 h 6847890"/>
              <a:gd name="connsiteX305" fmla="*/ 1570611 w 10920955"/>
              <a:gd name="connsiteY305" fmla="*/ 6366706 h 6847890"/>
              <a:gd name="connsiteX306" fmla="*/ 1535592 w 10920955"/>
              <a:gd name="connsiteY306" fmla="*/ 6323378 h 6847890"/>
              <a:gd name="connsiteX307" fmla="*/ 1569142 w 10920955"/>
              <a:gd name="connsiteY307" fmla="*/ 6294991 h 6847890"/>
              <a:gd name="connsiteX308" fmla="*/ 1790767 w 10920955"/>
              <a:gd name="connsiteY308" fmla="*/ 6277560 h 6847890"/>
              <a:gd name="connsiteX309" fmla="*/ 1957782 w 10920955"/>
              <a:gd name="connsiteY309" fmla="*/ 6265359 h 6847890"/>
              <a:gd name="connsiteX310" fmla="*/ 2181612 w 10920955"/>
              <a:gd name="connsiteY310" fmla="*/ 6276066 h 6847890"/>
              <a:gd name="connsiteX311" fmla="*/ 2192632 w 10920955"/>
              <a:gd name="connsiteY311" fmla="*/ 6320888 h 6847890"/>
              <a:gd name="connsiteX312" fmla="*/ 3486385 w 10920955"/>
              <a:gd name="connsiteY312" fmla="*/ 6345291 h 6847890"/>
              <a:gd name="connsiteX313" fmla="*/ 3361002 w 10920955"/>
              <a:gd name="connsiteY313" fmla="*/ 6377165 h 6847890"/>
              <a:gd name="connsiteX314" fmla="*/ 3238312 w 10920955"/>
              <a:gd name="connsiteY314" fmla="*/ 6392603 h 6847890"/>
              <a:gd name="connsiteX315" fmla="*/ 3096521 w 10920955"/>
              <a:gd name="connsiteY315" fmla="*/ 6393599 h 6847890"/>
              <a:gd name="connsiteX316" fmla="*/ 2949587 w 10920955"/>
              <a:gd name="connsiteY316" fmla="*/ 6398331 h 6847890"/>
              <a:gd name="connsiteX317" fmla="*/ 2908445 w 10920955"/>
              <a:gd name="connsiteY317" fmla="*/ 6351766 h 6847890"/>
              <a:gd name="connsiteX318" fmla="*/ 2954974 w 10920955"/>
              <a:gd name="connsiteY318" fmla="*/ 6299473 h 6847890"/>
              <a:gd name="connsiteX319" fmla="*/ 3055379 w 10920955"/>
              <a:gd name="connsiteY319" fmla="*/ 6296983 h 6847890"/>
              <a:gd name="connsiteX320" fmla="*/ 3376430 w 10920955"/>
              <a:gd name="connsiteY320" fmla="*/ 6278307 h 6847890"/>
              <a:gd name="connsiteX321" fmla="*/ 3492018 w 10920955"/>
              <a:gd name="connsiteY321" fmla="*/ 6311177 h 6847890"/>
              <a:gd name="connsiteX322" fmla="*/ 3486385 w 10920955"/>
              <a:gd name="connsiteY322" fmla="*/ 6345291 h 6847890"/>
              <a:gd name="connsiteX323" fmla="*/ 4853116 w 10920955"/>
              <a:gd name="connsiteY323" fmla="*/ 6393848 h 6847890"/>
              <a:gd name="connsiteX324" fmla="*/ 4734834 w 10920955"/>
              <a:gd name="connsiteY324" fmla="*/ 6421240 h 6847890"/>
              <a:gd name="connsiteX325" fmla="*/ 4687326 w 10920955"/>
              <a:gd name="connsiteY325" fmla="*/ 6416508 h 6847890"/>
              <a:gd name="connsiteX326" fmla="*/ 4494107 w 10920955"/>
              <a:gd name="connsiteY326" fmla="*/ 6418500 h 6847890"/>
              <a:gd name="connsiteX327" fmla="*/ 4282033 w 10920955"/>
              <a:gd name="connsiteY327" fmla="*/ 6418749 h 6847890"/>
              <a:gd name="connsiteX328" fmla="*/ 4227667 w 10920955"/>
              <a:gd name="connsiteY328" fmla="*/ 6365710 h 6847890"/>
              <a:gd name="connsiteX329" fmla="*/ 4290359 w 10920955"/>
              <a:gd name="connsiteY329" fmla="*/ 6314165 h 6847890"/>
              <a:gd name="connsiteX330" fmla="*/ 4331990 w 10920955"/>
              <a:gd name="connsiteY330" fmla="*/ 6315908 h 6847890"/>
              <a:gd name="connsiteX331" fmla="*/ 4531820 w 10920955"/>
              <a:gd name="connsiteY331" fmla="*/ 6292252 h 6847890"/>
              <a:gd name="connsiteX332" fmla="*/ 4583982 w 10920955"/>
              <a:gd name="connsiteY332" fmla="*/ 6303208 h 6847890"/>
              <a:gd name="connsiteX333" fmla="*/ 4790669 w 10920955"/>
              <a:gd name="connsiteY333" fmla="*/ 6306695 h 6847890"/>
              <a:gd name="connsiteX334" fmla="*/ 4863646 w 10920955"/>
              <a:gd name="connsiteY334" fmla="*/ 6350271 h 6847890"/>
              <a:gd name="connsiteX335" fmla="*/ 4853116 w 10920955"/>
              <a:gd name="connsiteY335" fmla="*/ 6393848 h 6847890"/>
              <a:gd name="connsiteX336" fmla="*/ 6331027 w 10920955"/>
              <a:gd name="connsiteY336" fmla="*/ 6425224 h 6847890"/>
              <a:gd name="connsiteX337" fmla="*/ 6094708 w 10920955"/>
              <a:gd name="connsiteY337" fmla="*/ 6465812 h 6847890"/>
              <a:gd name="connsiteX338" fmla="*/ 5855695 w 10920955"/>
              <a:gd name="connsiteY338" fmla="*/ 6465812 h 6847890"/>
              <a:gd name="connsiteX339" fmla="*/ 5750882 w 10920955"/>
              <a:gd name="connsiteY339" fmla="*/ 6465812 h 6847890"/>
              <a:gd name="connsiteX340" fmla="*/ 5713414 w 10920955"/>
              <a:gd name="connsiteY340" fmla="*/ 6417006 h 6847890"/>
              <a:gd name="connsiteX341" fmla="*/ 5745985 w 10920955"/>
              <a:gd name="connsiteY341" fmla="*/ 6374675 h 6847890"/>
              <a:gd name="connsiteX342" fmla="*/ 5824105 w 10920955"/>
              <a:gd name="connsiteY342" fmla="*/ 6358738 h 6847890"/>
              <a:gd name="connsiteX343" fmla="*/ 6049403 w 10920955"/>
              <a:gd name="connsiteY343" fmla="*/ 6352513 h 6847890"/>
              <a:gd name="connsiteX344" fmla="*/ 6284987 w 10920955"/>
              <a:gd name="connsiteY344" fmla="*/ 6324623 h 6847890"/>
              <a:gd name="connsiteX345" fmla="*/ 6327353 w 10920955"/>
              <a:gd name="connsiteY345" fmla="*/ 6325370 h 6847890"/>
              <a:gd name="connsiteX346" fmla="*/ 6375842 w 10920955"/>
              <a:gd name="connsiteY346" fmla="*/ 6365710 h 6847890"/>
              <a:gd name="connsiteX347" fmla="*/ 6331027 w 10920955"/>
              <a:gd name="connsiteY347" fmla="*/ 6425224 h 6847890"/>
              <a:gd name="connsiteX348" fmla="*/ 7657350 w 10920955"/>
              <a:gd name="connsiteY348" fmla="*/ 6355750 h 6847890"/>
              <a:gd name="connsiteX349" fmla="*/ 7619882 w 10920955"/>
              <a:gd name="connsiteY349" fmla="*/ 6385382 h 6847890"/>
              <a:gd name="connsiteX350" fmla="*/ 7351728 w 10920955"/>
              <a:gd name="connsiteY350" fmla="*/ 6424477 h 6847890"/>
              <a:gd name="connsiteX351" fmla="*/ 7177366 w 10920955"/>
              <a:gd name="connsiteY351" fmla="*/ 6447884 h 6847890"/>
              <a:gd name="connsiteX352" fmla="*/ 7034595 w 10920955"/>
              <a:gd name="connsiteY352" fmla="*/ 6425971 h 6847890"/>
              <a:gd name="connsiteX353" fmla="*/ 6972883 w 10920955"/>
              <a:gd name="connsiteY353" fmla="*/ 6368200 h 6847890"/>
              <a:gd name="connsiteX354" fmla="*/ 7057125 w 10920955"/>
              <a:gd name="connsiteY354" fmla="*/ 6334086 h 6847890"/>
              <a:gd name="connsiteX355" fmla="*/ 7237609 w 10920955"/>
              <a:gd name="connsiteY355" fmla="*/ 6327612 h 6847890"/>
              <a:gd name="connsiteX356" fmla="*/ 7464377 w 10920955"/>
              <a:gd name="connsiteY356" fmla="*/ 6321884 h 6847890"/>
              <a:gd name="connsiteX357" fmla="*/ 7587312 w 10920955"/>
              <a:gd name="connsiteY357" fmla="*/ 6299473 h 6847890"/>
              <a:gd name="connsiteX358" fmla="*/ 7635555 w 10920955"/>
              <a:gd name="connsiteY358" fmla="*/ 6302959 h 6847890"/>
              <a:gd name="connsiteX359" fmla="*/ 7657350 w 10920955"/>
              <a:gd name="connsiteY359" fmla="*/ 6355750 h 6847890"/>
              <a:gd name="connsiteX360" fmla="*/ 8850699 w 10920955"/>
              <a:gd name="connsiteY360" fmla="*/ 6362722 h 6847890"/>
              <a:gd name="connsiteX361" fmla="*/ 8712336 w 10920955"/>
              <a:gd name="connsiteY361" fmla="*/ 6395591 h 6847890"/>
              <a:gd name="connsiteX362" fmla="*/ 8507608 w 10920955"/>
              <a:gd name="connsiteY362" fmla="*/ 6413271 h 6847890"/>
              <a:gd name="connsiteX363" fmla="*/ 8429733 w 10920955"/>
              <a:gd name="connsiteY363" fmla="*/ 6401817 h 6847890"/>
              <a:gd name="connsiteX364" fmla="*/ 8277412 w 10920955"/>
              <a:gd name="connsiteY364" fmla="*/ 6404805 h 6847890"/>
              <a:gd name="connsiteX365" fmla="*/ 8227454 w 10920955"/>
              <a:gd name="connsiteY365" fmla="*/ 6355003 h 6847890"/>
              <a:gd name="connsiteX366" fmla="*/ 8290881 w 10920955"/>
              <a:gd name="connsiteY366" fmla="*/ 6317651 h 6847890"/>
              <a:gd name="connsiteX367" fmla="*/ 8706459 w 10920955"/>
              <a:gd name="connsiteY367" fmla="*/ 6305450 h 6847890"/>
              <a:gd name="connsiteX368" fmla="*/ 8812006 w 10920955"/>
              <a:gd name="connsiteY368" fmla="*/ 6297730 h 6847890"/>
              <a:gd name="connsiteX369" fmla="*/ 8864168 w 10920955"/>
              <a:gd name="connsiteY369" fmla="*/ 6350770 h 6847890"/>
              <a:gd name="connsiteX370" fmla="*/ 8850699 w 10920955"/>
              <a:gd name="connsiteY370" fmla="*/ 6362722 h 6847890"/>
              <a:gd name="connsiteX371" fmla="*/ 9977437 w 10920955"/>
              <a:gd name="connsiteY371" fmla="*/ 6363718 h 6847890"/>
              <a:gd name="connsiteX372" fmla="*/ 9918174 w 10920955"/>
              <a:gd name="connsiteY372" fmla="*/ 6366208 h 6847890"/>
              <a:gd name="connsiteX373" fmla="*/ 9811157 w 10920955"/>
              <a:gd name="connsiteY373" fmla="*/ 6378161 h 6847890"/>
              <a:gd name="connsiteX374" fmla="*/ 9775648 w 10920955"/>
              <a:gd name="connsiteY374" fmla="*/ 6381896 h 6847890"/>
              <a:gd name="connsiteX375" fmla="*/ 9553043 w 10920955"/>
              <a:gd name="connsiteY375" fmla="*/ 6384137 h 6847890"/>
              <a:gd name="connsiteX376" fmla="*/ 9508228 w 10920955"/>
              <a:gd name="connsiteY376" fmla="*/ 6328857 h 6847890"/>
              <a:gd name="connsiteX377" fmla="*/ 9535411 w 10920955"/>
              <a:gd name="connsiteY377" fmla="*/ 6295738 h 6847890"/>
              <a:gd name="connsiteX378" fmla="*/ 9617939 w 10920955"/>
              <a:gd name="connsiteY378" fmla="*/ 6286774 h 6847890"/>
              <a:gd name="connsiteX379" fmla="*/ 9869441 w 10920955"/>
              <a:gd name="connsiteY379" fmla="*/ 6266604 h 6847890"/>
              <a:gd name="connsiteX380" fmla="*/ 9966907 w 10920955"/>
              <a:gd name="connsiteY380" fmla="*/ 6262620 h 6847890"/>
              <a:gd name="connsiteX381" fmla="*/ 10025191 w 10920955"/>
              <a:gd name="connsiteY381" fmla="*/ 6308687 h 6847890"/>
              <a:gd name="connsiteX382" fmla="*/ 9977437 w 10920955"/>
              <a:gd name="connsiteY382" fmla="*/ 6363718 h 6847890"/>
              <a:gd name="connsiteX383" fmla="*/ 10297753 w 10920955"/>
              <a:gd name="connsiteY383" fmla="*/ 2296626 h 6847890"/>
              <a:gd name="connsiteX384" fmla="*/ 10281835 w 10920955"/>
              <a:gd name="connsiteY384" fmla="*/ 2070524 h 6847890"/>
              <a:gd name="connsiteX385" fmla="*/ 10298733 w 10920955"/>
              <a:gd name="connsiteY385" fmla="*/ 1995821 h 6847890"/>
              <a:gd name="connsiteX386" fmla="*/ 10351139 w 10920955"/>
              <a:gd name="connsiteY386" fmla="*/ 1970920 h 6847890"/>
              <a:gd name="connsiteX387" fmla="*/ 10385424 w 10920955"/>
              <a:gd name="connsiteY387" fmla="*/ 2012505 h 6847890"/>
              <a:gd name="connsiteX388" fmla="*/ 10405995 w 10920955"/>
              <a:gd name="connsiteY388" fmla="*/ 2394736 h 6847890"/>
              <a:gd name="connsiteX389" fmla="*/ 10369016 w 10920955"/>
              <a:gd name="connsiteY389" fmla="*/ 2637024 h 6847890"/>
              <a:gd name="connsiteX390" fmla="*/ 10358486 w 10920955"/>
              <a:gd name="connsiteY390" fmla="*/ 2661925 h 6847890"/>
              <a:gd name="connsiteX391" fmla="*/ 10335466 w 10920955"/>
              <a:gd name="connsiteY391" fmla="*/ 2640012 h 6847890"/>
              <a:gd name="connsiteX392" fmla="*/ 10300937 w 10920955"/>
              <a:gd name="connsiteY392" fmla="*/ 2472926 h 6847890"/>
              <a:gd name="connsiteX393" fmla="*/ 10297753 w 10920955"/>
              <a:gd name="connsiteY393" fmla="*/ 2296626 h 6847890"/>
              <a:gd name="connsiteX394" fmla="*/ 10326895 w 10920955"/>
              <a:gd name="connsiteY394" fmla="*/ 763716 h 6847890"/>
              <a:gd name="connsiteX395" fmla="*/ 10365098 w 10920955"/>
              <a:gd name="connsiteY395" fmla="*/ 829953 h 6847890"/>
              <a:gd name="connsiteX396" fmla="*/ 10388118 w 10920955"/>
              <a:gd name="connsiteY396" fmla="*/ 1078465 h 6847890"/>
              <a:gd name="connsiteX397" fmla="*/ 10396444 w 10920955"/>
              <a:gd name="connsiteY397" fmla="*/ 1260741 h 6847890"/>
              <a:gd name="connsiteX398" fmla="*/ 10397668 w 10920955"/>
              <a:gd name="connsiteY398" fmla="*/ 1311539 h 6847890"/>
              <a:gd name="connsiteX399" fmla="*/ 10372445 w 10920955"/>
              <a:gd name="connsiteY399" fmla="*/ 1416373 h 6847890"/>
              <a:gd name="connsiteX400" fmla="*/ 10336936 w 10920955"/>
              <a:gd name="connsiteY400" fmla="*/ 1413385 h 6847890"/>
              <a:gd name="connsiteX401" fmla="*/ 10293100 w 10920955"/>
              <a:gd name="connsiteY401" fmla="*/ 1246050 h 6847890"/>
              <a:gd name="connsiteX402" fmla="*/ 10277182 w 10920955"/>
              <a:gd name="connsiteY402" fmla="*/ 1041114 h 6847890"/>
              <a:gd name="connsiteX403" fmla="*/ 10269101 w 10920955"/>
              <a:gd name="connsiteY403" fmla="*/ 819992 h 6847890"/>
              <a:gd name="connsiteX404" fmla="*/ 10326895 w 10920955"/>
              <a:gd name="connsiteY404" fmla="*/ 763716 h 6847890"/>
              <a:gd name="connsiteX405" fmla="*/ 10265673 w 10920955"/>
              <a:gd name="connsiteY405" fmla="*/ 4600473 h 6847890"/>
              <a:gd name="connsiteX406" fmla="*/ 10298243 w 10920955"/>
              <a:gd name="connsiteY406" fmla="*/ 4554406 h 6847890"/>
              <a:gd name="connsiteX407" fmla="*/ 10346976 w 10920955"/>
              <a:gd name="connsiteY407" fmla="*/ 4591509 h 6847890"/>
              <a:gd name="connsiteX408" fmla="*/ 10349425 w 10920955"/>
              <a:gd name="connsiteY408" fmla="*/ 4601469 h 6847890"/>
              <a:gd name="connsiteX409" fmla="*/ 10354078 w 10920955"/>
              <a:gd name="connsiteY409" fmla="*/ 4618900 h 6847890"/>
              <a:gd name="connsiteX410" fmla="*/ 10355302 w 10920955"/>
              <a:gd name="connsiteY410" fmla="*/ 4623382 h 6847890"/>
              <a:gd name="connsiteX411" fmla="*/ 10355057 w 10920955"/>
              <a:gd name="connsiteY411" fmla="*/ 4671939 h 6847890"/>
              <a:gd name="connsiteX412" fmla="*/ 10371220 w 10920955"/>
              <a:gd name="connsiteY412" fmla="*/ 4769053 h 6847890"/>
              <a:gd name="connsiteX413" fmla="*/ 10388363 w 10920955"/>
              <a:gd name="connsiteY413" fmla="*/ 4878867 h 6847890"/>
              <a:gd name="connsiteX414" fmla="*/ 10360200 w 10920955"/>
              <a:gd name="connsiteY414" fmla="*/ 5113933 h 6847890"/>
              <a:gd name="connsiteX415" fmla="*/ 10349180 w 10920955"/>
              <a:gd name="connsiteY415" fmla="*/ 5129870 h 6847890"/>
              <a:gd name="connsiteX416" fmla="*/ 10334487 w 10920955"/>
              <a:gd name="connsiteY416" fmla="*/ 5116672 h 6847890"/>
              <a:gd name="connsiteX417" fmla="*/ 10295059 w 10920955"/>
              <a:gd name="connsiteY417" fmla="*/ 4942863 h 6847890"/>
              <a:gd name="connsiteX418" fmla="*/ 10278652 w 10920955"/>
              <a:gd name="connsiteY418" fmla="*/ 4796196 h 6847890"/>
              <a:gd name="connsiteX419" fmla="*/ 10265673 w 10920955"/>
              <a:gd name="connsiteY419" fmla="*/ 4600473 h 6847890"/>
              <a:gd name="connsiteX420" fmla="*/ 10385669 w 10920955"/>
              <a:gd name="connsiteY420" fmla="*/ 6147826 h 6847890"/>
              <a:gd name="connsiteX421" fmla="*/ 10365588 w 10920955"/>
              <a:gd name="connsiteY421" fmla="*/ 6190158 h 6847890"/>
              <a:gd name="connsiteX422" fmla="*/ 10326895 w 10920955"/>
              <a:gd name="connsiteY422" fmla="*/ 6210576 h 6847890"/>
              <a:gd name="connsiteX423" fmla="*/ 10291876 w 10920955"/>
              <a:gd name="connsiteY423" fmla="*/ 6171980 h 6847890"/>
              <a:gd name="connsiteX424" fmla="*/ 10287713 w 10920955"/>
              <a:gd name="connsiteY424" fmla="*/ 6069387 h 6847890"/>
              <a:gd name="connsiteX425" fmla="*/ 10273264 w 10920955"/>
              <a:gd name="connsiteY425" fmla="*/ 5986218 h 6847890"/>
              <a:gd name="connsiteX426" fmla="*/ 10256122 w 10920955"/>
              <a:gd name="connsiteY426" fmla="*/ 5825108 h 6847890"/>
              <a:gd name="connsiteX427" fmla="*/ 10259061 w 10920955"/>
              <a:gd name="connsiteY427" fmla="*/ 5791242 h 6847890"/>
              <a:gd name="connsiteX428" fmla="*/ 10270815 w 10920955"/>
              <a:gd name="connsiteY428" fmla="*/ 5638350 h 6847890"/>
              <a:gd name="connsiteX429" fmla="*/ 10290896 w 10920955"/>
              <a:gd name="connsiteY429" fmla="*/ 5605231 h 6847890"/>
              <a:gd name="connsiteX430" fmla="*/ 10353588 w 10920955"/>
              <a:gd name="connsiteY430" fmla="*/ 5611706 h 6847890"/>
              <a:gd name="connsiteX431" fmla="*/ 10375383 w 10920955"/>
              <a:gd name="connsiteY431" fmla="*/ 5671219 h 6847890"/>
              <a:gd name="connsiteX432" fmla="*/ 10375628 w 10920955"/>
              <a:gd name="connsiteY432" fmla="*/ 5770326 h 6847890"/>
              <a:gd name="connsiteX433" fmla="*/ 10389832 w 10920955"/>
              <a:gd name="connsiteY433" fmla="*/ 5935918 h 6847890"/>
              <a:gd name="connsiteX434" fmla="*/ 10385669 w 10920955"/>
              <a:gd name="connsiteY434" fmla="*/ 6147826 h 6847890"/>
              <a:gd name="connsiteX435" fmla="*/ 10393505 w 10920955"/>
              <a:gd name="connsiteY435" fmla="*/ 3834267 h 6847890"/>
              <a:gd name="connsiteX436" fmla="*/ 10365833 w 10920955"/>
              <a:gd name="connsiteY436" fmla="*/ 3837753 h 6847890"/>
              <a:gd name="connsiteX437" fmla="*/ 10333507 w 10920955"/>
              <a:gd name="connsiteY437" fmla="*/ 3699801 h 6847890"/>
              <a:gd name="connsiteX438" fmla="*/ 10308528 w 10920955"/>
              <a:gd name="connsiteY438" fmla="*/ 3500593 h 6847890"/>
              <a:gd name="connsiteX439" fmla="*/ 10317344 w 10920955"/>
              <a:gd name="connsiteY439" fmla="*/ 3429127 h 6847890"/>
              <a:gd name="connsiteX440" fmla="*/ 10307059 w 10920955"/>
              <a:gd name="connsiteY440" fmla="*/ 3283455 h 6847890"/>
              <a:gd name="connsiteX441" fmla="*/ 10316365 w 10920955"/>
              <a:gd name="connsiteY441" fmla="*/ 3216472 h 6847890"/>
              <a:gd name="connsiteX442" fmla="*/ 10357017 w 10920955"/>
              <a:gd name="connsiteY442" fmla="*/ 3186839 h 6847890"/>
              <a:gd name="connsiteX443" fmla="*/ 10397668 w 10920955"/>
              <a:gd name="connsiteY443" fmla="*/ 3225436 h 6847890"/>
              <a:gd name="connsiteX444" fmla="*/ 10412117 w 10920955"/>
              <a:gd name="connsiteY444" fmla="*/ 3355669 h 6847890"/>
              <a:gd name="connsiteX445" fmla="*/ 10429014 w 10920955"/>
              <a:gd name="connsiteY445" fmla="*/ 3693825 h 6847890"/>
              <a:gd name="connsiteX446" fmla="*/ 10393505 w 10920955"/>
              <a:gd name="connsiteY446" fmla="*/ 3834267 h 6847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</a:cxnLst>
            <a:rect l="l" t="t" r="r" b="b"/>
            <a:pathLst>
              <a:path w="10920955" h="6847890">
                <a:moveTo>
                  <a:pt x="10909488" y="3220207"/>
                </a:moveTo>
                <a:cubicBezTo>
                  <a:pt x="10904590" y="3197547"/>
                  <a:pt x="10904346" y="3167914"/>
                  <a:pt x="10909243" y="3141519"/>
                </a:cubicBezTo>
                <a:cubicBezTo>
                  <a:pt x="10923447" y="3065820"/>
                  <a:pt x="10922467" y="2987880"/>
                  <a:pt x="10918059" y="2912678"/>
                </a:cubicBezTo>
                <a:cubicBezTo>
                  <a:pt x="10913406" y="2839967"/>
                  <a:pt x="10908509" y="2767007"/>
                  <a:pt x="10903611" y="2694047"/>
                </a:cubicBezTo>
                <a:cubicBezTo>
                  <a:pt x="10899938" y="2638269"/>
                  <a:pt x="10916590" y="2580996"/>
                  <a:pt x="10895285" y="2526463"/>
                </a:cubicBezTo>
                <a:cubicBezTo>
                  <a:pt x="10878387" y="2482637"/>
                  <a:pt x="10909733" y="2444289"/>
                  <a:pt x="10908264" y="2401459"/>
                </a:cubicBezTo>
                <a:cubicBezTo>
                  <a:pt x="10904835" y="2302104"/>
                  <a:pt x="10903856" y="2202500"/>
                  <a:pt x="10904346" y="2103145"/>
                </a:cubicBezTo>
                <a:cubicBezTo>
                  <a:pt x="10905080" y="1967434"/>
                  <a:pt x="10910713" y="1831972"/>
                  <a:pt x="10904835" y="1696012"/>
                </a:cubicBezTo>
                <a:cubicBezTo>
                  <a:pt x="10902386" y="1640234"/>
                  <a:pt x="10883285" y="1582712"/>
                  <a:pt x="10894305" y="1530420"/>
                </a:cubicBezTo>
                <a:cubicBezTo>
                  <a:pt x="10906305" y="1473645"/>
                  <a:pt x="10897734" y="1420357"/>
                  <a:pt x="10891366" y="1367069"/>
                </a:cubicBezTo>
                <a:cubicBezTo>
                  <a:pt x="10882795" y="1295105"/>
                  <a:pt x="10909488" y="1221896"/>
                  <a:pt x="10880346" y="1151426"/>
                </a:cubicBezTo>
                <a:cubicBezTo>
                  <a:pt x="10913651" y="1103118"/>
                  <a:pt x="10880346" y="1049082"/>
                  <a:pt x="10892591" y="997039"/>
                </a:cubicBezTo>
                <a:cubicBezTo>
                  <a:pt x="10900427" y="963671"/>
                  <a:pt x="10895774" y="921589"/>
                  <a:pt x="10893326" y="884984"/>
                </a:cubicBezTo>
                <a:cubicBezTo>
                  <a:pt x="10887448" y="792850"/>
                  <a:pt x="10875449" y="700467"/>
                  <a:pt x="10895040" y="609329"/>
                </a:cubicBezTo>
                <a:cubicBezTo>
                  <a:pt x="10912427" y="530144"/>
                  <a:pt x="10898713" y="451456"/>
                  <a:pt x="10901407" y="373018"/>
                </a:cubicBezTo>
                <a:cubicBezTo>
                  <a:pt x="10903856" y="302548"/>
                  <a:pt x="10890632" y="231580"/>
                  <a:pt x="10897734" y="161110"/>
                </a:cubicBezTo>
                <a:cubicBezTo>
                  <a:pt x="10901407" y="123011"/>
                  <a:pt x="10897244" y="87154"/>
                  <a:pt x="10886469" y="51545"/>
                </a:cubicBezTo>
                <a:cubicBezTo>
                  <a:pt x="10860510" y="54035"/>
                  <a:pt x="10844348" y="71964"/>
                  <a:pt x="10828919" y="89146"/>
                </a:cubicBezTo>
                <a:cubicBezTo>
                  <a:pt x="10823777" y="95122"/>
                  <a:pt x="10818634" y="100600"/>
                  <a:pt x="10813491" y="105332"/>
                </a:cubicBezTo>
                <a:cubicBezTo>
                  <a:pt x="10753493" y="160861"/>
                  <a:pt x="10682965" y="200703"/>
                  <a:pt x="10622722" y="256481"/>
                </a:cubicBezTo>
                <a:cubicBezTo>
                  <a:pt x="10571785" y="303544"/>
                  <a:pt x="10514726" y="349860"/>
                  <a:pt x="10455707" y="391196"/>
                </a:cubicBezTo>
                <a:cubicBezTo>
                  <a:pt x="10384689" y="440998"/>
                  <a:pt x="10315385" y="497274"/>
                  <a:pt x="10255877" y="563013"/>
                </a:cubicBezTo>
                <a:cubicBezTo>
                  <a:pt x="10248530" y="571231"/>
                  <a:pt x="10239469" y="579697"/>
                  <a:pt x="10229429" y="583681"/>
                </a:cubicBezTo>
                <a:cubicBezTo>
                  <a:pt x="10157676" y="612815"/>
                  <a:pt x="10105515" y="669590"/>
                  <a:pt x="10045762" y="715408"/>
                </a:cubicBezTo>
                <a:cubicBezTo>
                  <a:pt x="10017599" y="737072"/>
                  <a:pt x="9995314" y="762720"/>
                  <a:pt x="9975478" y="791605"/>
                </a:cubicBezTo>
                <a:cubicBezTo>
                  <a:pt x="9970335" y="799573"/>
                  <a:pt x="9961764" y="807542"/>
                  <a:pt x="9953193" y="810530"/>
                </a:cubicBezTo>
                <a:cubicBezTo>
                  <a:pt x="9883155" y="835680"/>
                  <a:pt x="9835891" y="887723"/>
                  <a:pt x="9786178" y="941261"/>
                </a:cubicBezTo>
                <a:cubicBezTo>
                  <a:pt x="9745771" y="984837"/>
                  <a:pt x="9690181" y="1014221"/>
                  <a:pt x="9640224" y="1048086"/>
                </a:cubicBezTo>
                <a:cubicBezTo>
                  <a:pt x="9628714" y="1055805"/>
                  <a:pt x="9613286" y="1060039"/>
                  <a:pt x="9605694" y="1071991"/>
                </a:cubicBezTo>
                <a:cubicBezTo>
                  <a:pt x="9567736" y="1131256"/>
                  <a:pt x="9503330" y="1159892"/>
                  <a:pt x="9454107" y="1205959"/>
                </a:cubicBezTo>
                <a:cubicBezTo>
                  <a:pt x="9399987" y="1257006"/>
                  <a:pt x="9335336" y="1297844"/>
                  <a:pt x="9280481" y="1349389"/>
                </a:cubicBezTo>
                <a:cubicBezTo>
                  <a:pt x="9233217" y="1393713"/>
                  <a:pt x="9176402" y="1428077"/>
                  <a:pt x="9132812" y="1473645"/>
                </a:cubicBezTo>
                <a:cubicBezTo>
                  <a:pt x="9072569" y="1536147"/>
                  <a:pt x="8995918" y="1575242"/>
                  <a:pt x="8937145" y="1638491"/>
                </a:cubicBezTo>
                <a:cubicBezTo>
                  <a:pt x="8902615" y="1675593"/>
                  <a:pt x="8858290" y="1706969"/>
                  <a:pt x="8809802" y="1728632"/>
                </a:cubicBezTo>
                <a:cubicBezTo>
                  <a:pt x="8794374" y="1735605"/>
                  <a:pt x="8783844" y="1750047"/>
                  <a:pt x="8774048" y="1764490"/>
                </a:cubicBezTo>
                <a:cubicBezTo>
                  <a:pt x="8752498" y="1796363"/>
                  <a:pt x="8727029" y="1824502"/>
                  <a:pt x="8692010" y="1841185"/>
                </a:cubicBezTo>
                <a:cubicBezTo>
                  <a:pt x="8651113" y="1860359"/>
                  <a:pt x="8639359" y="1913896"/>
                  <a:pt x="8593075" y="1926347"/>
                </a:cubicBezTo>
                <a:cubicBezTo>
                  <a:pt x="8538219" y="1941039"/>
                  <a:pt x="8513240" y="1997066"/>
                  <a:pt x="8464507" y="2020473"/>
                </a:cubicBezTo>
                <a:cubicBezTo>
                  <a:pt x="8463038" y="2020971"/>
                  <a:pt x="8461324" y="2021967"/>
                  <a:pt x="8461079" y="2022714"/>
                </a:cubicBezTo>
                <a:cubicBezTo>
                  <a:pt x="8444916" y="2077247"/>
                  <a:pt x="8392755" y="2097168"/>
                  <a:pt x="8353328" y="2122069"/>
                </a:cubicBezTo>
                <a:cubicBezTo>
                  <a:pt x="8301411" y="2154690"/>
                  <a:pt x="8275942" y="2221425"/>
                  <a:pt x="8209332" y="2232630"/>
                </a:cubicBezTo>
                <a:cubicBezTo>
                  <a:pt x="8201006" y="2234124"/>
                  <a:pt x="8193659" y="2244583"/>
                  <a:pt x="8187047" y="2251555"/>
                </a:cubicBezTo>
                <a:cubicBezTo>
                  <a:pt x="8131457" y="2310571"/>
                  <a:pt x="8066317" y="2358132"/>
                  <a:pt x="8005094" y="2410424"/>
                </a:cubicBezTo>
                <a:cubicBezTo>
                  <a:pt x="7942402" y="2463961"/>
                  <a:pt x="7878486" y="2517249"/>
                  <a:pt x="7815794" y="2570289"/>
                </a:cubicBezTo>
                <a:cubicBezTo>
                  <a:pt x="7754817" y="2621834"/>
                  <a:pt x="7702900" y="2687324"/>
                  <a:pt x="7625760" y="2722434"/>
                </a:cubicBezTo>
                <a:cubicBezTo>
                  <a:pt x="7579720" y="2743351"/>
                  <a:pt x="7542987" y="2785932"/>
                  <a:pt x="7502090" y="2818801"/>
                </a:cubicBezTo>
                <a:cubicBezTo>
                  <a:pt x="7499886" y="2820544"/>
                  <a:pt x="7498172" y="2825027"/>
                  <a:pt x="7496948" y="2825027"/>
                </a:cubicBezTo>
                <a:cubicBezTo>
                  <a:pt x="7451643" y="2819050"/>
                  <a:pt x="7441602" y="2863125"/>
                  <a:pt x="7422501" y="2885785"/>
                </a:cubicBezTo>
                <a:cubicBezTo>
                  <a:pt x="7409277" y="2901224"/>
                  <a:pt x="7395073" y="2915169"/>
                  <a:pt x="7380135" y="2928117"/>
                </a:cubicBezTo>
                <a:cubicBezTo>
                  <a:pt x="7335565" y="2966963"/>
                  <a:pt x="7285118" y="2997093"/>
                  <a:pt x="7238344" y="3032453"/>
                </a:cubicBezTo>
                <a:cubicBezTo>
                  <a:pt x="7249119" y="3070551"/>
                  <a:pt x="7249119" y="3109646"/>
                  <a:pt x="7248384" y="3148741"/>
                </a:cubicBezTo>
                <a:cubicBezTo>
                  <a:pt x="7248384" y="3156709"/>
                  <a:pt x="7248139" y="3164677"/>
                  <a:pt x="7248139" y="3172397"/>
                </a:cubicBezTo>
                <a:cubicBezTo>
                  <a:pt x="7247895" y="3188084"/>
                  <a:pt x="7247895" y="3203523"/>
                  <a:pt x="7248384" y="3219211"/>
                </a:cubicBezTo>
                <a:cubicBezTo>
                  <a:pt x="7250343" y="3251831"/>
                  <a:pt x="7252792" y="3290926"/>
                  <a:pt x="7241038" y="3326534"/>
                </a:cubicBezTo>
                <a:cubicBezTo>
                  <a:pt x="7226344" y="3371356"/>
                  <a:pt x="7218263" y="3417672"/>
                  <a:pt x="7220957" y="3465482"/>
                </a:cubicBezTo>
                <a:cubicBezTo>
                  <a:pt x="7222916" y="3497107"/>
                  <a:pt x="7202835" y="3522008"/>
                  <a:pt x="7194019" y="3550146"/>
                </a:cubicBezTo>
                <a:cubicBezTo>
                  <a:pt x="7173203" y="3616383"/>
                  <a:pt x="7170509" y="3687600"/>
                  <a:pt x="7135980" y="3750101"/>
                </a:cubicBezTo>
                <a:cubicBezTo>
                  <a:pt x="7122756" y="3774256"/>
                  <a:pt x="7125694" y="3808370"/>
                  <a:pt x="7110756" y="3831030"/>
                </a:cubicBezTo>
                <a:cubicBezTo>
                  <a:pt x="7062758" y="3903990"/>
                  <a:pt x="7037534" y="3989899"/>
                  <a:pt x="6982434" y="4059124"/>
                </a:cubicBezTo>
                <a:cubicBezTo>
                  <a:pt x="6960884" y="4086017"/>
                  <a:pt x="6947904" y="4120380"/>
                  <a:pt x="6932966" y="4152503"/>
                </a:cubicBezTo>
                <a:cubicBezTo>
                  <a:pt x="6928068" y="4163459"/>
                  <a:pt x="6922681" y="4174416"/>
                  <a:pt x="6913375" y="4179894"/>
                </a:cubicBezTo>
                <a:cubicBezTo>
                  <a:pt x="6869050" y="4205044"/>
                  <a:pt x="6854356" y="4256091"/>
                  <a:pt x="6819337" y="4288463"/>
                </a:cubicBezTo>
                <a:cubicBezTo>
                  <a:pt x="6786522" y="4318842"/>
                  <a:pt x="6763257" y="4357190"/>
                  <a:pt x="6732156" y="4389810"/>
                </a:cubicBezTo>
                <a:cubicBezTo>
                  <a:pt x="6672893" y="4452312"/>
                  <a:pt x="6603099" y="4502363"/>
                  <a:pt x="6537714" y="4556647"/>
                </a:cubicBezTo>
                <a:cubicBezTo>
                  <a:pt x="6476001" y="4607695"/>
                  <a:pt x="6417228" y="4661979"/>
                  <a:pt x="6357965" y="4715267"/>
                </a:cubicBezTo>
                <a:cubicBezTo>
                  <a:pt x="6286457" y="4780010"/>
                  <a:pt x="6208827" y="4837282"/>
                  <a:pt x="6138788" y="4904515"/>
                </a:cubicBezTo>
                <a:cubicBezTo>
                  <a:pt x="6043771" y="4995902"/>
                  <a:pt x="5937733" y="5075337"/>
                  <a:pt x="5828513" y="5148795"/>
                </a:cubicBezTo>
                <a:cubicBezTo>
                  <a:pt x="5775371" y="5184652"/>
                  <a:pt x="5723210" y="5221506"/>
                  <a:pt x="5679375" y="5268071"/>
                </a:cubicBezTo>
                <a:cubicBezTo>
                  <a:pt x="5627703" y="5322853"/>
                  <a:pt x="5563787" y="5358711"/>
                  <a:pt x="5502809" y="5399549"/>
                </a:cubicBezTo>
                <a:cubicBezTo>
                  <a:pt x="5483218" y="5412995"/>
                  <a:pt x="5461912" y="5411003"/>
                  <a:pt x="5443056" y="5397058"/>
                </a:cubicBezTo>
                <a:cubicBezTo>
                  <a:pt x="5399955" y="5364936"/>
                  <a:pt x="5350243" y="5343023"/>
                  <a:pt x="5310815" y="5305423"/>
                </a:cubicBezTo>
                <a:cubicBezTo>
                  <a:pt x="5233675" y="5232213"/>
                  <a:pt x="5145515" y="5173945"/>
                  <a:pt x="5060293" y="5110696"/>
                </a:cubicBezTo>
                <a:cubicBezTo>
                  <a:pt x="4936134" y="5018562"/>
                  <a:pt x="4818097" y="4916966"/>
                  <a:pt x="4703243" y="4812132"/>
                </a:cubicBezTo>
                <a:cubicBezTo>
                  <a:pt x="4614593" y="4730706"/>
                  <a:pt x="4520556" y="4656252"/>
                  <a:pt x="4428967" y="4578311"/>
                </a:cubicBezTo>
                <a:cubicBezTo>
                  <a:pt x="4349622" y="4510331"/>
                  <a:pt x="4265380" y="4447332"/>
                  <a:pt x="4193382" y="4372130"/>
                </a:cubicBezTo>
                <a:cubicBezTo>
                  <a:pt x="4150772" y="4328055"/>
                  <a:pt x="4117222" y="4270783"/>
                  <a:pt x="4075590" y="4225961"/>
                </a:cubicBezTo>
                <a:cubicBezTo>
                  <a:pt x="4020490" y="4166198"/>
                  <a:pt x="3998450" y="4084025"/>
                  <a:pt x="3934779" y="4031484"/>
                </a:cubicBezTo>
                <a:cubicBezTo>
                  <a:pt x="3906371" y="4008077"/>
                  <a:pt x="3903433" y="3964998"/>
                  <a:pt x="3883597" y="3933622"/>
                </a:cubicBezTo>
                <a:cubicBezTo>
                  <a:pt x="3839027" y="3863152"/>
                  <a:pt x="3810130" y="3782971"/>
                  <a:pt x="3784661" y="3705778"/>
                </a:cubicBezTo>
                <a:cubicBezTo>
                  <a:pt x="3768988" y="3658466"/>
                  <a:pt x="3723929" y="3614142"/>
                  <a:pt x="3741805" y="3555624"/>
                </a:cubicBezTo>
                <a:cubicBezTo>
                  <a:pt x="3697480" y="3486648"/>
                  <a:pt x="3704337" y="3403479"/>
                  <a:pt x="3688419" y="3327779"/>
                </a:cubicBezTo>
                <a:cubicBezTo>
                  <a:pt x="3675440" y="3267519"/>
                  <a:pt x="3662461" y="3201033"/>
                  <a:pt x="3678624" y="3132057"/>
                </a:cubicBezTo>
                <a:cubicBezTo>
                  <a:pt x="3690868" y="3081508"/>
                  <a:pt x="3687930" y="3025231"/>
                  <a:pt x="3699440" y="2972441"/>
                </a:cubicBezTo>
                <a:cubicBezTo>
                  <a:pt x="3667849" y="2967959"/>
                  <a:pt x="3648502" y="2942560"/>
                  <a:pt x="3629891" y="2922141"/>
                </a:cubicBezTo>
                <a:cubicBezTo>
                  <a:pt x="3605892" y="2895995"/>
                  <a:pt x="3574056" y="2877070"/>
                  <a:pt x="3559607" y="2839220"/>
                </a:cubicBezTo>
                <a:cubicBezTo>
                  <a:pt x="3552995" y="2822537"/>
                  <a:pt x="3520425" y="2819299"/>
                  <a:pt x="3500344" y="2804359"/>
                </a:cubicBezTo>
                <a:cubicBezTo>
                  <a:pt x="3435203" y="2755055"/>
                  <a:pt x="3361491" y="2715462"/>
                  <a:pt x="3303697" y="2657691"/>
                </a:cubicBezTo>
                <a:cubicBezTo>
                  <a:pt x="3259617" y="2613617"/>
                  <a:pt x="3208190" y="2579253"/>
                  <a:pt x="3162641" y="2536921"/>
                </a:cubicBezTo>
                <a:cubicBezTo>
                  <a:pt x="3105581" y="2484131"/>
                  <a:pt x="3044359" y="2434080"/>
                  <a:pt x="2980688" y="2387515"/>
                </a:cubicBezTo>
                <a:cubicBezTo>
                  <a:pt x="2928526" y="2349416"/>
                  <a:pt x="2877589" y="2307831"/>
                  <a:pt x="2833999" y="2258776"/>
                </a:cubicBezTo>
                <a:cubicBezTo>
                  <a:pt x="2820774" y="2243587"/>
                  <a:pt x="2808285" y="2228646"/>
                  <a:pt x="2786245" y="2226903"/>
                </a:cubicBezTo>
                <a:cubicBezTo>
                  <a:pt x="2768123" y="2225409"/>
                  <a:pt x="2754654" y="2210717"/>
                  <a:pt x="2745104" y="2199263"/>
                </a:cubicBezTo>
                <a:cubicBezTo>
                  <a:pt x="2701513" y="2146472"/>
                  <a:pt x="2646168" y="2111362"/>
                  <a:pt x="2590088" y="2075006"/>
                </a:cubicBezTo>
                <a:cubicBezTo>
                  <a:pt x="2564865" y="2058572"/>
                  <a:pt x="2544784" y="2028441"/>
                  <a:pt x="2525437" y="2004785"/>
                </a:cubicBezTo>
                <a:cubicBezTo>
                  <a:pt x="2490173" y="1962204"/>
                  <a:pt x="2443889" y="1942035"/>
                  <a:pt x="2401768" y="1913398"/>
                </a:cubicBezTo>
                <a:cubicBezTo>
                  <a:pt x="2396380" y="1909663"/>
                  <a:pt x="2389523" y="1908667"/>
                  <a:pt x="2385360" y="1902193"/>
                </a:cubicBezTo>
                <a:cubicBezTo>
                  <a:pt x="2345443" y="1837948"/>
                  <a:pt x="2268303" y="1814541"/>
                  <a:pt x="2226916" y="1748553"/>
                </a:cubicBezTo>
                <a:cubicBezTo>
                  <a:pt x="2210509" y="1722158"/>
                  <a:pt x="2172796" y="1701988"/>
                  <a:pt x="2136307" y="1689289"/>
                </a:cubicBezTo>
                <a:cubicBezTo>
                  <a:pt x="2115736" y="1682316"/>
                  <a:pt x="2097125" y="1655921"/>
                  <a:pt x="2078758" y="1638242"/>
                </a:cubicBezTo>
                <a:cubicBezTo>
                  <a:pt x="2028556" y="1589684"/>
                  <a:pt x="1965619" y="1556815"/>
                  <a:pt x="1918355" y="1508507"/>
                </a:cubicBezTo>
                <a:cubicBezTo>
                  <a:pt x="1854194" y="1443515"/>
                  <a:pt x="1777299" y="1394709"/>
                  <a:pt x="1713627" y="1328721"/>
                </a:cubicBezTo>
                <a:cubicBezTo>
                  <a:pt x="1672486" y="1286140"/>
                  <a:pt x="1621549" y="1248789"/>
                  <a:pt x="1571101" y="1213927"/>
                </a:cubicBezTo>
                <a:cubicBezTo>
                  <a:pt x="1532653" y="1187034"/>
                  <a:pt x="1493471" y="1155908"/>
                  <a:pt x="1461391" y="1122789"/>
                </a:cubicBezTo>
                <a:cubicBezTo>
                  <a:pt x="1396250" y="1055556"/>
                  <a:pt x="1313722" y="1014470"/>
                  <a:pt x="1244908" y="954707"/>
                </a:cubicBezTo>
                <a:cubicBezTo>
                  <a:pt x="1200583" y="916359"/>
                  <a:pt x="1164829" y="867802"/>
                  <a:pt x="1116096" y="833190"/>
                </a:cubicBezTo>
                <a:cubicBezTo>
                  <a:pt x="1103606" y="824225"/>
                  <a:pt x="1096015" y="813518"/>
                  <a:pt x="1078383" y="814265"/>
                </a:cubicBezTo>
                <a:cubicBezTo>
                  <a:pt x="1060016" y="815012"/>
                  <a:pt x="1048996" y="801067"/>
                  <a:pt x="1037731" y="787621"/>
                </a:cubicBezTo>
                <a:cubicBezTo>
                  <a:pt x="968917" y="705198"/>
                  <a:pt x="886879" y="640705"/>
                  <a:pt x="794310" y="586420"/>
                </a:cubicBezTo>
                <a:cubicBezTo>
                  <a:pt x="743128" y="556539"/>
                  <a:pt x="697579" y="513460"/>
                  <a:pt x="656927" y="469385"/>
                </a:cubicBezTo>
                <a:cubicBezTo>
                  <a:pt x="628030" y="437761"/>
                  <a:pt x="593011" y="414354"/>
                  <a:pt x="560685" y="389453"/>
                </a:cubicBezTo>
                <a:cubicBezTo>
                  <a:pt x="488443" y="333923"/>
                  <a:pt x="418894" y="276402"/>
                  <a:pt x="351549" y="214398"/>
                </a:cubicBezTo>
                <a:cubicBezTo>
                  <a:pt x="305755" y="172066"/>
                  <a:pt x="247716" y="143181"/>
                  <a:pt x="199963" y="100849"/>
                </a:cubicBezTo>
                <a:cubicBezTo>
                  <a:pt x="160290" y="65241"/>
                  <a:pt x="117435" y="33367"/>
                  <a:pt x="75803" y="0"/>
                </a:cubicBezTo>
                <a:cubicBezTo>
                  <a:pt x="64783" y="8715"/>
                  <a:pt x="64049" y="21415"/>
                  <a:pt x="62089" y="34363"/>
                </a:cubicBezTo>
                <a:cubicBezTo>
                  <a:pt x="54743" y="83668"/>
                  <a:pt x="47641" y="132723"/>
                  <a:pt x="52049" y="183521"/>
                </a:cubicBezTo>
                <a:cubicBezTo>
                  <a:pt x="57437" y="245276"/>
                  <a:pt x="48131" y="307528"/>
                  <a:pt x="47396" y="369532"/>
                </a:cubicBezTo>
                <a:cubicBezTo>
                  <a:pt x="46661" y="421077"/>
                  <a:pt x="49600" y="471875"/>
                  <a:pt x="48865" y="522923"/>
                </a:cubicBezTo>
                <a:cubicBezTo>
                  <a:pt x="48131" y="594389"/>
                  <a:pt x="34662" y="665357"/>
                  <a:pt x="34662" y="737570"/>
                </a:cubicBezTo>
                <a:cubicBezTo>
                  <a:pt x="34417" y="841407"/>
                  <a:pt x="34172" y="945245"/>
                  <a:pt x="26825" y="1048584"/>
                </a:cubicBezTo>
                <a:cubicBezTo>
                  <a:pt x="19968" y="1149185"/>
                  <a:pt x="34662" y="1249536"/>
                  <a:pt x="25111" y="1349140"/>
                </a:cubicBezTo>
                <a:cubicBezTo>
                  <a:pt x="17520" y="1425337"/>
                  <a:pt x="26336" y="1501535"/>
                  <a:pt x="17030" y="1577483"/>
                </a:cubicBezTo>
                <a:cubicBezTo>
                  <a:pt x="13601" y="1606119"/>
                  <a:pt x="18254" y="1636996"/>
                  <a:pt x="21438" y="1666878"/>
                </a:cubicBezTo>
                <a:cubicBezTo>
                  <a:pt x="29274" y="1741581"/>
                  <a:pt x="13111" y="1816284"/>
                  <a:pt x="15315" y="1891983"/>
                </a:cubicBezTo>
                <a:cubicBezTo>
                  <a:pt x="16295" y="1927094"/>
                  <a:pt x="-1582" y="1969426"/>
                  <a:pt x="4295" y="2004287"/>
                </a:cubicBezTo>
                <a:cubicBezTo>
                  <a:pt x="14581" y="2069279"/>
                  <a:pt x="10663" y="2132279"/>
                  <a:pt x="2826" y="2196026"/>
                </a:cubicBezTo>
                <a:cubicBezTo>
                  <a:pt x="-5255" y="2262262"/>
                  <a:pt x="17764" y="2326756"/>
                  <a:pt x="7234" y="2394736"/>
                </a:cubicBezTo>
                <a:cubicBezTo>
                  <a:pt x="132" y="2441301"/>
                  <a:pt x="-3786" y="2493842"/>
                  <a:pt x="5275" y="2541652"/>
                </a:cubicBezTo>
                <a:cubicBezTo>
                  <a:pt x="13846" y="2586972"/>
                  <a:pt x="18989" y="2637771"/>
                  <a:pt x="12622" y="2675869"/>
                </a:cubicBezTo>
                <a:cubicBezTo>
                  <a:pt x="-2317" y="2763521"/>
                  <a:pt x="20703" y="2846691"/>
                  <a:pt x="28295" y="2929113"/>
                </a:cubicBezTo>
                <a:cubicBezTo>
                  <a:pt x="35396" y="3010540"/>
                  <a:pt x="20213" y="3092215"/>
                  <a:pt x="39805" y="3173393"/>
                </a:cubicBezTo>
                <a:cubicBezTo>
                  <a:pt x="53518" y="3229669"/>
                  <a:pt x="29274" y="3288685"/>
                  <a:pt x="35396" y="3347949"/>
                </a:cubicBezTo>
                <a:cubicBezTo>
                  <a:pt x="38335" y="3375589"/>
                  <a:pt x="44457" y="3403479"/>
                  <a:pt x="43478" y="3432613"/>
                </a:cubicBezTo>
                <a:cubicBezTo>
                  <a:pt x="39560" y="3538193"/>
                  <a:pt x="34417" y="3645268"/>
                  <a:pt x="40784" y="3749852"/>
                </a:cubicBezTo>
                <a:cubicBezTo>
                  <a:pt x="49845" y="3892038"/>
                  <a:pt x="39315" y="4033974"/>
                  <a:pt x="46417" y="4176408"/>
                </a:cubicBezTo>
                <a:cubicBezTo>
                  <a:pt x="49355" y="4237167"/>
                  <a:pt x="70906" y="4298672"/>
                  <a:pt x="50580" y="4365656"/>
                </a:cubicBezTo>
                <a:cubicBezTo>
                  <a:pt x="30744" y="4430399"/>
                  <a:pt x="76293" y="4503857"/>
                  <a:pt x="50090" y="4574078"/>
                </a:cubicBezTo>
                <a:cubicBezTo>
                  <a:pt x="48376" y="4578560"/>
                  <a:pt x="50335" y="4585782"/>
                  <a:pt x="52539" y="4590762"/>
                </a:cubicBezTo>
                <a:cubicBezTo>
                  <a:pt x="64293" y="4619896"/>
                  <a:pt x="60375" y="4650275"/>
                  <a:pt x="60130" y="4680157"/>
                </a:cubicBezTo>
                <a:cubicBezTo>
                  <a:pt x="59885" y="4725477"/>
                  <a:pt x="55477" y="4771544"/>
                  <a:pt x="61355" y="4816365"/>
                </a:cubicBezTo>
                <a:cubicBezTo>
                  <a:pt x="73599" y="4911737"/>
                  <a:pt x="82415" y="5007357"/>
                  <a:pt x="86823" y="5103475"/>
                </a:cubicBezTo>
                <a:cubicBezTo>
                  <a:pt x="87803" y="5125388"/>
                  <a:pt x="76048" y="5146554"/>
                  <a:pt x="80211" y="5165728"/>
                </a:cubicBezTo>
                <a:cubicBezTo>
                  <a:pt x="90987" y="5216526"/>
                  <a:pt x="89517" y="5268569"/>
                  <a:pt x="82905" y="5317126"/>
                </a:cubicBezTo>
                <a:cubicBezTo>
                  <a:pt x="65763" y="5444371"/>
                  <a:pt x="81681" y="5571615"/>
                  <a:pt x="73110" y="5699108"/>
                </a:cubicBezTo>
                <a:cubicBezTo>
                  <a:pt x="68946" y="5759618"/>
                  <a:pt x="68702" y="5825357"/>
                  <a:pt x="73844" y="5889602"/>
                </a:cubicBezTo>
                <a:cubicBezTo>
                  <a:pt x="79477" y="5962562"/>
                  <a:pt x="71395" y="6038510"/>
                  <a:pt x="69681" y="6113213"/>
                </a:cubicBezTo>
                <a:cubicBezTo>
                  <a:pt x="66498" y="6241703"/>
                  <a:pt x="70416" y="6370690"/>
                  <a:pt x="64783" y="6499678"/>
                </a:cubicBezTo>
                <a:cubicBezTo>
                  <a:pt x="62579" y="6547737"/>
                  <a:pt x="70416" y="6596792"/>
                  <a:pt x="68457" y="6645598"/>
                </a:cubicBezTo>
                <a:cubicBezTo>
                  <a:pt x="66008" y="6708598"/>
                  <a:pt x="90987" y="6763878"/>
                  <a:pt x="115720" y="6818412"/>
                </a:cubicBezTo>
                <a:cubicBezTo>
                  <a:pt x="124292" y="6837336"/>
                  <a:pt x="148046" y="6849538"/>
                  <a:pt x="170331" y="6839827"/>
                </a:cubicBezTo>
                <a:cubicBezTo>
                  <a:pt x="187473" y="6832356"/>
                  <a:pt x="203391" y="6833601"/>
                  <a:pt x="220044" y="6834348"/>
                </a:cubicBezTo>
                <a:cubicBezTo>
                  <a:pt x="302082" y="6838581"/>
                  <a:pt x="383630" y="6829617"/>
                  <a:pt x="465178" y="6824637"/>
                </a:cubicBezTo>
                <a:cubicBezTo>
                  <a:pt x="529829" y="6820902"/>
                  <a:pt x="595705" y="6827625"/>
                  <a:pt x="660111" y="6830613"/>
                </a:cubicBezTo>
                <a:cubicBezTo>
                  <a:pt x="722803" y="6833601"/>
                  <a:pt x="784025" y="6840076"/>
                  <a:pt x="845982" y="6826131"/>
                </a:cubicBezTo>
                <a:cubicBezTo>
                  <a:pt x="859941" y="6823143"/>
                  <a:pt x="875124" y="6823392"/>
                  <a:pt x="887369" y="6830613"/>
                </a:cubicBezTo>
                <a:cubicBezTo>
                  <a:pt x="933898" y="6858004"/>
                  <a:pt x="984835" y="6842068"/>
                  <a:pt x="1031854" y="6840076"/>
                </a:cubicBezTo>
                <a:cubicBezTo>
                  <a:pt x="1103117" y="6837336"/>
                  <a:pt x="1174869" y="6832854"/>
                  <a:pt x="1245398" y="6839578"/>
                </a:cubicBezTo>
                <a:cubicBezTo>
                  <a:pt x="1297069" y="6844309"/>
                  <a:pt x="1346047" y="6848044"/>
                  <a:pt x="1396495" y="6834348"/>
                </a:cubicBezTo>
                <a:cubicBezTo>
                  <a:pt x="1410943" y="6830364"/>
                  <a:pt x="1427841" y="6832605"/>
                  <a:pt x="1443024" y="6834348"/>
                </a:cubicBezTo>
                <a:cubicBezTo>
                  <a:pt x="1505960" y="6842068"/>
                  <a:pt x="1568652" y="6859249"/>
                  <a:pt x="1631589" y="6835842"/>
                </a:cubicBezTo>
                <a:cubicBezTo>
                  <a:pt x="1642119" y="6832107"/>
                  <a:pt x="1654364" y="6830862"/>
                  <a:pt x="1664159" y="6838581"/>
                </a:cubicBezTo>
                <a:cubicBezTo>
                  <a:pt x="1680812" y="6851530"/>
                  <a:pt x="1698689" y="6848542"/>
                  <a:pt x="1716811" y="6844060"/>
                </a:cubicBezTo>
                <a:cubicBezTo>
                  <a:pt x="1759666" y="6833352"/>
                  <a:pt x="1803502" y="6840076"/>
                  <a:pt x="1846602" y="6839329"/>
                </a:cubicBezTo>
                <a:cubicBezTo>
                  <a:pt x="1971986" y="6836838"/>
                  <a:pt x="2098104" y="6854767"/>
                  <a:pt x="2222753" y="6826131"/>
                </a:cubicBezTo>
                <a:cubicBezTo>
                  <a:pt x="2228876" y="6824637"/>
                  <a:pt x="2236467" y="6828372"/>
                  <a:pt x="2243324" y="6828372"/>
                </a:cubicBezTo>
                <a:cubicBezTo>
                  <a:pt x="2302343" y="6827625"/>
                  <a:pt x="2361851" y="6844558"/>
                  <a:pt x="2419890" y="6821649"/>
                </a:cubicBezTo>
                <a:cubicBezTo>
                  <a:pt x="2431889" y="6816918"/>
                  <a:pt x="2443399" y="6814676"/>
                  <a:pt x="2456868" y="6815174"/>
                </a:cubicBezTo>
                <a:cubicBezTo>
                  <a:pt x="2508050" y="6816669"/>
                  <a:pt x="2558008" y="6831360"/>
                  <a:pt x="2610659" y="6817914"/>
                </a:cubicBezTo>
                <a:cubicBezTo>
                  <a:pt x="2697350" y="6796001"/>
                  <a:pt x="2784776" y="6828123"/>
                  <a:pt x="2872936" y="6823392"/>
                </a:cubicBezTo>
                <a:cubicBezTo>
                  <a:pt x="2953750" y="6818910"/>
                  <a:pt x="3035298" y="6830364"/>
                  <a:pt x="3116602" y="6834099"/>
                </a:cubicBezTo>
                <a:cubicBezTo>
                  <a:pt x="3208680" y="6838083"/>
                  <a:pt x="3300759" y="6840076"/>
                  <a:pt x="3393082" y="6835593"/>
                </a:cubicBezTo>
                <a:cubicBezTo>
                  <a:pt x="3447938" y="6832605"/>
                  <a:pt x="3507691" y="6852277"/>
                  <a:pt x="3554954" y="6842068"/>
                </a:cubicBezTo>
                <a:cubicBezTo>
                  <a:pt x="3629646" y="6825384"/>
                  <a:pt x="3700664" y="6845305"/>
                  <a:pt x="3773151" y="6836091"/>
                </a:cubicBezTo>
                <a:cubicBezTo>
                  <a:pt x="3840006" y="6827874"/>
                  <a:pt x="3908820" y="6830115"/>
                  <a:pt x="3976900" y="6836091"/>
                </a:cubicBezTo>
                <a:cubicBezTo>
                  <a:pt x="3999919" y="6838083"/>
                  <a:pt x="4025388" y="6821400"/>
                  <a:pt x="4046693" y="6826380"/>
                </a:cubicBezTo>
                <a:cubicBezTo>
                  <a:pt x="4120160" y="6843562"/>
                  <a:pt x="4193627" y="6828123"/>
                  <a:pt x="4266360" y="6833601"/>
                </a:cubicBezTo>
                <a:cubicBezTo>
                  <a:pt x="4329052" y="6838083"/>
                  <a:pt x="4390519" y="6821649"/>
                  <a:pt x="4453456" y="6832356"/>
                </a:cubicBezTo>
                <a:cubicBezTo>
                  <a:pt x="4480149" y="6836838"/>
                  <a:pt x="4516392" y="6839329"/>
                  <a:pt x="4538432" y="6830115"/>
                </a:cubicBezTo>
                <a:cubicBezTo>
                  <a:pt x="4572717" y="6815922"/>
                  <a:pt x="4607002" y="6811688"/>
                  <a:pt x="4637613" y="6819159"/>
                </a:cubicBezTo>
                <a:cubicBezTo>
                  <a:pt x="4713284" y="6838083"/>
                  <a:pt x="4787730" y="6815174"/>
                  <a:pt x="4863401" y="6822147"/>
                </a:cubicBezTo>
                <a:cubicBezTo>
                  <a:pt x="4948378" y="6830115"/>
                  <a:pt x="5035314" y="6803720"/>
                  <a:pt x="5121515" y="6825135"/>
                </a:cubicBezTo>
                <a:cubicBezTo>
                  <a:pt x="5134495" y="6828123"/>
                  <a:pt x="5150412" y="6826380"/>
                  <a:pt x="5163147" y="6821898"/>
                </a:cubicBezTo>
                <a:cubicBezTo>
                  <a:pt x="5220451" y="6801230"/>
                  <a:pt x="5278980" y="6814178"/>
                  <a:pt x="5335794" y="6817914"/>
                </a:cubicBezTo>
                <a:cubicBezTo>
                  <a:pt x="5395547" y="6822147"/>
                  <a:pt x="5457749" y="6824637"/>
                  <a:pt x="5514319" y="6820902"/>
                </a:cubicBezTo>
                <a:cubicBezTo>
                  <a:pt x="5624029" y="6813431"/>
                  <a:pt x="5733740" y="6807455"/>
                  <a:pt x="5843696" y="6808700"/>
                </a:cubicBezTo>
                <a:cubicBezTo>
                  <a:pt x="5860593" y="6808949"/>
                  <a:pt x="5878225" y="6817914"/>
                  <a:pt x="5893408" y="6813929"/>
                </a:cubicBezTo>
                <a:cubicBezTo>
                  <a:pt x="5999935" y="6788281"/>
                  <a:pt x="6108177" y="6806210"/>
                  <a:pt x="6215194" y="6803720"/>
                </a:cubicBezTo>
                <a:cubicBezTo>
                  <a:pt x="6361393" y="6799985"/>
                  <a:pt x="6507592" y="6797744"/>
                  <a:pt x="6653792" y="6799487"/>
                </a:cubicBezTo>
                <a:cubicBezTo>
                  <a:pt x="6744891" y="6800483"/>
                  <a:pt x="6836479" y="6801479"/>
                  <a:pt x="6927089" y="6795005"/>
                </a:cubicBezTo>
                <a:cubicBezTo>
                  <a:pt x="6979985" y="6791518"/>
                  <a:pt x="7032391" y="6812186"/>
                  <a:pt x="7081369" y="6799985"/>
                </a:cubicBezTo>
                <a:cubicBezTo>
                  <a:pt x="7162428" y="6779317"/>
                  <a:pt x="7242997" y="6796748"/>
                  <a:pt x="7323076" y="6794009"/>
                </a:cubicBezTo>
                <a:cubicBezTo>
                  <a:pt x="7423481" y="6791020"/>
                  <a:pt x="7525355" y="6800234"/>
                  <a:pt x="7626005" y="6791767"/>
                </a:cubicBezTo>
                <a:cubicBezTo>
                  <a:pt x="7664942" y="6788281"/>
                  <a:pt x="7700206" y="6801977"/>
                  <a:pt x="7738164" y="6800483"/>
                </a:cubicBezTo>
                <a:cubicBezTo>
                  <a:pt x="7839059" y="6797246"/>
                  <a:pt x="7939464" y="6790771"/>
                  <a:pt x="8041093" y="6797495"/>
                </a:cubicBezTo>
                <a:cubicBezTo>
                  <a:pt x="8138804" y="6803969"/>
                  <a:pt x="8237740" y="6797993"/>
                  <a:pt x="8336185" y="6798989"/>
                </a:cubicBezTo>
                <a:cubicBezTo>
                  <a:pt x="8394224" y="6799736"/>
                  <a:pt x="8454222" y="6781558"/>
                  <a:pt x="8509567" y="6792016"/>
                </a:cubicBezTo>
                <a:cubicBezTo>
                  <a:pt x="8575198" y="6804218"/>
                  <a:pt x="8642542" y="6781060"/>
                  <a:pt x="8705969" y="6808949"/>
                </a:cubicBezTo>
                <a:cubicBezTo>
                  <a:pt x="8713071" y="6811937"/>
                  <a:pt x="8725560" y="6806708"/>
                  <a:pt x="8734131" y="6802226"/>
                </a:cubicBezTo>
                <a:cubicBezTo>
                  <a:pt x="8750294" y="6794009"/>
                  <a:pt x="8764742" y="6796997"/>
                  <a:pt x="8782130" y="6798740"/>
                </a:cubicBezTo>
                <a:cubicBezTo>
                  <a:pt x="8825475" y="6802973"/>
                  <a:pt x="8870535" y="6814676"/>
                  <a:pt x="8912166" y="6809945"/>
                </a:cubicBezTo>
                <a:cubicBezTo>
                  <a:pt x="9012571" y="6798740"/>
                  <a:pt x="9111996" y="6824388"/>
                  <a:pt x="9211911" y="6811688"/>
                </a:cubicBezTo>
                <a:cubicBezTo>
                  <a:pt x="9239584" y="6807953"/>
                  <a:pt x="9269216" y="6799985"/>
                  <a:pt x="9295174" y="6805961"/>
                </a:cubicBezTo>
                <a:cubicBezTo>
                  <a:pt x="9365947" y="6822645"/>
                  <a:pt x="9436475" y="6815922"/>
                  <a:pt x="9506759" y="6812186"/>
                </a:cubicBezTo>
                <a:cubicBezTo>
                  <a:pt x="9554267" y="6809945"/>
                  <a:pt x="9603001" y="6803969"/>
                  <a:pt x="9649285" y="6804467"/>
                </a:cubicBezTo>
                <a:cubicBezTo>
                  <a:pt x="9710017" y="6804965"/>
                  <a:pt x="9770995" y="6810194"/>
                  <a:pt x="9832218" y="6812933"/>
                </a:cubicBezTo>
                <a:cubicBezTo>
                  <a:pt x="9919153" y="6816669"/>
                  <a:pt x="10005355" y="6811439"/>
                  <a:pt x="10090821" y="6806459"/>
                </a:cubicBezTo>
                <a:cubicBezTo>
                  <a:pt x="10173839" y="6801977"/>
                  <a:pt x="10256857" y="6800732"/>
                  <a:pt x="10339629" y="6793013"/>
                </a:cubicBezTo>
                <a:cubicBezTo>
                  <a:pt x="10374649" y="6790024"/>
                  <a:pt x="10411872" y="6801977"/>
                  <a:pt x="10444442" y="6796748"/>
                </a:cubicBezTo>
                <a:cubicBezTo>
                  <a:pt x="10504930" y="6787534"/>
                  <a:pt x="10565173" y="6779566"/>
                  <a:pt x="10626151" y="6777823"/>
                </a:cubicBezTo>
                <a:cubicBezTo>
                  <a:pt x="10687128" y="6776080"/>
                  <a:pt x="10748106" y="6777325"/>
                  <a:pt x="10809328" y="6775333"/>
                </a:cubicBezTo>
                <a:cubicBezTo>
                  <a:pt x="10824022" y="6774835"/>
                  <a:pt x="10846552" y="6782803"/>
                  <a:pt x="10852184" y="6758898"/>
                </a:cubicBezTo>
                <a:cubicBezTo>
                  <a:pt x="10861000" y="6719305"/>
                  <a:pt x="10884020" y="6683946"/>
                  <a:pt x="10879367" y="6639871"/>
                </a:cubicBezTo>
                <a:cubicBezTo>
                  <a:pt x="10874959" y="6596792"/>
                  <a:pt x="10879122" y="6551721"/>
                  <a:pt x="10881816" y="6509140"/>
                </a:cubicBezTo>
                <a:cubicBezTo>
                  <a:pt x="10886469" y="6431698"/>
                  <a:pt x="10873979" y="6355003"/>
                  <a:pt x="10880591" y="6276564"/>
                </a:cubicBezTo>
                <a:cubicBezTo>
                  <a:pt x="10885979" y="6215059"/>
                  <a:pt x="10881326" y="6147577"/>
                  <a:pt x="10877163" y="6082834"/>
                </a:cubicBezTo>
                <a:cubicBezTo>
                  <a:pt x="10873489" y="6025562"/>
                  <a:pt x="10882795" y="5967293"/>
                  <a:pt x="10865163" y="5911266"/>
                </a:cubicBezTo>
                <a:cubicBezTo>
                  <a:pt x="10862714" y="5903795"/>
                  <a:pt x="10864184" y="5897570"/>
                  <a:pt x="10867122" y="5890847"/>
                </a:cubicBezTo>
                <a:cubicBezTo>
                  <a:pt x="10884754" y="5851005"/>
                  <a:pt x="10876673" y="5810665"/>
                  <a:pt x="10873489" y="5769080"/>
                </a:cubicBezTo>
                <a:cubicBezTo>
                  <a:pt x="10868102" y="5701101"/>
                  <a:pt x="10863449" y="5631627"/>
                  <a:pt x="10870796" y="5564394"/>
                </a:cubicBezTo>
                <a:cubicBezTo>
                  <a:pt x="10878877" y="5490936"/>
                  <a:pt x="10873000" y="5418722"/>
                  <a:pt x="10866633" y="5347256"/>
                </a:cubicBezTo>
                <a:cubicBezTo>
                  <a:pt x="10860265" y="5274545"/>
                  <a:pt x="10860755" y="5201834"/>
                  <a:pt x="10861000" y="5129870"/>
                </a:cubicBezTo>
                <a:cubicBezTo>
                  <a:pt x="10861245" y="5044210"/>
                  <a:pt x="10860755" y="4957306"/>
                  <a:pt x="10877897" y="4872144"/>
                </a:cubicBezTo>
                <a:cubicBezTo>
                  <a:pt x="10885979" y="4831555"/>
                  <a:pt x="10875204" y="4786982"/>
                  <a:pt x="10881571" y="4750378"/>
                </a:cubicBezTo>
                <a:cubicBezTo>
                  <a:pt x="10898468" y="4653761"/>
                  <a:pt x="10883775" y="4556896"/>
                  <a:pt x="10895774" y="4460778"/>
                </a:cubicBezTo>
                <a:cubicBezTo>
                  <a:pt x="10904101" y="4395537"/>
                  <a:pt x="10894550" y="4328055"/>
                  <a:pt x="10895530" y="4261321"/>
                </a:cubicBezTo>
                <a:cubicBezTo>
                  <a:pt x="10896264" y="4217495"/>
                  <a:pt x="10901162" y="4173420"/>
                  <a:pt x="10903366" y="4129594"/>
                </a:cubicBezTo>
                <a:cubicBezTo>
                  <a:pt x="10908019" y="4028744"/>
                  <a:pt x="10897734" y="3928144"/>
                  <a:pt x="10902631" y="3827544"/>
                </a:cubicBezTo>
                <a:cubicBezTo>
                  <a:pt x="10908019" y="3722212"/>
                  <a:pt x="10905815" y="3616134"/>
                  <a:pt x="10904101" y="3511300"/>
                </a:cubicBezTo>
                <a:cubicBezTo>
                  <a:pt x="10903856" y="3414186"/>
                  <a:pt x="10930549" y="3318068"/>
                  <a:pt x="10909488" y="3220207"/>
                </a:cubicBezTo>
                <a:close/>
                <a:moveTo>
                  <a:pt x="528360" y="777411"/>
                </a:moveTo>
                <a:cubicBezTo>
                  <a:pt x="535952" y="763218"/>
                  <a:pt x="540604" y="746783"/>
                  <a:pt x="559216" y="746285"/>
                </a:cubicBezTo>
                <a:cubicBezTo>
                  <a:pt x="580277" y="745538"/>
                  <a:pt x="585664" y="763218"/>
                  <a:pt x="592521" y="779653"/>
                </a:cubicBezTo>
                <a:cubicBezTo>
                  <a:pt x="603296" y="805301"/>
                  <a:pt x="609908" y="831198"/>
                  <a:pt x="606725" y="859336"/>
                </a:cubicBezTo>
                <a:cubicBezTo>
                  <a:pt x="598888" y="944996"/>
                  <a:pt x="621663" y="1028912"/>
                  <a:pt x="620683" y="1113825"/>
                </a:cubicBezTo>
                <a:cubicBezTo>
                  <a:pt x="619949" y="1163876"/>
                  <a:pt x="619214" y="1213429"/>
                  <a:pt x="625091" y="1263231"/>
                </a:cubicBezTo>
                <a:cubicBezTo>
                  <a:pt x="627785" y="1284646"/>
                  <a:pt x="616765" y="1304069"/>
                  <a:pt x="589582" y="1308551"/>
                </a:cubicBezTo>
                <a:cubicBezTo>
                  <a:pt x="562400" y="1313532"/>
                  <a:pt x="548441" y="1301081"/>
                  <a:pt x="541584" y="1277923"/>
                </a:cubicBezTo>
                <a:cubicBezTo>
                  <a:pt x="532768" y="1247295"/>
                  <a:pt x="524442" y="1218160"/>
                  <a:pt x="526401" y="1183050"/>
                </a:cubicBezTo>
                <a:cubicBezTo>
                  <a:pt x="529829" y="1117062"/>
                  <a:pt x="518809" y="1049331"/>
                  <a:pt x="519544" y="983343"/>
                </a:cubicBezTo>
                <a:cubicBezTo>
                  <a:pt x="520768" y="915363"/>
                  <a:pt x="492116" y="844644"/>
                  <a:pt x="528360" y="777411"/>
                </a:cubicBezTo>
                <a:close/>
                <a:moveTo>
                  <a:pt x="536686" y="1941786"/>
                </a:moveTo>
                <a:cubicBezTo>
                  <a:pt x="532278" y="1911157"/>
                  <a:pt x="531544" y="1880529"/>
                  <a:pt x="550400" y="1852391"/>
                </a:cubicBezTo>
                <a:cubicBezTo>
                  <a:pt x="558236" y="1840687"/>
                  <a:pt x="560196" y="1825498"/>
                  <a:pt x="579052" y="1825996"/>
                </a:cubicBezTo>
                <a:cubicBezTo>
                  <a:pt x="597664" y="1826494"/>
                  <a:pt x="607459" y="1838197"/>
                  <a:pt x="613827" y="1853138"/>
                </a:cubicBezTo>
                <a:cubicBezTo>
                  <a:pt x="625826" y="1881774"/>
                  <a:pt x="622153" y="1912402"/>
                  <a:pt x="623867" y="1947264"/>
                </a:cubicBezTo>
                <a:cubicBezTo>
                  <a:pt x="621418" y="2003042"/>
                  <a:pt x="619459" y="2063552"/>
                  <a:pt x="615051" y="2124062"/>
                </a:cubicBezTo>
                <a:cubicBezTo>
                  <a:pt x="612602" y="2156184"/>
                  <a:pt x="626561" y="2187310"/>
                  <a:pt x="621908" y="2217690"/>
                </a:cubicBezTo>
                <a:cubicBezTo>
                  <a:pt x="611133" y="2288160"/>
                  <a:pt x="633907" y="2356140"/>
                  <a:pt x="632193" y="2425613"/>
                </a:cubicBezTo>
                <a:cubicBezTo>
                  <a:pt x="631948" y="2444538"/>
                  <a:pt x="629500" y="2462716"/>
                  <a:pt x="623867" y="2480396"/>
                </a:cubicBezTo>
                <a:cubicBezTo>
                  <a:pt x="617500" y="2500068"/>
                  <a:pt x="610398" y="2520736"/>
                  <a:pt x="584929" y="2517747"/>
                </a:cubicBezTo>
                <a:cubicBezTo>
                  <a:pt x="559706" y="2514759"/>
                  <a:pt x="545502" y="2489858"/>
                  <a:pt x="548441" y="2471680"/>
                </a:cubicBezTo>
                <a:cubicBezTo>
                  <a:pt x="556522" y="2418890"/>
                  <a:pt x="531788" y="2372076"/>
                  <a:pt x="527380" y="2321776"/>
                </a:cubicBezTo>
                <a:cubicBezTo>
                  <a:pt x="521503" y="2258776"/>
                  <a:pt x="536441" y="2195279"/>
                  <a:pt x="520768" y="2134520"/>
                </a:cubicBezTo>
                <a:cubicBezTo>
                  <a:pt x="503381" y="2066540"/>
                  <a:pt x="545747" y="2007026"/>
                  <a:pt x="536686" y="1941786"/>
                </a:cubicBezTo>
                <a:close/>
                <a:moveTo>
                  <a:pt x="536686" y="3321056"/>
                </a:moveTo>
                <a:cubicBezTo>
                  <a:pt x="538156" y="3284202"/>
                  <a:pt x="529829" y="3248843"/>
                  <a:pt x="534972" y="3210495"/>
                </a:cubicBezTo>
                <a:cubicBezTo>
                  <a:pt x="540604" y="3167416"/>
                  <a:pt x="551380" y="3130065"/>
                  <a:pt x="580277" y="3091219"/>
                </a:cubicBezTo>
                <a:cubicBezTo>
                  <a:pt x="588358" y="3106658"/>
                  <a:pt x="601092" y="3115124"/>
                  <a:pt x="611622" y="3125334"/>
                </a:cubicBezTo>
                <a:cubicBezTo>
                  <a:pt x="637336" y="3151231"/>
                  <a:pt x="651784" y="3184847"/>
                  <a:pt x="632438" y="3217966"/>
                </a:cubicBezTo>
                <a:cubicBezTo>
                  <a:pt x="607459" y="3261044"/>
                  <a:pt x="616275" y="3306613"/>
                  <a:pt x="623132" y="3346953"/>
                </a:cubicBezTo>
                <a:cubicBezTo>
                  <a:pt x="633418" y="3407463"/>
                  <a:pt x="622642" y="3465731"/>
                  <a:pt x="620194" y="3524249"/>
                </a:cubicBezTo>
                <a:cubicBezTo>
                  <a:pt x="618479" y="3569818"/>
                  <a:pt x="614071" y="3615387"/>
                  <a:pt x="618969" y="3661205"/>
                </a:cubicBezTo>
                <a:cubicBezTo>
                  <a:pt x="621908" y="3688845"/>
                  <a:pt x="612112" y="3715240"/>
                  <a:pt x="604521" y="3741137"/>
                </a:cubicBezTo>
                <a:cubicBezTo>
                  <a:pt x="598888" y="3760062"/>
                  <a:pt x="582481" y="3766785"/>
                  <a:pt x="563624" y="3760311"/>
                </a:cubicBezTo>
                <a:cubicBezTo>
                  <a:pt x="539870" y="3752592"/>
                  <a:pt x="523462" y="3736904"/>
                  <a:pt x="523952" y="3710260"/>
                </a:cubicBezTo>
                <a:cubicBezTo>
                  <a:pt x="527380" y="3580774"/>
                  <a:pt x="531544" y="3451040"/>
                  <a:pt x="536686" y="3321056"/>
                </a:cubicBezTo>
                <a:close/>
                <a:moveTo>
                  <a:pt x="538890" y="4452810"/>
                </a:moveTo>
                <a:cubicBezTo>
                  <a:pt x="540849" y="4419940"/>
                  <a:pt x="555543" y="4389561"/>
                  <a:pt x="570726" y="4360427"/>
                </a:cubicBezTo>
                <a:cubicBezTo>
                  <a:pt x="580522" y="4341502"/>
                  <a:pt x="590317" y="4343743"/>
                  <a:pt x="599868" y="4362170"/>
                </a:cubicBezTo>
                <a:cubicBezTo>
                  <a:pt x="621418" y="4404253"/>
                  <a:pt x="617010" y="4451067"/>
                  <a:pt x="623132" y="4478458"/>
                </a:cubicBezTo>
                <a:cubicBezTo>
                  <a:pt x="623132" y="4599975"/>
                  <a:pt x="622398" y="4704311"/>
                  <a:pt x="623622" y="4808646"/>
                </a:cubicBezTo>
                <a:cubicBezTo>
                  <a:pt x="623867" y="4841516"/>
                  <a:pt x="627785" y="4874385"/>
                  <a:pt x="630479" y="4907005"/>
                </a:cubicBezTo>
                <a:cubicBezTo>
                  <a:pt x="631948" y="4924187"/>
                  <a:pt x="629744" y="4940373"/>
                  <a:pt x="612602" y="4946598"/>
                </a:cubicBezTo>
                <a:cubicBezTo>
                  <a:pt x="593746" y="4953819"/>
                  <a:pt x="576848" y="4947096"/>
                  <a:pt x="563134" y="4931657"/>
                </a:cubicBezTo>
                <a:cubicBezTo>
                  <a:pt x="547951" y="4914725"/>
                  <a:pt x="537911" y="4889575"/>
                  <a:pt x="541339" y="4872642"/>
                </a:cubicBezTo>
                <a:cubicBezTo>
                  <a:pt x="551624" y="4818358"/>
                  <a:pt x="531544" y="4767808"/>
                  <a:pt x="528850" y="4715267"/>
                </a:cubicBezTo>
                <a:cubicBezTo>
                  <a:pt x="523952" y="4627117"/>
                  <a:pt x="533747" y="4540213"/>
                  <a:pt x="538890" y="4452810"/>
                </a:cubicBezTo>
                <a:close/>
                <a:moveTo>
                  <a:pt x="563624" y="6013360"/>
                </a:moveTo>
                <a:cubicBezTo>
                  <a:pt x="533747" y="5964305"/>
                  <a:pt x="537421" y="5911266"/>
                  <a:pt x="535462" y="5860716"/>
                </a:cubicBezTo>
                <a:cubicBezTo>
                  <a:pt x="533992" y="5827349"/>
                  <a:pt x="531299" y="5792736"/>
                  <a:pt x="530809" y="5758622"/>
                </a:cubicBezTo>
                <a:cubicBezTo>
                  <a:pt x="529829" y="5700354"/>
                  <a:pt x="542074" y="5644326"/>
                  <a:pt x="545502" y="5587054"/>
                </a:cubicBezTo>
                <a:cubicBezTo>
                  <a:pt x="545747" y="5578587"/>
                  <a:pt x="545992" y="5569125"/>
                  <a:pt x="542808" y="5561655"/>
                </a:cubicBezTo>
                <a:cubicBezTo>
                  <a:pt x="517585" y="5503137"/>
                  <a:pt x="554318" y="5457070"/>
                  <a:pt x="572440" y="5407019"/>
                </a:cubicBezTo>
                <a:cubicBezTo>
                  <a:pt x="578073" y="5391829"/>
                  <a:pt x="588113" y="5392576"/>
                  <a:pt x="596684" y="5406521"/>
                </a:cubicBezTo>
                <a:cubicBezTo>
                  <a:pt x="598888" y="5410007"/>
                  <a:pt x="601092" y="5413991"/>
                  <a:pt x="602072" y="5418224"/>
                </a:cubicBezTo>
                <a:cubicBezTo>
                  <a:pt x="615786" y="5475995"/>
                  <a:pt x="629255" y="5533765"/>
                  <a:pt x="642724" y="5591785"/>
                </a:cubicBezTo>
                <a:cubicBezTo>
                  <a:pt x="649336" y="5680931"/>
                  <a:pt x="624602" y="5770824"/>
                  <a:pt x="642968" y="5857230"/>
                </a:cubicBezTo>
                <a:cubicBezTo>
                  <a:pt x="652274" y="5901305"/>
                  <a:pt x="643703" y="5941894"/>
                  <a:pt x="645172" y="5983728"/>
                </a:cubicBezTo>
                <a:cubicBezTo>
                  <a:pt x="646152" y="6005641"/>
                  <a:pt x="648356" y="6029546"/>
                  <a:pt x="617990" y="6039506"/>
                </a:cubicBezTo>
                <a:cubicBezTo>
                  <a:pt x="589582" y="6048470"/>
                  <a:pt x="579542" y="6039506"/>
                  <a:pt x="563624" y="6013360"/>
                </a:cubicBezTo>
                <a:close/>
                <a:moveTo>
                  <a:pt x="1158951" y="6355999"/>
                </a:moveTo>
                <a:cubicBezTo>
                  <a:pt x="1106545" y="6367453"/>
                  <a:pt x="1052669" y="6368200"/>
                  <a:pt x="1000018" y="6373429"/>
                </a:cubicBezTo>
                <a:cubicBezTo>
                  <a:pt x="929734" y="6380153"/>
                  <a:pt x="861165" y="6363220"/>
                  <a:pt x="789413" y="6378410"/>
                </a:cubicBezTo>
                <a:cubicBezTo>
                  <a:pt x="743373" y="6388370"/>
                  <a:pt x="686559" y="6397335"/>
                  <a:pt x="636846" y="6368698"/>
                </a:cubicBezTo>
                <a:cubicBezTo>
                  <a:pt x="621908" y="6359983"/>
                  <a:pt x="605255" y="6359236"/>
                  <a:pt x="604766" y="6336078"/>
                </a:cubicBezTo>
                <a:cubicBezTo>
                  <a:pt x="604276" y="6308189"/>
                  <a:pt x="624847" y="6300967"/>
                  <a:pt x="643703" y="6299722"/>
                </a:cubicBezTo>
                <a:cubicBezTo>
                  <a:pt x="696844" y="6295987"/>
                  <a:pt x="749985" y="6284284"/>
                  <a:pt x="803861" y="6289513"/>
                </a:cubicBezTo>
                <a:cubicBezTo>
                  <a:pt x="878308" y="6292003"/>
                  <a:pt x="952019" y="6272580"/>
                  <a:pt x="1027690" y="6287521"/>
                </a:cubicBezTo>
                <a:cubicBezTo>
                  <a:pt x="1061975" y="6293995"/>
                  <a:pt x="1099688" y="6277560"/>
                  <a:pt x="1135932" y="6288766"/>
                </a:cubicBezTo>
                <a:cubicBezTo>
                  <a:pt x="1142544" y="6290758"/>
                  <a:pt x="1150625" y="6288517"/>
                  <a:pt x="1156992" y="6291256"/>
                </a:cubicBezTo>
                <a:cubicBezTo>
                  <a:pt x="1178788" y="6299971"/>
                  <a:pt x="1213562" y="6304703"/>
                  <a:pt x="1214297" y="6326864"/>
                </a:cubicBezTo>
                <a:cubicBezTo>
                  <a:pt x="1215031" y="6351019"/>
                  <a:pt x="1179522" y="6351766"/>
                  <a:pt x="1158951" y="6355999"/>
                </a:cubicBezTo>
                <a:close/>
                <a:moveTo>
                  <a:pt x="2192632" y="6320888"/>
                </a:moveTo>
                <a:cubicBezTo>
                  <a:pt x="2173530" y="6340809"/>
                  <a:pt x="2147327" y="6345789"/>
                  <a:pt x="2123328" y="6349773"/>
                </a:cubicBezTo>
                <a:cubicBezTo>
                  <a:pt x="2017780" y="6368698"/>
                  <a:pt x="1911008" y="6364216"/>
                  <a:pt x="1804481" y="6368947"/>
                </a:cubicBezTo>
                <a:cubicBezTo>
                  <a:pt x="1777788" y="6369445"/>
                  <a:pt x="1751095" y="6365461"/>
                  <a:pt x="1724402" y="6374675"/>
                </a:cubicBezTo>
                <a:cubicBezTo>
                  <a:pt x="1672731" y="6392603"/>
                  <a:pt x="1621304" y="6381398"/>
                  <a:pt x="1570611" y="6366706"/>
                </a:cubicBezTo>
                <a:cubicBezTo>
                  <a:pt x="1549306" y="6360481"/>
                  <a:pt x="1538041" y="6345540"/>
                  <a:pt x="1535592" y="6323378"/>
                </a:cubicBezTo>
                <a:cubicBezTo>
                  <a:pt x="1532898" y="6296983"/>
                  <a:pt x="1553959" y="6294244"/>
                  <a:pt x="1569142" y="6294991"/>
                </a:cubicBezTo>
                <a:cubicBezTo>
                  <a:pt x="1643589" y="6297730"/>
                  <a:pt x="1715831" y="6274821"/>
                  <a:pt x="1790767" y="6277560"/>
                </a:cubicBezTo>
                <a:cubicBezTo>
                  <a:pt x="1846357" y="6279552"/>
                  <a:pt x="1902192" y="6270090"/>
                  <a:pt x="1957782" y="6265359"/>
                </a:cubicBezTo>
                <a:cubicBezTo>
                  <a:pt x="2032964" y="6258636"/>
                  <a:pt x="2107655" y="6264612"/>
                  <a:pt x="2181612" y="6276066"/>
                </a:cubicBezTo>
                <a:cubicBezTo>
                  <a:pt x="2210754" y="6280299"/>
                  <a:pt x="2213692" y="6298975"/>
                  <a:pt x="2192632" y="6320888"/>
                </a:cubicBezTo>
                <a:close/>
                <a:moveTo>
                  <a:pt x="3486385" y="6345291"/>
                </a:moveTo>
                <a:cubicBezTo>
                  <a:pt x="3443530" y="6365212"/>
                  <a:pt x="3397980" y="6374177"/>
                  <a:pt x="3361002" y="6377165"/>
                </a:cubicBezTo>
                <a:cubicBezTo>
                  <a:pt x="3312269" y="6372682"/>
                  <a:pt x="3276025" y="6388121"/>
                  <a:pt x="3238312" y="6392603"/>
                </a:cubicBezTo>
                <a:cubicBezTo>
                  <a:pt x="3190558" y="6398082"/>
                  <a:pt x="3143784" y="6390860"/>
                  <a:pt x="3096521" y="6393599"/>
                </a:cubicBezTo>
                <a:cubicBezTo>
                  <a:pt x="3048032" y="6396338"/>
                  <a:pt x="2999544" y="6408789"/>
                  <a:pt x="2949587" y="6398331"/>
                </a:cubicBezTo>
                <a:cubicBezTo>
                  <a:pt x="2920445" y="6392354"/>
                  <a:pt x="2904772" y="6382394"/>
                  <a:pt x="2908445" y="6351766"/>
                </a:cubicBezTo>
                <a:cubicBezTo>
                  <a:pt x="2911629" y="6323378"/>
                  <a:pt x="2919955" y="6290509"/>
                  <a:pt x="2954974" y="6299473"/>
                </a:cubicBezTo>
                <a:cubicBezTo>
                  <a:pt x="2990483" y="6308438"/>
                  <a:pt x="3022809" y="6301216"/>
                  <a:pt x="3055379" y="6296983"/>
                </a:cubicBezTo>
                <a:cubicBezTo>
                  <a:pt x="3161906" y="6283537"/>
                  <a:pt x="3269413" y="6283039"/>
                  <a:pt x="3376430" y="6278307"/>
                </a:cubicBezTo>
                <a:cubicBezTo>
                  <a:pt x="3415367" y="6276564"/>
                  <a:pt x="3456509" y="6290011"/>
                  <a:pt x="3492018" y="6311177"/>
                </a:cubicBezTo>
                <a:cubicBezTo>
                  <a:pt x="3516997" y="6325868"/>
                  <a:pt x="3501079" y="6338319"/>
                  <a:pt x="3486385" y="6345291"/>
                </a:cubicBezTo>
                <a:close/>
                <a:moveTo>
                  <a:pt x="4853116" y="6393848"/>
                </a:moveTo>
                <a:cubicBezTo>
                  <a:pt x="4837198" y="6414765"/>
                  <a:pt x="4757854" y="6434188"/>
                  <a:pt x="4734834" y="6421240"/>
                </a:cubicBezTo>
                <a:cubicBezTo>
                  <a:pt x="4718427" y="6411777"/>
                  <a:pt x="4704468" y="6415761"/>
                  <a:pt x="4687326" y="6416508"/>
                </a:cubicBezTo>
                <a:cubicBezTo>
                  <a:pt x="4622920" y="6419745"/>
                  <a:pt x="4558513" y="6417753"/>
                  <a:pt x="4494107" y="6418500"/>
                </a:cubicBezTo>
                <a:cubicBezTo>
                  <a:pt x="4423579" y="6419496"/>
                  <a:pt x="4353541" y="6427714"/>
                  <a:pt x="4282033" y="6418749"/>
                </a:cubicBezTo>
                <a:cubicBezTo>
                  <a:pt x="4243340" y="6413769"/>
                  <a:pt x="4226688" y="6401319"/>
                  <a:pt x="4227667" y="6365710"/>
                </a:cubicBezTo>
                <a:cubicBezTo>
                  <a:pt x="4228892" y="6327113"/>
                  <a:pt x="4263421" y="6323129"/>
                  <a:pt x="4290359" y="6314165"/>
                </a:cubicBezTo>
                <a:cubicBezTo>
                  <a:pt x="4299175" y="6311426"/>
                  <a:pt x="4310195" y="6314912"/>
                  <a:pt x="4331990" y="6315908"/>
                </a:cubicBezTo>
                <a:cubicBezTo>
                  <a:pt x="4388805" y="6291754"/>
                  <a:pt x="4463496" y="6323378"/>
                  <a:pt x="4531820" y="6292252"/>
                </a:cubicBezTo>
                <a:cubicBezTo>
                  <a:pt x="4551167" y="6283537"/>
                  <a:pt x="4565860" y="6300967"/>
                  <a:pt x="4583982" y="6303208"/>
                </a:cubicBezTo>
                <a:cubicBezTo>
                  <a:pt x="4653041" y="6311675"/>
                  <a:pt x="4721855" y="6304952"/>
                  <a:pt x="4790669" y="6306695"/>
                </a:cubicBezTo>
                <a:cubicBezTo>
                  <a:pt x="4824464" y="6307691"/>
                  <a:pt x="4847239" y="6324374"/>
                  <a:pt x="4863646" y="6350271"/>
                </a:cubicBezTo>
                <a:cubicBezTo>
                  <a:pt x="4872952" y="6365212"/>
                  <a:pt x="4862912" y="6381647"/>
                  <a:pt x="4853116" y="6393848"/>
                </a:cubicBezTo>
                <a:close/>
                <a:moveTo>
                  <a:pt x="6331027" y="6425224"/>
                </a:moveTo>
                <a:cubicBezTo>
                  <a:pt x="6249478" y="6426718"/>
                  <a:pt x="6173807" y="6469797"/>
                  <a:pt x="6094708" y="6465812"/>
                </a:cubicBezTo>
                <a:cubicBezTo>
                  <a:pt x="6014629" y="6462077"/>
                  <a:pt x="5935040" y="6484239"/>
                  <a:pt x="5855695" y="6465812"/>
                </a:cubicBezTo>
                <a:cubicBezTo>
                  <a:pt x="5820921" y="6457595"/>
                  <a:pt x="5786636" y="6474777"/>
                  <a:pt x="5750882" y="6465812"/>
                </a:cubicBezTo>
                <a:cubicBezTo>
                  <a:pt x="5722965" y="6458342"/>
                  <a:pt x="5714639" y="6440911"/>
                  <a:pt x="5713414" y="6417006"/>
                </a:cubicBezTo>
                <a:cubicBezTo>
                  <a:pt x="5711945" y="6394595"/>
                  <a:pt x="5720761" y="6379406"/>
                  <a:pt x="5745985" y="6374675"/>
                </a:cubicBezTo>
                <a:cubicBezTo>
                  <a:pt x="5771698" y="6369943"/>
                  <a:pt x="5793493" y="6347781"/>
                  <a:pt x="5824105" y="6358738"/>
                </a:cubicBezTo>
                <a:cubicBezTo>
                  <a:pt x="5897816" y="6344793"/>
                  <a:pt x="5973242" y="6359983"/>
                  <a:pt x="6049403" y="6352513"/>
                </a:cubicBezTo>
                <a:cubicBezTo>
                  <a:pt x="6128258" y="6344793"/>
                  <a:pt x="6207357" y="6343050"/>
                  <a:pt x="6284987" y="6324623"/>
                </a:cubicBezTo>
                <a:cubicBezTo>
                  <a:pt x="6298456" y="6321635"/>
                  <a:pt x="6313150" y="6323876"/>
                  <a:pt x="6327353" y="6325370"/>
                </a:cubicBezTo>
                <a:cubicBezTo>
                  <a:pt x="6352332" y="6327612"/>
                  <a:pt x="6378290" y="6333588"/>
                  <a:pt x="6375842" y="6365710"/>
                </a:cubicBezTo>
                <a:cubicBezTo>
                  <a:pt x="6373882" y="6393101"/>
                  <a:pt x="6363597" y="6424477"/>
                  <a:pt x="6331027" y="6425224"/>
                </a:cubicBezTo>
                <a:close/>
                <a:moveTo>
                  <a:pt x="7657350" y="6355750"/>
                </a:moveTo>
                <a:cubicBezTo>
                  <a:pt x="7653187" y="6376667"/>
                  <a:pt x="7636290" y="6383390"/>
                  <a:pt x="7619882" y="6385382"/>
                </a:cubicBezTo>
                <a:cubicBezTo>
                  <a:pt x="7527804" y="6396587"/>
                  <a:pt x="7440623" y="6439666"/>
                  <a:pt x="7351728" y="6424477"/>
                </a:cubicBezTo>
                <a:cubicBezTo>
                  <a:pt x="7289036" y="6430702"/>
                  <a:pt x="7234426" y="6425473"/>
                  <a:pt x="7177366" y="6447884"/>
                </a:cubicBezTo>
                <a:cubicBezTo>
                  <a:pt x="7138184" y="6463571"/>
                  <a:pt x="7081614" y="6438670"/>
                  <a:pt x="7034595" y="6425971"/>
                </a:cubicBezTo>
                <a:cubicBezTo>
                  <a:pt x="7006923" y="6418500"/>
                  <a:pt x="6961863" y="6418251"/>
                  <a:pt x="6972883" y="6368200"/>
                </a:cubicBezTo>
                <a:cubicBezTo>
                  <a:pt x="6983903" y="6319643"/>
                  <a:pt x="7025045" y="6336576"/>
                  <a:pt x="7057125" y="6334086"/>
                </a:cubicBezTo>
                <a:cubicBezTo>
                  <a:pt x="7117123" y="6329604"/>
                  <a:pt x="7176632" y="6340311"/>
                  <a:pt x="7237609" y="6327612"/>
                </a:cubicBezTo>
                <a:cubicBezTo>
                  <a:pt x="7311566" y="6311924"/>
                  <a:pt x="7387972" y="6335331"/>
                  <a:pt x="7464377" y="6321884"/>
                </a:cubicBezTo>
                <a:cubicBezTo>
                  <a:pt x="7505519" y="6314912"/>
                  <a:pt x="7545436" y="6300718"/>
                  <a:pt x="7587312" y="6299473"/>
                </a:cubicBezTo>
                <a:cubicBezTo>
                  <a:pt x="7603475" y="6298975"/>
                  <a:pt x="7619882" y="6287770"/>
                  <a:pt x="7635555" y="6302959"/>
                </a:cubicBezTo>
                <a:cubicBezTo>
                  <a:pt x="7650738" y="6317651"/>
                  <a:pt x="7661758" y="6333339"/>
                  <a:pt x="7657350" y="6355750"/>
                </a:cubicBezTo>
                <a:close/>
                <a:moveTo>
                  <a:pt x="8850699" y="6362722"/>
                </a:moveTo>
                <a:cubicBezTo>
                  <a:pt x="8804659" y="6373429"/>
                  <a:pt x="8759110" y="6386876"/>
                  <a:pt x="8712336" y="6395591"/>
                </a:cubicBezTo>
                <a:cubicBezTo>
                  <a:pt x="8644012" y="6407793"/>
                  <a:pt x="8573973" y="6393599"/>
                  <a:pt x="8507608" y="6413271"/>
                </a:cubicBezTo>
                <a:cubicBezTo>
                  <a:pt x="8478956" y="6421738"/>
                  <a:pt x="8457650" y="6389366"/>
                  <a:pt x="8429733" y="6401817"/>
                </a:cubicBezTo>
                <a:cubicBezTo>
                  <a:pt x="8379041" y="6419745"/>
                  <a:pt x="8328349" y="6419247"/>
                  <a:pt x="8277412" y="6404805"/>
                </a:cubicBezTo>
                <a:cubicBezTo>
                  <a:pt x="8251943" y="6397833"/>
                  <a:pt x="8221332" y="6395093"/>
                  <a:pt x="8227454" y="6355003"/>
                </a:cubicBezTo>
                <a:cubicBezTo>
                  <a:pt x="8233332" y="6316157"/>
                  <a:pt x="8267616" y="6319643"/>
                  <a:pt x="8290881" y="6317651"/>
                </a:cubicBezTo>
                <a:cubicBezTo>
                  <a:pt x="8428998" y="6304703"/>
                  <a:pt x="8567851" y="6308189"/>
                  <a:pt x="8706459" y="6305450"/>
                </a:cubicBezTo>
                <a:cubicBezTo>
                  <a:pt x="8741478" y="6304703"/>
                  <a:pt x="8776742" y="6298477"/>
                  <a:pt x="8812006" y="6297730"/>
                </a:cubicBezTo>
                <a:cubicBezTo>
                  <a:pt x="8849229" y="6296734"/>
                  <a:pt x="8844821" y="6335082"/>
                  <a:pt x="8864168" y="6350770"/>
                </a:cubicBezTo>
                <a:cubicBezTo>
                  <a:pt x="8869310" y="6354754"/>
                  <a:pt x="8855841" y="6361726"/>
                  <a:pt x="8850699" y="6362722"/>
                </a:cubicBezTo>
                <a:close/>
                <a:moveTo>
                  <a:pt x="9977437" y="6363718"/>
                </a:moveTo>
                <a:cubicBezTo>
                  <a:pt x="9957356" y="6367702"/>
                  <a:pt x="9937765" y="6363967"/>
                  <a:pt x="9918174" y="6366208"/>
                </a:cubicBezTo>
                <a:cubicBezTo>
                  <a:pt x="9882175" y="6367702"/>
                  <a:pt x="9846666" y="6373678"/>
                  <a:pt x="9811157" y="6378161"/>
                </a:cubicBezTo>
                <a:cubicBezTo>
                  <a:pt x="9799402" y="6379655"/>
                  <a:pt x="9787648" y="6381149"/>
                  <a:pt x="9775648" y="6381896"/>
                </a:cubicBezTo>
                <a:cubicBezTo>
                  <a:pt x="9701691" y="6387872"/>
                  <a:pt x="9627245" y="6389864"/>
                  <a:pt x="9553043" y="6384137"/>
                </a:cubicBezTo>
                <a:cubicBezTo>
                  <a:pt x="9520962" y="6381647"/>
                  <a:pt x="9512881" y="6353260"/>
                  <a:pt x="9508228" y="6328857"/>
                </a:cubicBezTo>
                <a:cubicBezTo>
                  <a:pt x="9505045" y="6313916"/>
                  <a:pt x="9520962" y="6293746"/>
                  <a:pt x="9535411" y="6295738"/>
                </a:cubicBezTo>
                <a:cubicBezTo>
                  <a:pt x="9564798" y="6299473"/>
                  <a:pt x="9591736" y="6282790"/>
                  <a:pt x="9617939" y="6286774"/>
                </a:cubicBezTo>
                <a:cubicBezTo>
                  <a:pt x="9703895" y="6299722"/>
                  <a:pt x="9785444" y="6268845"/>
                  <a:pt x="9869441" y="6266604"/>
                </a:cubicBezTo>
                <a:cubicBezTo>
                  <a:pt x="9902011" y="6265608"/>
                  <a:pt x="9934582" y="6260379"/>
                  <a:pt x="9966907" y="6262620"/>
                </a:cubicBezTo>
                <a:cubicBezTo>
                  <a:pt x="9993845" y="6264612"/>
                  <a:pt x="10022497" y="6275070"/>
                  <a:pt x="10025191" y="6308687"/>
                </a:cubicBezTo>
                <a:cubicBezTo>
                  <a:pt x="10027885" y="6341307"/>
                  <a:pt x="10008783" y="6357742"/>
                  <a:pt x="9977437" y="6363718"/>
                </a:cubicBezTo>
                <a:close/>
                <a:moveTo>
                  <a:pt x="10297753" y="2296626"/>
                </a:moveTo>
                <a:cubicBezTo>
                  <a:pt x="10315875" y="2221176"/>
                  <a:pt x="10276448" y="2147220"/>
                  <a:pt x="10281835" y="2070524"/>
                </a:cubicBezTo>
                <a:cubicBezTo>
                  <a:pt x="10283795" y="2044378"/>
                  <a:pt x="10288203" y="2019975"/>
                  <a:pt x="10298733" y="1995821"/>
                </a:cubicBezTo>
                <a:cubicBezTo>
                  <a:pt x="10309263" y="1970671"/>
                  <a:pt x="10328609" y="1968181"/>
                  <a:pt x="10351139" y="1970920"/>
                </a:cubicBezTo>
                <a:cubicBezTo>
                  <a:pt x="10375138" y="1974157"/>
                  <a:pt x="10383710" y="1990343"/>
                  <a:pt x="10385424" y="2012505"/>
                </a:cubicBezTo>
                <a:cubicBezTo>
                  <a:pt x="10394240" y="2140247"/>
                  <a:pt x="10427300" y="2268488"/>
                  <a:pt x="10405995" y="2394736"/>
                </a:cubicBezTo>
                <a:cubicBezTo>
                  <a:pt x="10392526" y="2474918"/>
                  <a:pt x="10417749" y="2562320"/>
                  <a:pt x="10369016" y="2637024"/>
                </a:cubicBezTo>
                <a:cubicBezTo>
                  <a:pt x="10363874" y="2644494"/>
                  <a:pt x="10371955" y="2660182"/>
                  <a:pt x="10358486" y="2661925"/>
                </a:cubicBezTo>
                <a:cubicBezTo>
                  <a:pt x="10345262" y="2663668"/>
                  <a:pt x="10338895" y="2650221"/>
                  <a:pt x="10335466" y="2640012"/>
                </a:cubicBezTo>
                <a:cubicBezTo>
                  <a:pt x="10320283" y="2591206"/>
                  <a:pt x="10297019" y="2544641"/>
                  <a:pt x="10300937" y="2472926"/>
                </a:cubicBezTo>
                <a:cubicBezTo>
                  <a:pt x="10315630" y="2426610"/>
                  <a:pt x="10281835" y="2362863"/>
                  <a:pt x="10297753" y="2296626"/>
                </a:cubicBezTo>
                <a:close/>
                <a:moveTo>
                  <a:pt x="10326895" y="763716"/>
                </a:moveTo>
                <a:cubicBezTo>
                  <a:pt x="10365098" y="770190"/>
                  <a:pt x="10358731" y="802562"/>
                  <a:pt x="10365098" y="829953"/>
                </a:cubicBezTo>
                <a:cubicBezTo>
                  <a:pt x="10384444" y="911628"/>
                  <a:pt x="10369261" y="995794"/>
                  <a:pt x="10388118" y="1078465"/>
                </a:cubicBezTo>
                <a:cubicBezTo>
                  <a:pt x="10401587" y="1135738"/>
                  <a:pt x="10416280" y="1198987"/>
                  <a:pt x="10396444" y="1260741"/>
                </a:cubicBezTo>
                <a:cubicBezTo>
                  <a:pt x="10391301" y="1277425"/>
                  <a:pt x="10391546" y="1294607"/>
                  <a:pt x="10397668" y="1311539"/>
                </a:cubicBezTo>
                <a:cubicBezTo>
                  <a:pt x="10412362" y="1351879"/>
                  <a:pt x="10389097" y="1384002"/>
                  <a:pt x="10372445" y="1416373"/>
                </a:cubicBezTo>
                <a:cubicBezTo>
                  <a:pt x="10363874" y="1433306"/>
                  <a:pt x="10348445" y="1433306"/>
                  <a:pt x="10336936" y="1413385"/>
                </a:cubicBezTo>
                <a:cubicBezTo>
                  <a:pt x="10307304" y="1362089"/>
                  <a:pt x="10304855" y="1304318"/>
                  <a:pt x="10293100" y="1246050"/>
                </a:cubicBezTo>
                <a:cubicBezTo>
                  <a:pt x="10320528" y="1176327"/>
                  <a:pt x="10279142" y="1110090"/>
                  <a:pt x="10277182" y="1041114"/>
                </a:cubicBezTo>
                <a:cubicBezTo>
                  <a:pt x="10275223" y="967407"/>
                  <a:pt x="10274978" y="893699"/>
                  <a:pt x="10269101" y="819992"/>
                </a:cubicBezTo>
                <a:cubicBezTo>
                  <a:pt x="10266897" y="787123"/>
                  <a:pt x="10299957" y="759483"/>
                  <a:pt x="10326895" y="763716"/>
                </a:cubicBezTo>
                <a:close/>
                <a:moveTo>
                  <a:pt x="10265673" y="4600473"/>
                </a:moveTo>
                <a:cubicBezTo>
                  <a:pt x="10268366" y="4580054"/>
                  <a:pt x="10267632" y="4558888"/>
                  <a:pt x="10298243" y="4554406"/>
                </a:cubicBezTo>
                <a:cubicBezTo>
                  <a:pt x="10330079" y="4550173"/>
                  <a:pt x="10341099" y="4562873"/>
                  <a:pt x="10346976" y="4591509"/>
                </a:cubicBezTo>
                <a:cubicBezTo>
                  <a:pt x="10347466" y="4594746"/>
                  <a:pt x="10348445" y="4598232"/>
                  <a:pt x="10349425" y="4601469"/>
                </a:cubicBezTo>
                <a:cubicBezTo>
                  <a:pt x="10350894" y="4607196"/>
                  <a:pt x="10352609" y="4612924"/>
                  <a:pt x="10354078" y="4618900"/>
                </a:cubicBezTo>
                <a:cubicBezTo>
                  <a:pt x="10354568" y="4620394"/>
                  <a:pt x="10355057" y="4622137"/>
                  <a:pt x="10355302" y="4623382"/>
                </a:cubicBezTo>
                <a:cubicBezTo>
                  <a:pt x="10359221" y="4638821"/>
                  <a:pt x="10361425" y="4654509"/>
                  <a:pt x="10355057" y="4671939"/>
                </a:cubicBezTo>
                <a:cubicBezTo>
                  <a:pt x="10360200" y="4704311"/>
                  <a:pt x="10365588" y="4736433"/>
                  <a:pt x="10371220" y="4769053"/>
                </a:cubicBezTo>
                <a:cubicBezTo>
                  <a:pt x="10377342" y="4805658"/>
                  <a:pt x="10383220" y="4842512"/>
                  <a:pt x="10388363" y="4878867"/>
                </a:cubicBezTo>
                <a:cubicBezTo>
                  <a:pt x="10399872" y="4959547"/>
                  <a:pt x="10389587" y="5037985"/>
                  <a:pt x="10360200" y="5113933"/>
                </a:cubicBezTo>
                <a:cubicBezTo>
                  <a:pt x="10357751" y="5120408"/>
                  <a:pt x="10358486" y="5129372"/>
                  <a:pt x="10349180" y="5129870"/>
                </a:cubicBezTo>
                <a:cubicBezTo>
                  <a:pt x="10341099" y="5130368"/>
                  <a:pt x="10336936" y="5123396"/>
                  <a:pt x="10334487" y="5116672"/>
                </a:cubicBezTo>
                <a:cubicBezTo>
                  <a:pt x="10314896" y="5060396"/>
                  <a:pt x="10303141" y="5002625"/>
                  <a:pt x="10295059" y="4942863"/>
                </a:cubicBezTo>
                <a:cubicBezTo>
                  <a:pt x="10288692" y="4894057"/>
                  <a:pt x="10285019" y="4844753"/>
                  <a:pt x="10278652" y="4796196"/>
                </a:cubicBezTo>
                <a:cubicBezTo>
                  <a:pt x="10270081" y="4730706"/>
                  <a:pt x="10256857" y="4666461"/>
                  <a:pt x="10265673" y="4600473"/>
                </a:cubicBezTo>
                <a:close/>
                <a:moveTo>
                  <a:pt x="10385669" y="6147826"/>
                </a:moveTo>
                <a:cubicBezTo>
                  <a:pt x="10383955" y="6164509"/>
                  <a:pt x="10373424" y="6176711"/>
                  <a:pt x="10365588" y="6190158"/>
                </a:cubicBezTo>
                <a:cubicBezTo>
                  <a:pt x="10357262" y="6204351"/>
                  <a:pt x="10344527" y="6215557"/>
                  <a:pt x="10326895" y="6210576"/>
                </a:cubicBezTo>
                <a:cubicBezTo>
                  <a:pt x="10308284" y="6205347"/>
                  <a:pt x="10291876" y="6192648"/>
                  <a:pt x="10291876" y="6171980"/>
                </a:cubicBezTo>
                <a:cubicBezTo>
                  <a:pt x="10291876" y="6137616"/>
                  <a:pt x="10276693" y="6104249"/>
                  <a:pt x="10287713" y="6069387"/>
                </a:cubicBezTo>
                <a:cubicBezTo>
                  <a:pt x="10297263" y="6039506"/>
                  <a:pt x="10278897" y="6013609"/>
                  <a:pt x="10273264" y="5986218"/>
                </a:cubicBezTo>
                <a:cubicBezTo>
                  <a:pt x="10261999" y="5932930"/>
                  <a:pt x="10274978" y="5877400"/>
                  <a:pt x="10256122" y="5825108"/>
                </a:cubicBezTo>
                <a:cubicBezTo>
                  <a:pt x="10252694" y="5815396"/>
                  <a:pt x="10255877" y="5801950"/>
                  <a:pt x="10259061" y="5791242"/>
                </a:cubicBezTo>
                <a:cubicBezTo>
                  <a:pt x="10274244" y="5741191"/>
                  <a:pt x="10275468" y="5689646"/>
                  <a:pt x="10270815" y="5638350"/>
                </a:cubicBezTo>
                <a:cubicBezTo>
                  <a:pt x="10268856" y="5619923"/>
                  <a:pt x="10276938" y="5611457"/>
                  <a:pt x="10290896" y="5605231"/>
                </a:cubicBezTo>
                <a:cubicBezTo>
                  <a:pt x="10312936" y="5595022"/>
                  <a:pt x="10334732" y="5592034"/>
                  <a:pt x="10353588" y="5611706"/>
                </a:cubicBezTo>
                <a:cubicBezTo>
                  <a:pt x="10369506" y="5628140"/>
                  <a:pt x="10374159" y="5649804"/>
                  <a:pt x="10375383" y="5671219"/>
                </a:cubicBezTo>
                <a:cubicBezTo>
                  <a:pt x="10377098" y="5704338"/>
                  <a:pt x="10375628" y="5737207"/>
                  <a:pt x="10375628" y="5770326"/>
                </a:cubicBezTo>
                <a:cubicBezTo>
                  <a:pt x="10374404" y="5826104"/>
                  <a:pt x="10381016" y="5880388"/>
                  <a:pt x="10389832" y="5935918"/>
                </a:cubicBezTo>
                <a:cubicBezTo>
                  <a:pt x="10400852" y="6004645"/>
                  <a:pt x="10393505" y="6077356"/>
                  <a:pt x="10385669" y="6147826"/>
                </a:cubicBezTo>
                <a:close/>
                <a:moveTo>
                  <a:pt x="10393505" y="3834267"/>
                </a:moveTo>
                <a:cubicBezTo>
                  <a:pt x="10389587" y="3853939"/>
                  <a:pt x="10379791" y="3857674"/>
                  <a:pt x="10365833" y="3837753"/>
                </a:cubicBezTo>
                <a:cubicBezTo>
                  <a:pt x="10339140" y="3799406"/>
                  <a:pt x="10332038" y="3756825"/>
                  <a:pt x="10333507" y="3699801"/>
                </a:cubicBezTo>
                <a:cubicBezTo>
                  <a:pt x="10321508" y="3641782"/>
                  <a:pt x="10328854" y="3569569"/>
                  <a:pt x="10308528" y="3500593"/>
                </a:cubicBezTo>
                <a:cubicBezTo>
                  <a:pt x="10300937" y="3474696"/>
                  <a:pt x="10318079" y="3453530"/>
                  <a:pt x="10317344" y="3429127"/>
                </a:cubicBezTo>
                <a:cubicBezTo>
                  <a:pt x="10315630" y="3380321"/>
                  <a:pt x="10301671" y="3332511"/>
                  <a:pt x="10307059" y="3283455"/>
                </a:cubicBezTo>
                <a:cubicBezTo>
                  <a:pt x="10309263" y="3261044"/>
                  <a:pt x="10302896" y="3237388"/>
                  <a:pt x="10316365" y="3216472"/>
                </a:cubicBezTo>
                <a:cubicBezTo>
                  <a:pt x="10325916" y="3201282"/>
                  <a:pt x="10331548" y="3181361"/>
                  <a:pt x="10357017" y="3186839"/>
                </a:cubicBezTo>
                <a:cubicBezTo>
                  <a:pt x="10378812" y="3191570"/>
                  <a:pt x="10391056" y="3203523"/>
                  <a:pt x="10397668" y="3225436"/>
                </a:cubicBezTo>
                <a:cubicBezTo>
                  <a:pt x="10411137" y="3268017"/>
                  <a:pt x="10407219" y="3312341"/>
                  <a:pt x="10412117" y="3355669"/>
                </a:cubicBezTo>
                <a:cubicBezTo>
                  <a:pt x="10425096" y="3467972"/>
                  <a:pt x="10429259" y="3580774"/>
                  <a:pt x="10429014" y="3693825"/>
                </a:cubicBezTo>
                <a:cubicBezTo>
                  <a:pt x="10428524" y="3745121"/>
                  <a:pt x="10403301" y="3787204"/>
                  <a:pt x="10393505" y="3834267"/>
                </a:cubicBezTo>
                <a:close/>
              </a:path>
            </a:pathLst>
          </a:custGeom>
          <a:solidFill>
            <a:srgbClr val="FECDBC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116E34F8-508A-4D1F-96DD-65F6E8ED1388}"/>
              </a:ext>
            </a:extLst>
          </p:cNvPr>
          <p:cNvSpPr/>
          <p:nvPr/>
        </p:nvSpPr>
        <p:spPr>
          <a:xfrm>
            <a:off x="7200459" y="2060359"/>
            <a:ext cx="2304502" cy="1926373"/>
          </a:xfrm>
          <a:custGeom>
            <a:avLst/>
            <a:gdLst>
              <a:gd name="connsiteX0" fmla="*/ 3542088 w 3668206"/>
              <a:gd name="connsiteY0" fmla="*/ 59016 h 3066317"/>
              <a:gd name="connsiteX1" fmla="*/ 3446091 w 3668206"/>
              <a:gd name="connsiteY1" fmla="*/ 124754 h 3066317"/>
              <a:gd name="connsiteX2" fmla="*/ 3353523 w 3668206"/>
              <a:gd name="connsiteY2" fmla="*/ 203940 h 3066317"/>
              <a:gd name="connsiteX3" fmla="*/ 3142428 w 3668206"/>
              <a:gd name="connsiteY3" fmla="*/ 359322 h 3066317"/>
              <a:gd name="connsiteX4" fmla="*/ 3050594 w 3668206"/>
              <a:gd name="connsiteY4" fmla="*/ 445729 h 3066317"/>
              <a:gd name="connsiteX5" fmla="*/ 2779011 w 3668206"/>
              <a:gd name="connsiteY5" fmla="*/ 644440 h 3066317"/>
              <a:gd name="connsiteX6" fmla="*/ 2706034 w 3668206"/>
              <a:gd name="connsiteY6" fmla="*/ 707937 h 3066317"/>
              <a:gd name="connsiteX7" fmla="*/ 2684973 w 3668206"/>
              <a:gd name="connsiteY7" fmla="*/ 733337 h 3066317"/>
              <a:gd name="connsiteX8" fmla="*/ 2539509 w 3668206"/>
              <a:gd name="connsiteY8" fmla="*/ 835680 h 3066317"/>
              <a:gd name="connsiteX9" fmla="*/ 2326454 w 3668206"/>
              <a:gd name="connsiteY9" fmla="*/ 1001770 h 3066317"/>
              <a:gd name="connsiteX10" fmla="*/ 2197642 w 3668206"/>
              <a:gd name="connsiteY10" fmla="*/ 1116813 h 3066317"/>
              <a:gd name="connsiteX11" fmla="*/ 2026219 w 3668206"/>
              <a:gd name="connsiteY11" fmla="*/ 1255512 h 3066317"/>
              <a:gd name="connsiteX12" fmla="*/ 1876102 w 3668206"/>
              <a:gd name="connsiteY12" fmla="*/ 1378772 h 3066317"/>
              <a:gd name="connsiteX13" fmla="*/ 1691700 w 3668206"/>
              <a:gd name="connsiteY13" fmla="*/ 1528428 h 3066317"/>
              <a:gd name="connsiteX14" fmla="*/ 1594723 w 3668206"/>
              <a:gd name="connsiteY14" fmla="*/ 1615831 h 3066317"/>
              <a:gd name="connsiteX15" fmla="*/ 1520032 w 3668206"/>
              <a:gd name="connsiteY15" fmla="*/ 1678083 h 3066317"/>
              <a:gd name="connsiteX16" fmla="*/ 1509501 w 3668206"/>
              <a:gd name="connsiteY16" fmla="*/ 1691032 h 3066317"/>
              <a:gd name="connsiteX17" fmla="*/ 1372118 w 3668206"/>
              <a:gd name="connsiteY17" fmla="*/ 1803834 h 3066317"/>
              <a:gd name="connsiteX18" fmla="*/ 1275142 w 3668206"/>
              <a:gd name="connsiteY18" fmla="*/ 1896715 h 3066317"/>
              <a:gd name="connsiteX19" fmla="*/ 1117188 w 3668206"/>
              <a:gd name="connsiteY19" fmla="*/ 2011011 h 3066317"/>
              <a:gd name="connsiteX20" fmla="*/ 1031476 w 3668206"/>
              <a:gd name="connsiteY20" fmla="*/ 2071022 h 3066317"/>
              <a:gd name="connsiteX21" fmla="*/ 757934 w 3668206"/>
              <a:gd name="connsiteY21" fmla="*/ 2305092 h 3066317"/>
              <a:gd name="connsiteX22" fmla="*/ 597042 w 3668206"/>
              <a:gd name="connsiteY22" fmla="*/ 2444538 h 3066317"/>
              <a:gd name="connsiteX23" fmla="*/ 496882 w 3668206"/>
              <a:gd name="connsiteY23" fmla="*/ 2532190 h 3066317"/>
              <a:gd name="connsiteX24" fmla="*/ 327908 w 3668206"/>
              <a:gd name="connsiteY24" fmla="*/ 2665909 h 3066317"/>
              <a:gd name="connsiteX25" fmla="*/ 241217 w 3668206"/>
              <a:gd name="connsiteY25" fmla="*/ 2742355 h 3066317"/>
              <a:gd name="connsiteX26" fmla="*/ 146689 w 3668206"/>
              <a:gd name="connsiteY26" fmla="*/ 2815066 h 3066317"/>
              <a:gd name="connsiteX27" fmla="*/ 88160 w 3668206"/>
              <a:gd name="connsiteY27" fmla="*/ 2871592 h 3066317"/>
              <a:gd name="connsiteX28" fmla="*/ 0 w 3668206"/>
              <a:gd name="connsiteY28" fmla="*/ 2950528 h 3066317"/>
              <a:gd name="connsiteX29" fmla="*/ 19836 w 3668206"/>
              <a:gd name="connsiteY29" fmla="*/ 3066318 h 3066317"/>
              <a:gd name="connsiteX30" fmla="*/ 161872 w 3668206"/>
              <a:gd name="connsiteY30" fmla="*/ 2961983 h 3066317"/>
              <a:gd name="connsiteX31" fmla="*/ 204238 w 3668206"/>
              <a:gd name="connsiteY31" fmla="*/ 2919651 h 3066317"/>
              <a:gd name="connsiteX32" fmla="*/ 278685 w 3668206"/>
              <a:gd name="connsiteY32" fmla="*/ 2858892 h 3066317"/>
              <a:gd name="connsiteX33" fmla="*/ 283827 w 3668206"/>
              <a:gd name="connsiteY33" fmla="*/ 2852667 h 3066317"/>
              <a:gd name="connsiteX34" fmla="*/ 407497 w 3668206"/>
              <a:gd name="connsiteY34" fmla="*/ 2756300 h 3066317"/>
              <a:gd name="connsiteX35" fmla="*/ 597531 w 3668206"/>
              <a:gd name="connsiteY35" fmla="*/ 2604154 h 3066317"/>
              <a:gd name="connsiteX36" fmla="*/ 786831 w 3668206"/>
              <a:gd name="connsiteY36" fmla="*/ 2444289 h 3066317"/>
              <a:gd name="connsiteX37" fmla="*/ 968785 w 3668206"/>
              <a:gd name="connsiteY37" fmla="*/ 2285420 h 3066317"/>
              <a:gd name="connsiteX38" fmla="*/ 991070 w 3668206"/>
              <a:gd name="connsiteY38" fmla="*/ 2266745 h 3066317"/>
              <a:gd name="connsiteX39" fmla="*/ 1135065 w 3668206"/>
              <a:gd name="connsiteY39" fmla="*/ 2155935 h 3066317"/>
              <a:gd name="connsiteX40" fmla="*/ 1242816 w 3668206"/>
              <a:gd name="connsiteY40" fmla="*/ 2056829 h 3066317"/>
              <a:gd name="connsiteX41" fmla="*/ 1246245 w 3668206"/>
              <a:gd name="connsiteY41" fmla="*/ 2054338 h 3066317"/>
              <a:gd name="connsiteX42" fmla="*/ 1374812 w 3668206"/>
              <a:gd name="connsiteY42" fmla="*/ 1960212 h 3066317"/>
              <a:gd name="connsiteX43" fmla="*/ 1473748 w 3668206"/>
              <a:gd name="connsiteY43" fmla="*/ 1875051 h 3066317"/>
              <a:gd name="connsiteX44" fmla="*/ 1555786 w 3668206"/>
              <a:gd name="connsiteY44" fmla="*/ 1798604 h 3066317"/>
              <a:gd name="connsiteX45" fmla="*/ 1591540 w 3668206"/>
              <a:gd name="connsiteY45" fmla="*/ 1762747 h 3066317"/>
              <a:gd name="connsiteX46" fmla="*/ 1718882 w 3668206"/>
              <a:gd name="connsiteY46" fmla="*/ 1672605 h 3066317"/>
              <a:gd name="connsiteX47" fmla="*/ 1914305 w 3668206"/>
              <a:gd name="connsiteY47" fmla="*/ 1507511 h 3066317"/>
              <a:gd name="connsiteX48" fmla="*/ 2062218 w 3668206"/>
              <a:gd name="connsiteY48" fmla="*/ 1383255 h 3066317"/>
              <a:gd name="connsiteX49" fmla="*/ 2235845 w 3668206"/>
              <a:gd name="connsiteY49" fmla="*/ 1240073 h 3066317"/>
              <a:gd name="connsiteX50" fmla="*/ 2387432 w 3668206"/>
              <a:gd name="connsiteY50" fmla="*/ 1106106 h 3066317"/>
              <a:gd name="connsiteX51" fmla="*/ 2421961 w 3668206"/>
              <a:gd name="connsiteY51" fmla="*/ 1082201 h 3066317"/>
              <a:gd name="connsiteX52" fmla="*/ 2567916 w 3668206"/>
              <a:gd name="connsiteY52" fmla="*/ 975126 h 3066317"/>
              <a:gd name="connsiteX53" fmla="*/ 2734931 w 3668206"/>
              <a:gd name="connsiteY53" fmla="*/ 844395 h 3066317"/>
              <a:gd name="connsiteX54" fmla="*/ 2757216 w 3668206"/>
              <a:gd name="connsiteY54" fmla="*/ 825720 h 3066317"/>
              <a:gd name="connsiteX55" fmla="*/ 2827254 w 3668206"/>
              <a:gd name="connsiteY55" fmla="*/ 749522 h 3066317"/>
              <a:gd name="connsiteX56" fmla="*/ 3011167 w 3668206"/>
              <a:gd name="connsiteY56" fmla="*/ 617796 h 3066317"/>
              <a:gd name="connsiteX57" fmla="*/ 3037615 w 3668206"/>
              <a:gd name="connsiteY57" fmla="*/ 596879 h 3066317"/>
              <a:gd name="connsiteX58" fmla="*/ 3237445 w 3668206"/>
              <a:gd name="connsiteY58" fmla="*/ 425310 h 3066317"/>
              <a:gd name="connsiteX59" fmla="*/ 3404460 w 3668206"/>
              <a:gd name="connsiteY59" fmla="*/ 290347 h 3066317"/>
              <a:gd name="connsiteX60" fmla="*/ 3595229 w 3668206"/>
              <a:gd name="connsiteY60" fmla="*/ 139446 h 3066317"/>
              <a:gd name="connsiteX61" fmla="*/ 3610657 w 3668206"/>
              <a:gd name="connsiteY61" fmla="*/ 123260 h 3066317"/>
              <a:gd name="connsiteX62" fmla="*/ 3668206 w 3668206"/>
              <a:gd name="connsiteY62" fmla="*/ 85411 h 3066317"/>
              <a:gd name="connsiteX63" fmla="*/ 3601596 w 3668206"/>
              <a:gd name="connsiteY63" fmla="*/ 0 h 3066317"/>
              <a:gd name="connsiteX64" fmla="*/ 3542088 w 3668206"/>
              <a:gd name="connsiteY64" fmla="*/ 59016 h 3066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3668206" h="3066317">
                <a:moveTo>
                  <a:pt x="3542088" y="59016"/>
                </a:moveTo>
                <a:cubicBezTo>
                  <a:pt x="3513191" y="87652"/>
                  <a:pt x="3476702" y="100849"/>
                  <a:pt x="3446091" y="124754"/>
                </a:cubicBezTo>
                <a:cubicBezTo>
                  <a:pt x="3413276" y="150153"/>
                  <a:pt x="3388297" y="189497"/>
                  <a:pt x="3353523" y="203940"/>
                </a:cubicBezTo>
                <a:cubicBezTo>
                  <a:pt x="3269770" y="239050"/>
                  <a:pt x="3227404" y="328196"/>
                  <a:pt x="3142428" y="359322"/>
                </a:cubicBezTo>
                <a:cubicBezTo>
                  <a:pt x="3100796" y="374263"/>
                  <a:pt x="3084144" y="421824"/>
                  <a:pt x="3050594" y="445729"/>
                </a:cubicBezTo>
                <a:cubicBezTo>
                  <a:pt x="2959005" y="510472"/>
                  <a:pt x="2869375" y="577954"/>
                  <a:pt x="2779011" y="644440"/>
                </a:cubicBezTo>
                <a:cubicBezTo>
                  <a:pt x="2752563" y="663863"/>
                  <a:pt x="2728319" y="684530"/>
                  <a:pt x="2706034" y="707937"/>
                </a:cubicBezTo>
                <a:cubicBezTo>
                  <a:pt x="2698442" y="715906"/>
                  <a:pt x="2698197" y="731594"/>
                  <a:pt x="2684973" y="733337"/>
                </a:cubicBezTo>
                <a:cubicBezTo>
                  <a:pt x="2618853" y="741554"/>
                  <a:pt x="2590935" y="805052"/>
                  <a:pt x="2539509" y="835680"/>
                </a:cubicBezTo>
                <a:cubicBezTo>
                  <a:pt x="2462123" y="881498"/>
                  <a:pt x="2409227" y="960932"/>
                  <a:pt x="2326454" y="1001770"/>
                </a:cubicBezTo>
                <a:cubicBezTo>
                  <a:pt x="2273803" y="1027667"/>
                  <a:pt x="2244416" y="1083446"/>
                  <a:pt x="2197642" y="1116813"/>
                </a:cubicBezTo>
                <a:cubicBezTo>
                  <a:pt x="2137399" y="1159643"/>
                  <a:pt x="2075932" y="1203967"/>
                  <a:pt x="2026219" y="1255512"/>
                </a:cubicBezTo>
                <a:cubicBezTo>
                  <a:pt x="1980180" y="1303073"/>
                  <a:pt x="1925814" y="1339180"/>
                  <a:pt x="1876102" y="1378772"/>
                </a:cubicBezTo>
                <a:cubicBezTo>
                  <a:pt x="1814634" y="1428326"/>
                  <a:pt x="1762963" y="1491076"/>
                  <a:pt x="1691700" y="1528428"/>
                </a:cubicBezTo>
                <a:cubicBezTo>
                  <a:pt x="1652272" y="1549345"/>
                  <a:pt x="1640273" y="1605123"/>
                  <a:pt x="1594723" y="1615831"/>
                </a:cubicBezTo>
                <a:cubicBezTo>
                  <a:pt x="1557010" y="1624546"/>
                  <a:pt x="1540113" y="1651688"/>
                  <a:pt x="1520032" y="1678083"/>
                </a:cubicBezTo>
                <a:cubicBezTo>
                  <a:pt x="1516358" y="1682565"/>
                  <a:pt x="1513910" y="1689538"/>
                  <a:pt x="1509501" y="1691032"/>
                </a:cubicBezTo>
                <a:cubicBezTo>
                  <a:pt x="1449503" y="1711202"/>
                  <a:pt x="1422566" y="1772458"/>
                  <a:pt x="1372118" y="1803834"/>
                </a:cubicBezTo>
                <a:cubicBezTo>
                  <a:pt x="1332936" y="1828237"/>
                  <a:pt x="1311630" y="1873806"/>
                  <a:pt x="1275142" y="1896715"/>
                </a:cubicBezTo>
                <a:cubicBezTo>
                  <a:pt x="1220042" y="1931825"/>
                  <a:pt x="1163717" y="1964446"/>
                  <a:pt x="1117188" y="2011011"/>
                </a:cubicBezTo>
                <a:cubicBezTo>
                  <a:pt x="1091719" y="2036659"/>
                  <a:pt x="1054496" y="2042137"/>
                  <a:pt x="1031476" y="2071022"/>
                </a:cubicBezTo>
                <a:cubicBezTo>
                  <a:pt x="956050" y="2167887"/>
                  <a:pt x="842421" y="2219184"/>
                  <a:pt x="757934" y="2305092"/>
                </a:cubicBezTo>
                <a:cubicBezTo>
                  <a:pt x="707732" y="2355641"/>
                  <a:pt x="645285" y="2390503"/>
                  <a:pt x="597042" y="2444538"/>
                </a:cubicBezTo>
                <a:cubicBezTo>
                  <a:pt x="568390" y="2477159"/>
                  <a:pt x="533125" y="2507538"/>
                  <a:pt x="496882" y="2532190"/>
                </a:cubicBezTo>
                <a:cubicBezTo>
                  <a:pt x="437373" y="2573028"/>
                  <a:pt x="382763" y="2619842"/>
                  <a:pt x="327908" y="2665909"/>
                </a:cubicBezTo>
                <a:cubicBezTo>
                  <a:pt x="299011" y="2690312"/>
                  <a:pt x="267175" y="2713221"/>
                  <a:pt x="241217" y="2742355"/>
                </a:cubicBezTo>
                <a:cubicBezTo>
                  <a:pt x="214524" y="2772485"/>
                  <a:pt x="162852" y="2769746"/>
                  <a:pt x="146689" y="2815066"/>
                </a:cubicBezTo>
                <a:cubicBezTo>
                  <a:pt x="136649" y="2843204"/>
                  <a:pt x="111425" y="2857896"/>
                  <a:pt x="88160" y="2871592"/>
                </a:cubicBezTo>
                <a:cubicBezTo>
                  <a:pt x="53386" y="2892260"/>
                  <a:pt x="25713" y="2919900"/>
                  <a:pt x="0" y="2950528"/>
                </a:cubicBezTo>
                <a:cubicBezTo>
                  <a:pt x="6612" y="2989125"/>
                  <a:pt x="13469" y="3027472"/>
                  <a:pt x="19836" y="3066318"/>
                </a:cubicBezTo>
                <a:cubicBezTo>
                  <a:pt x="66855" y="3030959"/>
                  <a:pt x="117302" y="3000828"/>
                  <a:pt x="161872" y="2961983"/>
                </a:cubicBezTo>
                <a:cubicBezTo>
                  <a:pt x="176566" y="2949283"/>
                  <a:pt x="190769" y="2935338"/>
                  <a:pt x="204238" y="2919651"/>
                </a:cubicBezTo>
                <a:cubicBezTo>
                  <a:pt x="223585" y="2897240"/>
                  <a:pt x="233625" y="2852667"/>
                  <a:pt x="278685" y="2858892"/>
                </a:cubicBezTo>
                <a:cubicBezTo>
                  <a:pt x="280154" y="2859141"/>
                  <a:pt x="281868" y="2854161"/>
                  <a:pt x="283827" y="2852667"/>
                </a:cubicBezTo>
                <a:cubicBezTo>
                  <a:pt x="324724" y="2819548"/>
                  <a:pt x="361458" y="2777217"/>
                  <a:pt x="407497" y="2756300"/>
                </a:cubicBezTo>
                <a:cubicBezTo>
                  <a:pt x="484392" y="2721438"/>
                  <a:pt x="536554" y="2655699"/>
                  <a:pt x="597531" y="2604154"/>
                </a:cubicBezTo>
                <a:cubicBezTo>
                  <a:pt x="660223" y="2551115"/>
                  <a:pt x="724140" y="2497827"/>
                  <a:pt x="786831" y="2444289"/>
                </a:cubicBezTo>
                <a:cubicBezTo>
                  <a:pt x="848054" y="2391997"/>
                  <a:pt x="913195" y="2344685"/>
                  <a:pt x="968785" y="2285420"/>
                </a:cubicBezTo>
                <a:cubicBezTo>
                  <a:pt x="975397" y="2278448"/>
                  <a:pt x="982743" y="2267990"/>
                  <a:pt x="991070" y="2266745"/>
                </a:cubicBezTo>
                <a:cubicBezTo>
                  <a:pt x="1057680" y="2255290"/>
                  <a:pt x="1083148" y="2188804"/>
                  <a:pt x="1135065" y="2155935"/>
                </a:cubicBezTo>
                <a:cubicBezTo>
                  <a:pt x="1174247" y="2131034"/>
                  <a:pt x="1226409" y="2110864"/>
                  <a:pt x="1242816" y="2056829"/>
                </a:cubicBezTo>
                <a:cubicBezTo>
                  <a:pt x="1243306" y="2055584"/>
                  <a:pt x="1245020" y="2054836"/>
                  <a:pt x="1246245" y="2054338"/>
                </a:cubicBezTo>
                <a:cubicBezTo>
                  <a:pt x="1294733" y="2030931"/>
                  <a:pt x="1319957" y="1974904"/>
                  <a:pt x="1374812" y="1960212"/>
                </a:cubicBezTo>
                <a:cubicBezTo>
                  <a:pt x="1420851" y="1947762"/>
                  <a:pt x="1432851" y="1894474"/>
                  <a:pt x="1473748" y="1875051"/>
                </a:cubicBezTo>
                <a:cubicBezTo>
                  <a:pt x="1508767" y="1858616"/>
                  <a:pt x="1534235" y="1830478"/>
                  <a:pt x="1555786" y="1798604"/>
                </a:cubicBezTo>
                <a:cubicBezTo>
                  <a:pt x="1565581" y="1783913"/>
                  <a:pt x="1576112" y="1769470"/>
                  <a:pt x="1591540" y="1762747"/>
                </a:cubicBezTo>
                <a:cubicBezTo>
                  <a:pt x="1640028" y="1740834"/>
                  <a:pt x="1684353" y="1709210"/>
                  <a:pt x="1718882" y="1672605"/>
                </a:cubicBezTo>
                <a:cubicBezTo>
                  <a:pt x="1777656" y="1609107"/>
                  <a:pt x="1854306" y="1570262"/>
                  <a:pt x="1914305" y="1507511"/>
                </a:cubicBezTo>
                <a:cubicBezTo>
                  <a:pt x="1957895" y="1462191"/>
                  <a:pt x="2014709" y="1427578"/>
                  <a:pt x="2062218" y="1383255"/>
                </a:cubicBezTo>
                <a:cubicBezTo>
                  <a:pt x="2117073" y="1332207"/>
                  <a:pt x="2181724" y="1290872"/>
                  <a:pt x="2235845" y="1240073"/>
                </a:cubicBezTo>
                <a:cubicBezTo>
                  <a:pt x="2285068" y="1193757"/>
                  <a:pt x="2349474" y="1165121"/>
                  <a:pt x="2387432" y="1106106"/>
                </a:cubicBezTo>
                <a:cubicBezTo>
                  <a:pt x="2395023" y="1094153"/>
                  <a:pt x="2410452" y="1089920"/>
                  <a:pt x="2421961" y="1082201"/>
                </a:cubicBezTo>
                <a:cubicBezTo>
                  <a:pt x="2471919" y="1048335"/>
                  <a:pt x="2527509" y="1018703"/>
                  <a:pt x="2567916" y="975126"/>
                </a:cubicBezTo>
                <a:cubicBezTo>
                  <a:pt x="2617628" y="921589"/>
                  <a:pt x="2664892" y="869794"/>
                  <a:pt x="2734931" y="844395"/>
                </a:cubicBezTo>
                <a:cubicBezTo>
                  <a:pt x="2743747" y="841407"/>
                  <a:pt x="2752073" y="833688"/>
                  <a:pt x="2757216" y="825720"/>
                </a:cubicBezTo>
                <a:cubicBezTo>
                  <a:pt x="2777052" y="796585"/>
                  <a:pt x="2799337" y="770937"/>
                  <a:pt x="2827254" y="749522"/>
                </a:cubicBezTo>
                <a:cubicBezTo>
                  <a:pt x="2887252" y="703704"/>
                  <a:pt x="2939414" y="646681"/>
                  <a:pt x="3011167" y="617796"/>
                </a:cubicBezTo>
                <a:cubicBezTo>
                  <a:pt x="3021207" y="613811"/>
                  <a:pt x="3030268" y="605096"/>
                  <a:pt x="3037615" y="596879"/>
                </a:cubicBezTo>
                <a:cubicBezTo>
                  <a:pt x="3097123" y="531389"/>
                  <a:pt x="3166182" y="474863"/>
                  <a:pt x="3237445" y="425310"/>
                </a:cubicBezTo>
                <a:cubicBezTo>
                  <a:pt x="3296463" y="383975"/>
                  <a:pt x="3353523" y="337659"/>
                  <a:pt x="3404460" y="290347"/>
                </a:cubicBezTo>
                <a:cubicBezTo>
                  <a:pt x="3464703" y="234568"/>
                  <a:pt x="3535231" y="194726"/>
                  <a:pt x="3595229" y="139446"/>
                </a:cubicBezTo>
                <a:cubicBezTo>
                  <a:pt x="3600372" y="134466"/>
                  <a:pt x="3605514" y="128988"/>
                  <a:pt x="3610657" y="123260"/>
                </a:cubicBezTo>
                <a:cubicBezTo>
                  <a:pt x="3626085" y="106079"/>
                  <a:pt x="3642248" y="87901"/>
                  <a:pt x="3668206" y="85411"/>
                </a:cubicBezTo>
                <a:cubicBezTo>
                  <a:pt x="3665757" y="41336"/>
                  <a:pt x="3631718" y="22162"/>
                  <a:pt x="3601596" y="0"/>
                </a:cubicBezTo>
                <a:cubicBezTo>
                  <a:pt x="3576372" y="13945"/>
                  <a:pt x="3561189" y="39842"/>
                  <a:pt x="3542088" y="59016"/>
                </a:cubicBezTo>
                <a:close/>
              </a:path>
            </a:pathLst>
          </a:custGeom>
          <a:solidFill>
            <a:srgbClr val="800505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8815AD0D-252F-4D07-B46A-D00E3B224FF6}"/>
              </a:ext>
            </a:extLst>
          </p:cNvPr>
          <p:cNvSpPr/>
          <p:nvPr/>
        </p:nvSpPr>
        <p:spPr>
          <a:xfrm>
            <a:off x="2713207" y="2042213"/>
            <a:ext cx="2295472" cy="1906975"/>
          </a:xfrm>
          <a:custGeom>
            <a:avLst/>
            <a:gdLst>
              <a:gd name="connsiteX0" fmla="*/ 275899 w 3653832"/>
              <a:gd name="connsiteY0" fmla="*/ 277398 h 3035440"/>
              <a:gd name="connsiteX1" fmla="*/ 485035 w 3653832"/>
              <a:gd name="connsiteY1" fmla="*/ 452452 h 3035440"/>
              <a:gd name="connsiteX2" fmla="*/ 581277 w 3653832"/>
              <a:gd name="connsiteY2" fmla="*/ 532634 h 3035440"/>
              <a:gd name="connsiteX3" fmla="*/ 718660 w 3653832"/>
              <a:gd name="connsiteY3" fmla="*/ 649420 h 3035440"/>
              <a:gd name="connsiteX4" fmla="*/ 962081 w 3653832"/>
              <a:gd name="connsiteY4" fmla="*/ 850621 h 3035440"/>
              <a:gd name="connsiteX5" fmla="*/ 1002733 w 3653832"/>
              <a:gd name="connsiteY5" fmla="*/ 877265 h 3035440"/>
              <a:gd name="connsiteX6" fmla="*/ 1040446 w 3653832"/>
              <a:gd name="connsiteY6" fmla="*/ 896190 h 3035440"/>
              <a:gd name="connsiteX7" fmla="*/ 1169258 w 3653832"/>
              <a:gd name="connsiteY7" fmla="*/ 1017707 h 3035440"/>
              <a:gd name="connsiteX8" fmla="*/ 1385740 w 3653832"/>
              <a:gd name="connsiteY8" fmla="*/ 1185789 h 3035440"/>
              <a:gd name="connsiteX9" fmla="*/ 1495451 w 3653832"/>
              <a:gd name="connsiteY9" fmla="*/ 1276927 h 3035440"/>
              <a:gd name="connsiteX10" fmla="*/ 1637977 w 3653832"/>
              <a:gd name="connsiteY10" fmla="*/ 1391721 h 3035440"/>
              <a:gd name="connsiteX11" fmla="*/ 1842705 w 3653832"/>
              <a:gd name="connsiteY11" fmla="*/ 1571507 h 3035440"/>
              <a:gd name="connsiteX12" fmla="*/ 2003108 w 3653832"/>
              <a:gd name="connsiteY12" fmla="*/ 1701241 h 3035440"/>
              <a:gd name="connsiteX13" fmla="*/ 2060412 w 3653832"/>
              <a:gd name="connsiteY13" fmla="*/ 1752288 h 3035440"/>
              <a:gd name="connsiteX14" fmla="*/ 2151266 w 3653832"/>
              <a:gd name="connsiteY14" fmla="*/ 1811553 h 3035440"/>
              <a:gd name="connsiteX15" fmla="*/ 2309710 w 3653832"/>
              <a:gd name="connsiteY15" fmla="*/ 1965193 h 3035440"/>
              <a:gd name="connsiteX16" fmla="*/ 2326118 w 3653832"/>
              <a:gd name="connsiteY16" fmla="*/ 1976398 h 3035440"/>
              <a:gd name="connsiteX17" fmla="*/ 2449787 w 3653832"/>
              <a:gd name="connsiteY17" fmla="*/ 2067785 h 3035440"/>
              <a:gd name="connsiteX18" fmla="*/ 2514438 w 3653832"/>
              <a:gd name="connsiteY18" fmla="*/ 2138006 h 3035440"/>
              <a:gd name="connsiteX19" fmla="*/ 2669453 w 3653832"/>
              <a:gd name="connsiteY19" fmla="*/ 2262262 h 3035440"/>
              <a:gd name="connsiteX20" fmla="*/ 2710595 w 3653832"/>
              <a:gd name="connsiteY20" fmla="*/ 2289903 h 3035440"/>
              <a:gd name="connsiteX21" fmla="*/ 2758348 w 3653832"/>
              <a:gd name="connsiteY21" fmla="*/ 2321776 h 3035440"/>
              <a:gd name="connsiteX22" fmla="*/ 2905038 w 3653832"/>
              <a:gd name="connsiteY22" fmla="*/ 2450515 h 3035440"/>
              <a:gd name="connsiteX23" fmla="*/ 3086991 w 3653832"/>
              <a:gd name="connsiteY23" fmla="*/ 2600170 h 3035440"/>
              <a:gd name="connsiteX24" fmla="*/ 3228047 w 3653832"/>
              <a:gd name="connsiteY24" fmla="*/ 2720691 h 3035440"/>
              <a:gd name="connsiteX25" fmla="*/ 3424694 w 3653832"/>
              <a:gd name="connsiteY25" fmla="*/ 2867358 h 3035440"/>
              <a:gd name="connsiteX26" fmla="*/ 3483957 w 3653832"/>
              <a:gd name="connsiteY26" fmla="*/ 2902220 h 3035440"/>
              <a:gd name="connsiteX27" fmla="*/ 3554241 w 3653832"/>
              <a:gd name="connsiteY27" fmla="*/ 2985141 h 3035440"/>
              <a:gd name="connsiteX28" fmla="*/ 3623789 w 3653832"/>
              <a:gd name="connsiteY28" fmla="*/ 3035441 h 3035440"/>
              <a:gd name="connsiteX29" fmla="*/ 3653176 w 3653832"/>
              <a:gd name="connsiteY29" fmla="*/ 2912678 h 3035440"/>
              <a:gd name="connsiteX30" fmla="*/ 3629177 w 3653832"/>
              <a:gd name="connsiteY30" fmla="*/ 2902469 h 3035440"/>
              <a:gd name="connsiteX31" fmla="*/ 3532445 w 3653832"/>
              <a:gd name="connsiteY31" fmla="*/ 2803612 h 3035440"/>
              <a:gd name="connsiteX32" fmla="*/ 3498161 w 3653832"/>
              <a:gd name="connsiteY32" fmla="*/ 2782695 h 3035440"/>
              <a:gd name="connsiteX33" fmla="*/ 3323310 w 3653832"/>
              <a:gd name="connsiteY33" fmla="*/ 2638020 h 3035440"/>
              <a:gd name="connsiteX34" fmla="*/ 3176376 w 3653832"/>
              <a:gd name="connsiteY34" fmla="*/ 2517996 h 3035440"/>
              <a:gd name="connsiteX35" fmla="*/ 3027972 w 3653832"/>
              <a:gd name="connsiteY35" fmla="*/ 2389507 h 3035440"/>
              <a:gd name="connsiteX36" fmla="*/ 2876875 w 3653832"/>
              <a:gd name="connsiteY36" fmla="*/ 2261017 h 3035440"/>
              <a:gd name="connsiteX37" fmla="*/ 2591823 w 3653832"/>
              <a:gd name="connsiteY37" fmla="*/ 2029188 h 3035440"/>
              <a:gd name="connsiteX38" fmla="*/ 2550927 w 3653832"/>
              <a:gd name="connsiteY38" fmla="*/ 1987106 h 3035440"/>
              <a:gd name="connsiteX39" fmla="*/ 2417462 w 3653832"/>
              <a:gd name="connsiteY39" fmla="*/ 1895719 h 3035440"/>
              <a:gd name="connsiteX40" fmla="*/ 2370198 w 3653832"/>
              <a:gd name="connsiteY40" fmla="*/ 1847909 h 3035440"/>
              <a:gd name="connsiteX41" fmla="*/ 2208326 w 3653832"/>
              <a:gd name="connsiteY41" fmla="*/ 1711202 h 3035440"/>
              <a:gd name="connsiteX42" fmla="*/ 2120900 w 3653832"/>
              <a:gd name="connsiteY42" fmla="*/ 1639238 h 3035440"/>
              <a:gd name="connsiteX43" fmla="*/ 2054045 w 3653832"/>
              <a:gd name="connsiteY43" fmla="*/ 1574993 h 3035440"/>
              <a:gd name="connsiteX44" fmla="*/ 1933804 w 3653832"/>
              <a:gd name="connsiteY44" fmla="*/ 1479373 h 3035440"/>
              <a:gd name="connsiteX45" fmla="*/ 1825073 w 3653832"/>
              <a:gd name="connsiteY45" fmla="*/ 1392966 h 3035440"/>
              <a:gd name="connsiteX46" fmla="*/ 1692343 w 3653832"/>
              <a:gd name="connsiteY46" fmla="*/ 1281409 h 3035440"/>
              <a:gd name="connsiteX47" fmla="*/ 1541246 w 3653832"/>
              <a:gd name="connsiteY47" fmla="*/ 1158647 h 3035440"/>
              <a:gd name="connsiteX48" fmla="*/ 1393087 w 3653832"/>
              <a:gd name="connsiteY48" fmla="*/ 1025924 h 3035440"/>
              <a:gd name="connsiteX49" fmla="*/ 1319375 w 3653832"/>
              <a:gd name="connsiteY49" fmla="*/ 982347 h 3035440"/>
              <a:gd name="connsiteX50" fmla="*/ 1269418 w 3653832"/>
              <a:gd name="connsiteY50" fmla="*/ 931549 h 3035440"/>
              <a:gd name="connsiteX51" fmla="*/ 1028936 w 3653832"/>
              <a:gd name="connsiteY51" fmla="*/ 757989 h 3035440"/>
              <a:gd name="connsiteX52" fmla="*/ 1023793 w 3653832"/>
              <a:gd name="connsiteY52" fmla="*/ 751265 h 3035440"/>
              <a:gd name="connsiteX53" fmla="*/ 780373 w 3653832"/>
              <a:gd name="connsiteY53" fmla="*/ 552804 h 3035440"/>
              <a:gd name="connsiteX54" fmla="*/ 648867 w 3653832"/>
              <a:gd name="connsiteY54" fmla="*/ 448219 h 3035440"/>
              <a:gd name="connsiteX55" fmla="*/ 519075 w 3653832"/>
              <a:gd name="connsiteY55" fmla="*/ 359322 h 3035440"/>
              <a:gd name="connsiteX56" fmla="*/ 497035 w 3653832"/>
              <a:gd name="connsiteY56" fmla="*/ 337161 h 3035440"/>
              <a:gd name="connsiteX57" fmla="*/ 466424 w 3653832"/>
              <a:gd name="connsiteY57" fmla="*/ 298315 h 3035440"/>
              <a:gd name="connsiteX58" fmla="*/ 309204 w 3653832"/>
              <a:gd name="connsiteY58" fmla="*/ 177047 h 3035440"/>
              <a:gd name="connsiteX59" fmla="*/ 252635 w 3653832"/>
              <a:gd name="connsiteY59" fmla="*/ 134715 h 3035440"/>
              <a:gd name="connsiteX60" fmla="*/ 69702 w 3653832"/>
              <a:gd name="connsiteY60" fmla="*/ 0 h 3035440"/>
              <a:gd name="connsiteX61" fmla="*/ 153 w 3653832"/>
              <a:gd name="connsiteY61" fmla="*/ 63000 h 3035440"/>
              <a:gd name="connsiteX62" fmla="*/ 124312 w 3653832"/>
              <a:gd name="connsiteY62" fmla="*/ 163849 h 3035440"/>
              <a:gd name="connsiteX63" fmla="*/ 275899 w 3653832"/>
              <a:gd name="connsiteY63" fmla="*/ 277398 h 303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3653832" h="3035440">
                <a:moveTo>
                  <a:pt x="275899" y="277398"/>
                </a:moveTo>
                <a:cubicBezTo>
                  <a:pt x="342999" y="339402"/>
                  <a:pt x="412793" y="396923"/>
                  <a:pt x="485035" y="452452"/>
                </a:cubicBezTo>
                <a:cubicBezTo>
                  <a:pt x="517361" y="477354"/>
                  <a:pt x="552135" y="500761"/>
                  <a:pt x="581277" y="532634"/>
                </a:cubicBezTo>
                <a:cubicBezTo>
                  <a:pt x="621929" y="576709"/>
                  <a:pt x="667478" y="619539"/>
                  <a:pt x="718660" y="649420"/>
                </a:cubicBezTo>
                <a:cubicBezTo>
                  <a:pt x="811229" y="703704"/>
                  <a:pt x="893267" y="768198"/>
                  <a:pt x="962081" y="850621"/>
                </a:cubicBezTo>
                <a:cubicBezTo>
                  <a:pt x="973346" y="864067"/>
                  <a:pt x="984366" y="878012"/>
                  <a:pt x="1002733" y="877265"/>
                </a:cubicBezTo>
                <a:cubicBezTo>
                  <a:pt x="1020120" y="876767"/>
                  <a:pt x="1027711" y="887225"/>
                  <a:pt x="1040446" y="896190"/>
                </a:cubicBezTo>
                <a:cubicBezTo>
                  <a:pt x="1089424" y="930802"/>
                  <a:pt x="1125178" y="979359"/>
                  <a:pt x="1169258" y="1017707"/>
                </a:cubicBezTo>
                <a:cubicBezTo>
                  <a:pt x="1237827" y="1077469"/>
                  <a:pt x="1320600" y="1118556"/>
                  <a:pt x="1385740" y="1185789"/>
                </a:cubicBezTo>
                <a:cubicBezTo>
                  <a:pt x="1418066" y="1219157"/>
                  <a:pt x="1457003" y="1250034"/>
                  <a:pt x="1495451" y="1276927"/>
                </a:cubicBezTo>
                <a:cubicBezTo>
                  <a:pt x="1545898" y="1311789"/>
                  <a:pt x="1597080" y="1349140"/>
                  <a:pt x="1637977" y="1391721"/>
                </a:cubicBezTo>
                <a:cubicBezTo>
                  <a:pt x="1701648" y="1457709"/>
                  <a:pt x="1778544" y="1506515"/>
                  <a:pt x="1842705" y="1571507"/>
                </a:cubicBezTo>
                <a:cubicBezTo>
                  <a:pt x="1890214" y="1619815"/>
                  <a:pt x="1952905" y="1652684"/>
                  <a:pt x="2003108" y="1701241"/>
                </a:cubicBezTo>
                <a:cubicBezTo>
                  <a:pt x="2021475" y="1718921"/>
                  <a:pt x="2039841" y="1745316"/>
                  <a:pt x="2060412" y="1752288"/>
                </a:cubicBezTo>
                <a:cubicBezTo>
                  <a:pt x="2097391" y="1764988"/>
                  <a:pt x="2134859" y="1785158"/>
                  <a:pt x="2151266" y="1811553"/>
                </a:cubicBezTo>
                <a:cubicBezTo>
                  <a:pt x="2192408" y="1877541"/>
                  <a:pt x="2269793" y="1900948"/>
                  <a:pt x="2309710" y="1965193"/>
                </a:cubicBezTo>
                <a:cubicBezTo>
                  <a:pt x="2313628" y="1971667"/>
                  <a:pt x="2320730" y="1972663"/>
                  <a:pt x="2326118" y="1976398"/>
                </a:cubicBezTo>
                <a:cubicBezTo>
                  <a:pt x="2368239" y="2005034"/>
                  <a:pt x="2414523" y="2025204"/>
                  <a:pt x="2449787" y="2067785"/>
                </a:cubicBezTo>
                <a:cubicBezTo>
                  <a:pt x="2469133" y="2091690"/>
                  <a:pt x="2489214" y="2121820"/>
                  <a:pt x="2514438" y="2138006"/>
                </a:cubicBezTo>
                <a:cubicBezTo>
                  <a:pt x="2570518" y="2174611"/>
                  <a:pt x="2625863" y="2209721"/>
                  <a:pt x="2669453" y="2262262"/>
                </a:cubicBezTo>
                <a:cubicBezTo>
                  <a:pt x="2678759" y="2273966"/>
                  <a:pt x="2692228" y="2288409"/>
                  <a:pt x="2710595" y="2289903"/>
                </a:cubicBezTo>
                <a:cubicBezTo>
                  <a:pt x="2732635" y="2291895"/>
                  <a:pt x="2745124" y="2306337"/>
                  <a:pt x="2758348" y="2321776"/>
                </a:cubicBezTo>
                <a:cubicBezTo>
                  <a:pt x="2801939" y="2370831"/>
                  <a:pt x="2852631" y="2412416"/>
                  <a:pt x="2905038" y="2450515"/>
                </a:cubicBezTo>
                <a:cubicBezTo>
                  <a:pt x="2968709" y="2497080"/>
                  <a:pt x="3029931" y="2547131"/>
                  <a:pt x="3086991" y="2600170"/>
                </a:cubicBezTo>
                <a:cubicBezTo>
                  <a:pt x="3132295" y="2642253"/>
                  <a:pt x="3183722" y="2676616"/>
                  <a:pt x="3228047" y="2720691"/>
                </a:cubicBezTo>
                <a:cubicBezTo>
                  <a:pt x="3286086" y="2778462"/>
                  <a:pt x="3359553" y="2818303"/>
                  <a:pt x="3424694" y="2867358"/>
                </a:cubicBezTo>
                <a:cubicBezTo>
                  <a:pt x="3444775" y="2882299"/>
                  <a:pt x="3477345" y="2885536"/>
                  <a:pt x="3483957" y="2902220"/>
                </a:cubicBezTo>
                <a:cubicBezTo>
                  <a:pt x="3498161" y="2940070"/>
                  <a:pt x="3530241" y="2958994"/>
                  <a:pt x="3554241" y="2985141"/>
                </a:cubicBezTo>
                <a:cubicBezTo>
                  <a:pt x="3572852" y="3005559"/>
                  <a:pt x="3592199" y="3030710"/>
                  <a:pt x="3623789" y="3035441"/>
                </a:cubicBezTo>
                <a:cubicBezTo>
                  <a:pt x="3623545" y="2992113"/>
                  <a:pt x="3659054" y="2957500"/>
                  <a:pt x="3653176" y="2912678"/>
                </a:cubicBezTo>
                <a:cubicBezTo>
                  <a:pt x="3644360" y="2910437"/>
                  <a:pt x="3636524" y="2906702"/>
                  <a:pt x="3629177" y="2902469"/>
                </a:cubicBezTo>
                <a:cubicBezTo>
                  <a:pt x="3589505" y="2879560"/>
                  <a:pt x="3568689" y="2833991"/>
                  <a:pt x="3532445" y="2803612"/>
                </a:cubicBezTo>
                <a:cubicBezTo>
                  <a:pt x="3522405" y="2795394"/>
                  <a:pt x="3511385" y="2788173"/>
                  <a:pt x="3498161" y="2782695"/>
                </a:cubicBezTo>
                <a:cubicBezTo>
                  <a:pt x="3429592" y="2754806"/>
                  <a:pt x="3386246" y="2682593"/>
                  <a:pt x="3323310" y="2638020"/>
                </a:cubicBezTo>
                <a:cubicBezTo>
                  <a:pt x="3272862" y="2602411"/>
                  <a:pt x="3223884" y="2560079"/>
                  <a:pt x="3176376" y="2517996"/>
                </a:cubicBezTo>
                <a:cubicBezTo>
                  <a:pt x="3127398" y="2474669"/>
                  <a:pt x="3081358" y="2428104"/>
                  <a:pt x="3027972" y="2389507"/>
                </a:cubicBezTo>
                <a:cubicBezTo>
                  <a:pt x="2974831" y="2350661"/>
                  <a:pt x="2932220" y="2295879"/>
                  <a:pt x="2876875" y="2261017"/>
                </a:cubicBezTo>
                <a:cubicBezTo>
                  <a:pt x="2772307" y="2195030"/>
                  <a:pt x="2698106" y="2091690"/>
                  <a:pt x="2591823" y="2029188"/>
                </a:cubicBezTo>
                <a:cubicBezTo>
                  <a:pt x="2575171" y="2019228"/>
                  <a:pt x="2570763" y="1993580"/>
                  <a:pt x="2550927" y="1987106"/>
                </a:cubicBezTo>
                <a:cubicBezTo>
                  <a:pt x="2497541" y="1969675"/>
                  <a:pt x="2458848" y="1930082"/>
                  <a:pt x="2417462" y="1895719"/>
                </a:cubicBezTo>
                <a:cubicBezTo>
                  <a:pt x="2400809" y="1882023"/>
                  <a:pt x="2390279" y="1860608"/>
                  <a:pt x="2370198" y="1847909"/>
                </a:cubicBezTo>
                <a:cubicBezTo>
                  <a:pt x="2310445" y="1810059"/>
                  <a:pt x="2269058" y="1750047"/>
                  <a:pt x="2208326" y="1711202"/>
                </a:cubicBezTo>
                <a:cubicBezTo>
                  <a:pt x="2178694" y="1691779"/>
                  <a:pt x="2160327" y="1652186"/>
                  <a:pt x="2120900" y="1639238"/>
                </a:cubicBezTo>
                <a:cubicBezTo>
                  <a:pt x="2089064" y="1628530"/>
                  <a:pt x="2076575" y="1594914"/>
                  <a:pt x="2054045" y="1574993"/>
                </a:cubicBezTo>
                <a:cubicBezTo>
                  <a:pt x="2015842" y="1541376"/>
                  <a:pt x="1968334" y="1518716"/>
                  <a:pt x="1933804" y="1479373"/>
                </a:cubicBezTo>
                <a:cubicBezTo>
                  <a:pt x="1902703" y="1444013"/>
                  <a:pt x="1853970" y="1428824"/>
                  <a:pt x="1825073" y="1392966"/>
                </a:cubicBezTo>
                <a:cubicBezTo>
                  <a:pt x="1787850" y="1346650"/>
                  <a:pt x="1733239" y="1324488"/>
                  <a:pt x="1692343" y="1281409"/>
                </a:cubicBezTo>
                <a:cubicBezTo>
                  <a:pt x="1648997" y="1236089"/>
                  <a:pt x="1595856" y="1194753"/>
                  <a:pt x="1541246" y="1158647"/>
                </a:cubicBezTo>
                <a:cubicBezTo>
                  <a:pt x="1485656" y="1121793"/>
                  <a:pt x="1449657" y="1062529"/>
                  <a:pt x="1393087" y="1025924"/>
                </a:cubicBezTo>
                <a:cubicBezTo>
                  <a:pt x="1368843" y="1010236"/>
                  <a:pt x="1331865" y="1015964"/>
                  <a:pt x="1319375" y="982347"/>
                </a:cubicBezTo>
                <a:cubicBezTo>
                  <a:pt x="1310069" y="956948"/>
                  <a:pt x="1289009" y="943502"/>
                  <a:pt x="1269418" y="931549"/>
                </a:cubicBezTo>
                <a:cubicBezTo>
                  <a:pt x="1185176" y="879506"/>
                  <a:pt x="1125912" y="791854"/>
                  <a:pt x="1028936" y="757989"/>
                </a:cubicBezTo>
                <a:cubicBezTo>
                  <a:pt x="1026732" y="756993"/>
                  <a:pt x="1025507" y="753506"/>
                  <a:pt x="1023793" y="751265"/>
                </a:cubicBezTo>
                <a:cubicBezTo>
                  <a:pt x="956448" y="667598"/>
                  <a:pt x="864615" y="615056"/>
                  <a:pt x="780373" y="552804"/>
                </a:cubicBezTo>
                <a:cubicBezTo>
                  <a:pt x="735068" y="519436"/>
                  <a:pt x="686335" y="489555"/>
                  <a:pt x="648867" y="448219"/>
                </a:cubicBezTo>
                <a:cubicBezTo>
                  <a:pt x="611888" y="406884"/>
                  <a:pt x="572951" y="372520"/>
                  <a:pt x="519075" y="359322"/>
                </a:cubicBezTo>
                <a:cubicBezTo>
                  <a:pt x="505116" y="356085"/>
                  <a:pt x="498504" y="348366"/>
                  <a:pt x="497035" y="337161"/>
                </a:cubicBezTo>
                <a:cubicBezTo>
                  <a:pt x="494341" y="316991"/>
                  <a:pt x="479893" y="308524"/>
                  <a:pt x="466424" y="298315"/>
                </a:cubicBezTo>
                <a:cubicBezTo>
                  <a:pt x="413772" y="258224"/>
                  <a:pt x="354509" y="227845"/>
                  <a:pt x="309204" y="177047"/>
                </a:cubicBezTo>
                <a:cubicBezTo>
                  <a:pt x="293776" y="159865"/>
                  <a:pt x="272471" y="142683"/>
                  <a:pt x="252635" y="134715"/>
                </a:cubicBezTo>
                <a:cubicBezTo>
                  <a:pt x="179658" y="105830"/>
                  <a:pt x="139741" y="32122"/>
                  <a:pt x="69702" y="0"/>
                </a:cubicBezTo>
                <a:cubicBezTo>
                  <a:pt x="37132" y="10209"/>
                  <a:pt x="-2785" y="12451"/>
                  <a:pt x="153" y="63000"/>
                </a:cubicBezTo>
                <a:cubicBezTo>
                  <a:pt x="41540" y="96367"/>
                  <a:pt x="84395" y="128241"/>
                  <a:pt x="124312" y="163849"/>
                </a:cubicBezTo>
                <a:cubicBezTo>
                  <a:pt x="172066" y="206181"/>
                  <a:pt x="229860" y="235066"/>
                  <a:pt x="275899" y="277398"/>
                </a:cubicBezTo>
                <a:close/>
              </a:path>
            </a:pathLst>
          </a:custGeom>
          <a:solidFill>
            <a:srgbClr val="800505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A6C2D594-1700-4F11-B0B4-DA2BB6575E05}"/>
              </a:ext>
            </a:extLst>
          </p:cNvPr>
          <p:cNvSpPr/>
          <p:nvPr/>
        </p:nvSpPr>
        <p:spPr>
          <a:xfrm>
            <a:off x="6254807" y="6054315"/>
            <a:ext cx="416360" cy="94356"/>
          </a:xfrm>
          <a:custGeom>
            <a:avLst/>
            <a:gdLst>
              <a:gd name="connsiteX0" fmla="*/ 614094 w 662743"/>
              <a:gd name="connsiteY0" fmla="*/ 2330 h 150192"/>
              <a:gd name="connsiteX1" fmla="*/ 571728 w 662743"/>
              <a:gd name="connsiteY1" fmla="*/ 1583 h 150192"/>
              <a:gd name="connsiteX2" fmla="*/ 336144 w 662743"/>
              <a:gd name="connsiteY2" fmla="*/ 29472 h 150192"/>
              <a:gd name="connsiteX3" fmla="*/ 110846 w 662743"/>
              <a:gd name="connsiteY3" fmla="*/ 35698 h 150192"/>
              <a:gd name="connsiteX4" fmla="*/ 32726 w 662743"/>
              <a:gd name="connsiteY4" fmla="*/ 51634 h 150192"/>
              <a:gd name="connsiteX5" fmla="*/ 155 w 662743"/>
              <a:gd name="connsiteY5" fmla="*/ 93966 h 150192"/>
              <a:gd name="connsiteX6" fmla="*/ 37623 w 662743"/>
              <a:gd name="connsiteY6" fmla="*/ 142772 h 150192"/>
              <a:gd name="connsiteX7" fmla="*/ 142436 w 662743"/>
              <a:gd name="connsiteY7" fmla="*/ 142772 h 150192"/>
              <a:gd name="connsiteX8" fmla="*/ 381449 w 662743"/>
              <a:gd name="connsiteY8" fmla="*/ 142772 h 150192"/>
              <a:gd name="connsiteX9" fmla="*/ 617768 w 662743"/>
              <a:gd name="connsiteY9" fmla="*/ 102183 h 150192"/>
              <a:gd name="connsiteX10" fmla="*/ 662583 w 662743"/>
              <a:gd name="connsiteY10" fmla="*/ 42670 h 150192"/>
              <a:gd name="connsiteX11" fmla="*/ 614094 w 662743"/>
              <a:gd name="connsiteY11" fmla="*/ 2330 h 15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2743" h="150192">
                <a:moveTo>
                  <a:pt x="614094" y="2330"/>
                </a:moveTo>
                <a:cubicBezTo>
                  <a:pt x="599891" y="836"/>
                  <a:pt x="585197" y="-1654"/>
                  <a:pt x="571728" y="1583"/>
                </a:cubicBezTo>
                <a:cubicBezTo>
                  <a:pt x="494098" y="20259"/>
                  <a:pt x="414999" y="21753"/>
                  <a:pt x="336144" y="29472"/>
                </a:cubicBezTo>
                <a:cubicBezTo>
                  <a:pt x="259983" y="36943"/>
                  <a:pt x="184557" y="21753"/>
                  <a:pt x="110846" y="35698"/>
                </a:cubicBezTo>
                <a:cubicBezTo>
                  <a:pt x="80479" y="24990"/>
                  <a:pt x="58439" y="46903"/>
                  <a:pt x="32726" y="51634"/>
                </a:cubicBezTo>
                <a:cubicBezTo>
                  <a:pt x="7502" y="56365"/>
                  <a:pt x="-1314" y="71555"/>
                  <a:pt x="155" y="93966"/>
                </a:cubicBezTo>
                <a:cubicBezTo>
                  <a:pt x="1625" y="117871"/>
                  <a:pt x="9706" y="135302"/>
                  <a:pt x="37623" y="142772"/>
                </a:cubicBezTo>
                <a:cubicBezTo>
                  <a:pt x="73377" y="151986"/>
                  <a:pt x="107662" y="134804"/>
                  <a:pt x="142436" y="142772"/>
                </a:cubicBezTo>
                <a:cubicBezTo>
                  <a:pt x="221781" y="161199"/>
                  <a:pt x="301615" y="139037"/>
                  <a:pt x="381449" y="142772"/>
                </a:cubicBezTo>
                <a:cubicBezTo>
                  <a:pt x="460303" y="146756"/>
                  <a:pt x="535974" y="103428"/>
                  <a:pt x="617768" y="102183"/>
                </a:cubicBezTo>
                <a:cubicBezTo>
                  <a:pt x="650338" y="101436"/>
                  <a:pt x="660623" y="70061"/>
                  <a:pt x="662583" y="42670"/>
                </a:cubicBezTo>
                <a:cubicBezTo>
                  <a:pt x="665031" y="10547"/>
                  <a:pt x="639073" y="4571"/>
                  <a:pt x="614094" y="2330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A13FD43F-DBD9-45A6-8276-3422F666A33C}"/>
              </a:ext>
            </a:extLst>
          </p:cNvPr>
          <p:cNvSpPr/>
          <p:nvPr/>
        </p:nvSpPr>
        <p:spPr>
          <a:xfrm>
            <a:off x="5321477" y="6033547"/>
            <a:ext cx="401893" cy="85158"/>
          </a:xfrm>
          <a:custGeom>
            <a:avLst/>
            <a:gdLst>
              <a:gd name="connsiteX0" fmla="*/ 563043 w 639716"/>
              <a:gd name="connsiteY0" fmla="*/ 16961 h 135551"/>
              <a:gd name="connsiteX1" fmla="*/ 356356 w 639716"/>
              <a:gd name="connsiteY1" fmla="*/ 13474 h 135551"/>
              <a:gd name="connsiteX2" fmla="*/ 304194 w 639716"/>
              <a:gd name="connsiteY2" fmla="*/ 2518 h 135551"/>
              <a:gd name="connsiteX3" fmla="*/ 104364 w 639716"/>
              <a:gd name="connsiteY3" fmla="*/ 26174 h 135551"/>
              <a:gd name="connsiteX4" fmla="*/ 62733 w 639716"/>
              <a:gd name="connsiteY4" fmla="*/ 24431 h 135551"/>
              <a:gd name="connsiteX5" fmla="*/ 41 w 639716"/>
              <a:gd name="connsiteY5" fmla="*/ 75976 h 135551"/>
              <a:gd name="connsiteX6" fmla="*/ 54406 w 639716"/>
              <a:gd name="connsiteY6" fmla="*/ 129015 h 135551"/>
              <a:gd name="connsiteX7" fmla="*/ 266481 w 639716"/>
              <a:gd name="connsiteY7" fmla="*/ 128766 h 135551"/>
              <a:gd name="connsiteX8" fmla="*/ 459699 w 639716"/>
              <a:gd name="connsiteY8" fmla="*/ 126774 h 135551"/>
              <a:gd name="connsiteX9" fmla="*/ 507208 w 639716"/>
              <a:gd name="connsiteY9" fmla="*/ 131506 h 135551"/>
              <a:gd name="connsiteX10" fmla="*/ 625490 w 639716"/>
              <a:gd name="connsiteY10" fmla="*/ 104114 h 135551"/>
              <a:gd name="connsiteX11" fmla="*/ 636020 w 639716"/>
              <a:gd name="connsiteY11" fmla="*/ 60787 h 135551"/>
              <a:gd name="connsiteX12" fmla="*/ 563043 w 639716"/>
              <a:gd name="connsiteY12" fmla="*/ 16961 h 135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9716" h="135551">
                <a:moveTo>
                  <a:pt x="563043" y="16961"/>
                </a:moveTo>
                <a:cubicBezTo>
                  <a:pt x="494229" y="15218"/>
                  <a:pt x="425415" y="21941"/>
                  <a:pt x="356356" y="13474"/>
                </a:cubicBezTo>
                <a:cubicBezTo>
                  <a:pt x="338234" y="11233"/>
                  <a:pt x="323540" y="-6446"/>
                  <a:pt x="304194" y="2518"/>
                </a:cubicBezTo>
                <a:cubicBezTo>
                  <a:pt x="235870" y="33644"/>
                  <a:pt x="161178" y="2020"/>
                  <a:pt x="104364" y="26174"/>
                </a:cubicBezTo>
                <a:cubicBezTo>
                  <a:pt x="82569" y="25178"/>
                  <a:pt x="71549" y="21692"/>
                  <a:pt x="62733" y="24431"/>
                </a:cubicBezTo>
                <a:cubicBezTo>
                  <a:pt x="35795" y="33395"/>
                  <a:pt x="1265" y="37380"/>
                  <a:pt x="41" y="75976"/>
                </a:cubicBezTo>
                <a:cubicBezTo>
                  <a:pt x="-939" y="111336"/>
                  <a:pt x="15714" y="123786"/>
                  <a:pt x="54406" y="129015"/>
                </a:cubicBezTo>
                <a:cubicBezTo>
                  <a:pt x="125914" y="137980"/>
                  <a:pt x="195953" y="129762"/>
                  <a:pt x="266481" y="128766"/>
                </a:cubicBezTo>
                <a:cubicBezTo>
                  <a:pt x="330887" y="127770"/>
                  <a:pt x="395538" y="130011"/>
                  <a:pt x="459699" y="126774"/>
                </a:cubicBezTo>
                <a:cubicBezTo>
                  <a:pt x="476841" y="125778"/>
                  <a:pt x="490800" y="121794"/>
                  <a:pt x="507208" y="131506"/>
                </a:cubicBezTo>
                <a:cubicBezTo>
                  <a:pt x="529983" y="144205"/>
                  <a:pt x="609572" y="124782"/>
                  <a:pt x="625490" y="104114"/>
                </a:cubicBezTo>
                <a:cubicBezTo>
                  <a:pt x="635285" y="91664"/>
                  <a:pt x="645326" y="75478"/>
                  <a:pt x="636020" y="60787"/>
                </a:cubicBezTo>
                <a:cubicBezTo>
                  <a:pt x="619612" y="34640"/>
                  <a:pt x="596837" y="17708"/>
                  <a:pt x="563043" y="16961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B279F0DB-F76D-4992-A3C6-0AA3CA21460A}"/>
              </a:ext>
            </a:extLst>
          </p:cNvPr>
          <p:cNvSpPr/>
          <p:nvPr/>
        </p:nvSpPr>
        <p:spPr>
          <a:xfrm>
            <a:off x="9124788" y="3319602"/>
            <a:ext cx="82741" cy="434762"/>
          </a:xfrm>
          <a:custGeom>
            <a:avLst/>
            <a:gdLst>
              <a:gd name="connsiteX0" fmla="*/ 54142 w 131703"/>
              <a:gd name="connsiteY0" fmla="*/ 669969 h 692035"/>
              <a:gd name="connsiteX1" fmla="*/ 77161 w 131703"/>
              <a:gd name="connsiteY1" fmla="*/ 691881 h 692035"/>
              <a:gd name="connsiteX2" fmla="*/ 87691 w 131703"/>
              <a:gd name="connsiteY2" fmla="*/ 666980 h 692035"/>
              <a:gd name="connsiteX3" fmla="*/ 124670 w 131703"/>
              <a:gd name="connsiteY3" fmla="*/ 424693 h 692035"/>
              <a:gd name="connsiteX4" fmla="*/ 104099 w 131703"/>
              <a:gd name="connsiteY4" fmla="*/ 42462 h 692035"/>
              <a:gd name="connsiteX5" fmla="*/ 69815 w 131703"/>
              <a:gd name="connsiteY5" fmla="*/ 877 h 692035"/>
              <a:gd name="connsiteX6" fmla="*/ 17408 w 131703"/>
              <a:gd name="connsiteY6" fmla="*/ 25778 h 692035"/>
              <a:gd name="connsiteX7" fmla="*/ 511 w 131703"/>
              <a:gd name="connsiteY7" fmla="*/ 100481 h 692035"/>
              <a:gd name="connsiteX8" fmla="*/ 16429 w 131703"/>
              <a:gd name="connsiteY8" fmla="*/ 326583 h 692035"/>
              <a:gd name="connsiteX9" fmla="*/ 19857 w 131703"/>
              <a:gd name="connsiteY9" fmla="*/ 502882 h 692035"/>
              <a:gd name="connsiteX10" fmla="*/ 54142 w 131703"/>
              <a:gd name="connsiteY10" fmla="*/ 669969 h 692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1703" h="692035">
                <a:moveTo>
                  <a:pt x="54142" y="669969"/>
                </a:moveTo>
                <a:cubicBezTo>
                  <a:pt x="57570" y="680178"/>
                  <a:pt x="63692" y="693625"/>
                  <a:pt x="77161" y="691881"/>
                </a:cubicBezTo>
                <a:cubicBezTo>
                  <a:pt x="90385" y="690138"/>
                  <a:pt x="82549" y="674451"/>
                  <a:pt x="87691" y="666980"/>
                </a:cubicBezTo>
                <a:cubicBezTo>
                  <a:pt x="136425" y="592526"/>
                  <a:pt x="111201" y="505123"/>
                  <a:pt x="124670" y="424693"/>
                </a:cubicBezTo>
                <a:cubicBezTo>
                  <a:pt x="145975" y="298445"/>
                  <a:pt x="112915" y="170204"/>
                  <a:pt x="104099" y="42462"/>
                </a:cubicBezTo>
                <a:cubicBezTo>
                  <a:pt x="102385" y="20300"/>
                  <a:pt x="93814" y="4114"/>
                  <a:pt x="69815" y="877"/>
                </a:cubicBezTo>
                <a:cubicBezTo>
                  <a:pt x="47285" y="-1862"/>
                  <a:pt x="27938" y="628"/>
                  <a:pt x="17408" y="25778"/>
                </a:cubicBezTo>
                <a:cubicBezTo>
                  <a:pt x="6878" y="49932"/>
                  <a:pt x="2470" y="74086"/>
                  <a:pt x="511" y="100481"/>
                </a:cubicBezTo>
                <a:cubicBezTo>
                  <a:pt x="-4877" y="177176"/>
                  <a:pt x="34550" y="251133"/>
                  <a:pt x="16429" y="326583"/>
                </a:cubicBezTo>
                <a:cubicBezTo>
                  <a:pt x="511" y="392820"/>
                  <a:pt x="34305" y="456566"/>
                  <a:pt x="19857" y="502882"/>
                </a:cubicBezTo>
                <a:cubicBezTo>
                  <a:pt x="15449" y="574597"/>
                  <a:pt x="39203" y="621162"/>
                  <a:pt x="54142" y="669969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A037FCB9-7405-4698-AE03-943069FCB5F6}"/>
              </a:ext>
            </a:extLst>
          </p:cNvPr>
          <p:cNvSpPr/>
          <p:nvPr/>
        </p:nvSpPr>
        <p:spPr>
          <a:xfrm>
            <a:off x="7045080" y="6036603"/>
            <a:ext cx="431692" cy="99300"/>
          </a:xfrm>
          <a:custGeom>
            <a:avLst/>
            <a:gdLst>
              <a:gd name="connsiteX0" fmla="*/ 616130 w 687149"/>
              <a:gd name="connsiteY0" fmla="*/ 4626 h 158062"/>
              <a:gd name="connsiteX1" fmla="*/ 493196 w 687149"/>
              <a:gd name="connsiteY1" fmla="*/ 27037 h 158062"/>
              <a:gd name="connsiteX2" fmla="*/ 266428 w 687149"/>
              <a:gd name="connsiteY2" fmla="*/ 32764 h 158062"/>
              <a:gd name="connsiteX3" fmla="*/ 85944 w 687149"/>
              <a:gd name="connsiteY3" fmla="*/ 39238 h 158062"/>
              <a:gd name="connsiteX4" fmla="*/ 1702 w 687149"/>
              <a:gd name="connsiteY4" fmla="*/ 73353 h 158062"/>
              <a:gd name="connsiteX5" fmla="*/ 63414 w 687149"/>
              <a:gd name="connsiteY5" fmla="*/ 131123 h 158062"/>
              <a:gd name="connsiteX6" fmla="*/ 206185 w 687149"/>
              <a:gd name="connsiteY6" fmla="*/ 153036 h 158062"/>
              <a:gd name="connsiteX7" fmla="*/ 380546 w 687149"/>
              <a:gd name="connsiteY7" fmla="*/ 129629 h 158062"/>
              <a:gd name="connsiteX8" fmla="*/ 648701 w 687149"/>
              <a:gd name="connsiteY8" fmla="*/ 90535 h 158062"/>
              <a:gd name="connsiteX9" fmla="*/ 686169 w 687149"/>
              <a:gd name="connsiteY9" fmla="*/ 60902 h 158062"/>
              <a:gd name="connsiteX10" fmla="*/ 664374 w 687149"/>
              <a:gd name="connsiteY10" fmla="*/ 8112 h 158062"/>
              <a:gd name="connsiteX11" fmla="*/ 616130 w 687149"/>
              <a:gd name="connsiteY11" fmla="*/ 4626 h 158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7149" h="158062">
                <a:moveTo>
                  <a:pt x="616130" y="4626"/>
                </a:moveTo>
                <a:cubicBezTo>
                  <a:pt x="574254" y="5871"/>
                  <a:pt x="534337" y="20065"/>
                  <a:pt x="493196" y="27037"/>
                </a:cubicBezTo>
                <a:cubicBezTo>
                  <a:pt x="416790" y="40234"/>
                  <a:pt x="340139" y="16827"/>
                  <a:pt x="266428" y="32764"/>
                </a:cubicBezTo>
                <a:cubicBezTo>
                  <a:pt x="205450" y="45464"/>
                  <a:pt x="145942" y="34756"/>
                  <a:pt x="85944" y="39238"/>
                </a:cubicBezTo>
                <a:cubicBezTo>
                  <a:pt x="53863" y="41728"/>
                  <a:pt x="12722" y="24796"/>
                  <a:pt x="1702" y="73353"/>
                </a:cubicBezTo>
                <a:cubicBezTo>
                  <a:pt x="-9318" y="123404"/>
                  <a:pt x="35741" y="123653"/>
                  <a:pt x="63414" y="131123"/>
                </a:cubicBezTo>
                <a:cubicBezTo>
                  <a:pt x="110433" y="143823"/>
                  <a:pt x="167002" y="168724"/>
                  <a:pt x="206185" y="153036"/>
                </a:cubicBezTo>
                <a:cubicBezTo>
                  <a:pt x="263244" y="130625"/>
                  <a:pt x="317854" y="135855"/>
                  <a:pt x="380546" y="129629"/>
                </a:cubicBezTo>
                <a:cubicBezTo>
                  <a:pt x="469196" y="144819"/>
                  <a:pt x="556622" y="101740"/>
                  <a:pt x="648701" y="90535"/>
                </a:cubicBezTo>
                <a:cubicBezTo>
                  <a:pt x="665108" y="88542"/>
                  <a:pt x="682251" y="82068"/>
                  <a:pt x="686169" y="60902"/>
                </a:cubicBezTo>
                <a:cubicBezTo>
                  <a:pt x="690577" y="38491"/>
                  <a:pt x="679557" y="22804"/>
                  <a:pt x="664374" y="8112"/>
                </a:cubicBezTo>
                <a:cubicBezTo>
                  <a:pt x="648701" y="-7327"/>
                  <a:pt x="632293" y="3879"/>
                  <a:pt x="616130" y="4626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2581F455-99E2-4D66-B8D1-620560E25B3F}"/>
              </a:ext>
            </a:extLst>
          </p:cNvPr>
          <p:cNvSpPr/>
          <p:nvPr/>
        </p:nvSpPr>
        <p:spPr>
          <a:xfrm>
            <a:off x="9107871" y="5598174"/>
            <a:ext cx="88446" cy="386140"/>
          </a:xfrm>
          <a:custGeom>
            <a:avLst/>
            <a:gdLst>
              <a:gd name="connsiteX0" fmla="*/ 120986 w 140784"/>
              <a:gd name="connsiteY0" fmla="*/ 173101 h 614640"/>
              <a:gd name="connsiteX1" fmla="*/ 120741 w 140784"/>
              <a:gd name="connsiteY1" fmla="*/ 74244 h 614640"/>
              <a:gd name="connsiteX2" fmla="*/ 98946 w 140784"/>
              <a:gd name="connsiteY2" fmla="*/ 14481 h 614640"/>
              <a:gd name="connsiteX3" fmla="*/ 36254 w 140784"/>
              <a:gd name="connsiteY3" fmla="*/ 8007 h 614640"/>
              <a:gd name="connsiteX4" fmla="*/ 16173 w 140784"/>
              <a:gd name="connsiteY4" fmla="*/ 41125 h 614640"/>
              <a:gd name="connsiteX5" fmla="*/ 4418 w 140784"/>
              <a:gd name="connsiteY5" fmla="*/ 194018 h 614640"/>
              <a:gd name="connsiteX6" fmla="*/ 1479 w 140784"/>
              <a:gd name="connsiteY6" fmla="*/ 227883 h 614640"/>
              <a:gd name="connsiteX7" fmla="*/ 18622 w 140784"/>
              <a:gd name="connsiteY7" fmla="*/ 388993 h 614640"/>
              <a:gd name="connsiteX8" fmla="*/ 33070 w 140784"/>
              <a:gd name="connsiteY8" fmla="*/ 472412 h 614640"/>
              <a:gd name="connsiteX9" fmla="*/ 37233 w 140784"/>
              <a:gd name="connsiteY9" fmla="*/ 574755 h 614640"/>
              <a:gd name="connsiteX10" fmla="*/ 72253 w 140784"/>
              <a:gd name="connsiteY10" fmla="*/ 613352 h 614640"/>
              <a:gd name="connsiteX11" fmla="*/ 110945 w 140784"/>
              <a:gd name="connsiteY11" fmla="*/ 592933 h 614640"/>
              <a:gd name="connsiteX12" fmla="*/ 131026 w 140784"/>
              <a:gd name="connsiteY12" fmla="*/ 550601 h 614640"/>
              <a:gd name="connsiteX13" fmla="*/ 135189 w 140784"/>
              <a:gd name="connsiteY13" fmla="*/ 338444 h 614640"/>
              <a:gd name="connsiteX14" fmla="*/ 120986 w 140784"/>
              <a:gd name="connsiteY14" fmla="*/ 173101 h 61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0784" h="614640">
                <a:moveTo>
                  <a:pt x="120986" y="173101"/>
                </a:moveTo>
                <a:cubicBezTo>
                  <a:pt x="120986" y="140232"/>
                  <a:pt x="122455" y="106864"/>
                  <a:pt x="120741" y="74244"/>
                </a:cubicBezTo>
                <a:cubicBezTo>
                  <a:pt x="119516" y="52580"/>
                  <a:pt x="114863" y="30916"/>
                  <a:pt x="98946" y="14481"/>
                </a:cubicBezTo>
                <a:cubicBezTo>
                  <a:pt x="80089" y="-5191"/>
                  <a:pt x="58294" y="-2203"/>
                  <a:pt x="36254" y="8007"/>
                </a:cubicBezTo>
                <a:cubicBezTo>
                  <a:pt x="22295" y="14232"/>
                  <a:pt x="14214" y="22698"/>
                  <a:pt x="16173" y="41125"/>
                </a:cubicBezTo>
                <a:cubicBezTo>
                  <a:pt x="20826" y="92422"/>
                  <a:pt x="19601" y="143718"/>
                  <a:pt x="4418" y="194018"/>
                </a:cubicBezTo>
                <a:cubicBezTo>
                  <a:pt x="1235" y="204476"/>
                  <a:pt x="-1949" y="218172"/>
                  <a:pt x="1479" y="227883"/>
                </a:cubicBezTo>
                <a:cubicBezTo>
                  <a:pt x="20336" y="280425"/>
                  <a:pt x="7357" y="335954"/>
                  <a:pt x="18622" y="388993"/>
                </a:cubicBezTo>
                <a:cubicBezTo>
                  <a:pt x="24499" y="416384"/>
                  <a:pt x="42621" y="442531"/>
                  <a:pt x="33070" y="472412"/>
                </a:cubicBezTo>
                <a:cubicBezTo>
                  <a:pt x="22050" y="507024"/>
                  <a:pt x="36988" y="540641"/>
                  <a:pt x="37233" y="574755"/>
                </a:cubicBezTo>
                <a:cubicBezTo>
                  <a:pt x="37233" y="595423"/>
                  <a:pt x="53641" y="608123"/>
                  <a:pt x="72253" y="613352"/>
                </a:cubicBezTo>
                <a:cubicBezTo>
                  <a:pt x="89885" y="618581"/>
                  <a:pt x="102374" y="607127"/>
                  <a:pt x="110945" y="592933"/>
                </a:cubicBezTo>
                <a:cubicBezTo>
                  <a:pt x="118782" y="579735"/>
                  <a:pt x="129312" y="567534"/>
                  <a:pt x="131026" y="550601"/>
                </a:cubicBezTo>
                <a:cubicBezTo>
                  <a:pt x="138863" y="480131"/>
                  <a:pt x="146209" y="407420"/>
                  <a:pt x="135189" y="338444"/>
                </a:cubicBezTo>
                <a:cubicBezTo>
                  <a:pt x="126373" y="283164"/>
                  <a:pt x="119761" y="228879"/>
                  <a:pt x="120986" y="173101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EBEFE47D-DCC5-4E40-9E2B-5E1A48802990}"/>
              </a:ext>
            </a:extLst>
          </p:cNvPr>
          <p:cNvSpPr/>
          <p:nvPr/>
        </p:nvSpPr>
        <p:spPr>
          <a:xfrm>
            <a:off x="9139875" y="4083304"/>
            <a:ext cx="77242" cy="417815"/>
          </a:xfrm>
          <a:custGeom>
            <a:avLst/>
            <a:gdLst>
              <a:gd name="connsiteX0" fmla="*/ 92084 w 122950"/>
              <a:gd name="connsiteY0" fmla="*/ 39516 h 665060"/>
              <a:gd name="connsiteX1" fmla="*/ 51187 w 122950"/>
              <a:gd name="connsiteY1" fmla="*/ 919 h 665060"/>
              <a:gd name="connsiteX2" fmla="*/ 10535 w 122950"/>
              <a:gd name="connsiteY2" fmla="*/ 30552 h 665060"/>
              <a:gd name="connsiteX3" fmla="*/ 1230 w 122950"/>
              <a:gd name="connsiteY3" fmla="*/ 97785 h 665060"/>
              <a:gd name="connsiteX4" fmla="*/ 11515 w 122950"/>
              <a:gd name="connsiteY4" fmla="*/ 243207 h 665060"/>
              <a:gd name="connsiteX5" fmla="*/ 2699 w 122950"/>
              <a:gd name="connsiteY5" fmla="*/ 314673 h 665060"/>
              <a:gd name="connsiteX6" fmla="*/ 27678 w 122950"/>
              <a:gd name="connsiteY6" fmla="*/ 514130 h 665060"/>
              <a:gd name="connsiteX7" fmla="*/ 60003 w 122950"/>
              <a:gd name="connsiteY7" fmla="*/ 651833 h 665060"/>
              <a:gd name="connsiteX8" fmla="*/ 87676 w 122950"/>
              <a:gd name="connsiteY8" fmla="*/ 648347 h 665060"/>
              <a:gd name="connsiteX9" fmla="*/ 122940 w 122950"/>
              <a:gd name="connsiteY9" fmla="*/ 507905 h 665060"/>
              <a:gd name="connsiteX10" fmla="*/ 106287 w 122950"/>
              <a:gd name="connsiteY10" fmla="*/ 169749 h 665060"/>
              <a:gd name="connsiteX11" fmla="*/ 92084 w 122950"/>
              <a:gd name="connsiteY11" fmla="*/ 39516 h 665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950" h="665060">
                <a:moveTo>
                  <a:pt x="92084" y="39516"/>
                </a:moveTo>
                <a:cubicBezTo>
                  <a:pt x="85227" y="17852"/>
                  <a:pt x="72737" y="5651"/>
                  <a:pt x="51187" y="919"/>
                </a:cubicBezTo>
                <a:cubicBezTo>
                  <a:pt x="25719" y="-4559"/>
                  <a:pt x="20331" y="15611"/>
                  <a:pt x="10535" y="30552"/>
                </a:cubicBezTo>
                <a:cubicBezTo>
                  <a:pt x="-2933" y="51469"/>
                  <a:pt x="3679" y="75374"/>
                  <a:pt x="1230" y="97785"/>
                </a:cubicBezTo>
                <a:cubicBezTo>
                  <a:pt x="-4158" y="146591"/>
                  <a:pt x="9801" y="194401"/>
                  <a:pt x="11515" y="243207"/>
                </a:cubicBezTo>
                <a:cubicBezTo>
                  <a:pt x="12250" y="267859"/>
                  <a:pt x="-4893" y="288776"/>
                  <a:pt x="2699" y="314673"/>
                </a:cubicBezTo>
                <a:cubicBezTo>
                  <a:pt x="23025" y="383400"/>
                  <a:pt x="15678" y="455862"/>
                  <a:pt x="27678" y="514130"/>
                </a:cubicBezTo>
                <a:cubicBezTo>
                  <a:pt x="26208" y="571154"/>
                  <a:pt x="33310" y="613486"/>
                  <a:pt x="60003" y="651833"/>
                </a:cubicBezTo>
                <a:cubicBezTo>
                  <a:pt x="73962" y="671754"/>
                  <a:pt x="83758" y="668019"/>
                  <a:pt x="87676" y="648347"/>
                </a:cubicBezTo>
                <a:cubicBezTo>
                  <a:pt x="97471" y="601035"/>
                  <a:pt x="122695" y="558952"/>
                  <a:pt x="122940" y="507905"/>
                </a:cubicBezTo>
                <a:cubicBezTo>
                  <a:pt x="123185" y="394605"/>
                  <a:pt x="119022" y="281803"/>
                  <a:pt x="106287" y="169749"/>
                </a:cubicBezTo>
                <a:cubicBezTo>
                  <a:pt x="101390" y="126421"/>
                  <a:pt x="105308" y="82097"/>
                  <a:pt x="92084" y="39516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FEB0FE70-CA23-4EB0-846E-4F06D7D7338C}"/>
              </a:ext>
            </a:extLst>
          </p:cNvPr>
          <p:cNvSpPr/>
          <p:nvPr/>
        </p:nvSpPr>
        <p:spPr>
          <a:xfrm>
            <a:off x="9117028" y="2561473"/>
            <a:ext cx="86072" cy="418051"/>
          </a:xfrm>
          <a:custGeom>
            <a:avLst/>
            <a:gdLst>
              <a:gd name="connsiteX0" fmla="*/ 23883 w 137006"/>
              <a:gd name="connsiteY0" fmla="*/ 482764 h 665435"/>
              <a:gd name="connsiteX1" fmla="*/ 67718 w 137006"/>
              <a:gd name="connsiteY1" fmla="*/ 650099 h 665435"/>
              <a:gd name="connsiteX2" fmla="*/ 103227 w 137006"/>
              <a:gd name="connsiteY2" fmla="*/ 653087 h 665435"/>
              <a:gd name="connsiteX3" fmla="*/ 128451 w 137006"/>
              <a:gd name="connsiteY3" fmla="*/ 548253 h 665435"/>
              <a:gd name="connsiteX4" fmla="*/ 127226 w 137006"/>
              <a:gd name="connsiteY4" fmla="*/ 497455 h 665435"/>
              <a:gd name="connsiteX5" fmla="*/ 118900 w 137006"/>
              <a:gd name="connsiteY5" fmla="*/ 315179 h 665435"/>
              <a:gd name="connsiteX6" fmla="*/ 95880 w 137006"/>
              <a:gd name="connsiteY6" fmla="*/ 66667 h 665435"/>
              <a:gd name="connsiteX7" fmla="*/ 57678 w 137006"/>
              <a:gd name="connsiteY7" fmla="*/ 430 h 665435"/>
              <a:gd name="connsiteX8" fmla="*/ 128 w 137006"/>
              <a:gd name="connsiteY8" fmla="*/ 56706 h 665435"/>
              <a:gd name="connsiteX9" fmla="*/ 8210 w 137006"/>
              <a:gd name="connsiteY9" fmla="*/ 277828 h 665435"/>
              <a:gd name="connsiteX10" fmla="*/ 23883 w 137006"/>
              <a:gd name="connsiteY10" fmla="*/ 482764 h 665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7006" h="665435">
                <a:moveTo>
                  <a:pt x="23883" y="482764"/>
                </a:moveTo>
                <a:cubicBezTo>
                  <a:pt x="35882" y="541032"/>
                  <a:pt x="38086" y="598803"/>
                  <a:pt x="67718" y="650099"/>
                </a:cubicBezTo>
                <a:cubicBezTo>
                  <a:pt x="79228" y="670020"/>
                  <a:pt x="94656" y="670020"/>
                  <a:pt x="103227" y="653087"/>
                </a:cubicBezTo>
                <a:cubicBezTo>
                  <a:pt x="119880" y="620716"/>
                  <a:pt x="142899" y="588593"/>
                  <a:pt x="128451" y="548253"/>
                </a:cubicBezTo>
                <a:cubicBezTo>
                  <a:pt x="122328" y="531072"/>
                  <a:pt x="121839" y="514139"/>
                  <a:pt x="127226" y="497455"/>
                </a:cubicBezTo>
                <a:cubicBezTo>
                  <a:pt x="147307" y="435701"/>
                  <a:pt x="132369" y="372452"/>
                  <a:pt x="118900" y="315179"/>
                </a:cubicBezTo>
                <a:cubicBezTo>
                  <a:pt x="99799" y="232508"/>
                  <a:pt x="115227" y="148342"/>
                  <a:pt x="95880" y="66667"/>
                </a:cubicBezTo>
                <a:cubicBezTo>
                  <a:pt x="89268" y="39275"/>
                  <a:pt x="95880" y="6904"/>
                  <a:pt x="57678" y="430"/>
                </a:cubicBezTo>
                <a:cubicBezTo>
                  <a:pt x="30740" y="-3803"/>
                  <a:pt x="-2320" y="23837"/>
                  <a:pt x="128" y="56706"/>
                </a:cubicBezTo>
                <a:cubicBezTo>
                  <a:pt x="5761" y="130413"/>
                  <a:pt x="6251" y="204121"/>
                  <a:pt x="8210" y="277828"/>
                </a:cubicBezTo>
                <a:cubicBezTo>
                  <a:pt x="9924" y="346804"/>
                  <a:pt x="51310" y="413041"/>
                  <a:pt x="23883" y="482764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50E7D5A6-8544-4BE9-AC30-35CE94156DD2}"/>
              </a:ext>
            </a:extLst>
          </p:cNvPr>
          <p:cNvSpPr/>
          <p:nvPr/>
        </p:nvSpPr>
        <p:spPr>
          <a:xfrm>
            <a:off x="2990033" y="3228777"/>
            <a:ext cx="72720" cy="434809"/>
          </a:xfrm>
          <a:custGeom>
            <a:avLst/>
            <a:gdLst>
              <a:gd name="connsiteX0" fmla="*/ 10847 w 115752"/>
              <a:gd name="connsiteY0" fmla="*/ 495806 h 692110"/>
              <a:gd name="connsiteX1" fmla="*/ 31907 w 115752"/>
              <a:gd name="connsiteY1" fmla="*/ 645711 h 692110"/>
              <a:gd name="connsiteX2" fmla="*/ 68396 w 115752"/>
              <a:gd name="connsiteY2" fmla="*/ 691778 h 692110"/>
              <a:gd name="connsiteX3" fmla="*/ 107333 w 115752"/>
              <a:gd name="connsiteY3" fmla="*/ 654426 h 692110"/>
              <a:gd name="connsiteX4" fmla="*/ 115660 w 115752"/>
              <a:gd name="connsiteY4" fmla="*/ 599644 h 692110"/>
              <a:gd name="connsiteX5" fmla="*/ 105374 w 115752"/>
              <a:gd name="connsiteY5" fmla="*/ 391720 h 692110"/>
              <a:gd name="connsiteX6" fmla="*/ 98517 w 115752"/>
              <a:gd name="connsiteY6" fmla="*/ 298092 h 692110"/>
              <a:gd name="connsiteX7" fmla="*/ 107333 w 115752"/>
              <a:gd name="connsiteY7" fmla="*/ 121294 h 692110"/>
              <a:gd name="connsiteX8" fmla="*/ 97293 w 115752"/>
              <a:gd name="connsiteY8" fmla="*/ 27168 h 692110"/>
              <a:gd name="connsiteX9" fmla="*/ 62518 w 115752"/>
              <a:gd name="connsiteY9" fmla="*/ 26 h 692110"/>
              <a:gd name="connsiteX10" fmla="*/ 33866 w 115752"/>
              <a:gd name="connsiteY10" fmla="*/ 26670 h 692110"/>
              <a:gd name="connsiteX11" fmla="*/ 20152 w 115752"/>
              <a:gd name="connsiteY11" fmla="*/ 115816 h 692110"/>
              <a:gd name="connsiteX12" fmla="*/ 4235 w 115752"/>
              <a:gd name="connsiteY12" fmla="*/ 308052 h 692110"/>
              <a:gd name="connsiteX13" fmla="*/ 10847 w 115752"/>
              <a:gd name="connsiteY13" fmla="*/ 495806 h 69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752" h="692110">
                <a:moveTo>
                  <a:pt x="10847" y="495806"/>
                </a:moveTo>
                <a:cubicBezTo>
                  <a:pt x="15255" y="546355"/>
                  <a:pt x="39989" y="593169"/>
                  <a:pt x="31907" y="645711"/>
                </a:cubicBezTo>
                <a:cubicBezTo>
                  <a:pt x="28968" y="663888"/>
                  <a:pt x="43172" y="689038"/>
                  <a:pt x="68396" y="691778"/>
                </a:cubicBezTo>
                <a:cubicBezTo>
                  <a:pt x="93864" y="695015"/>
                  <a:pt x="100721" y="674098"/>
                  <a:pt x="107333" y="654426"/>
                </a:cubicBezTo>
                <a:cubicBezTo>
                  <a:pt x="113211" y="636497"/>
                  <a:pt x="115415" y="618568"/>
                  <a:pt x="115660" y="599644"/>
                </a:cubicBezTo>
                <a:cubicBezTo>
                  <a:pt x="117374" y="530170"/>
                  <a:pt x="94599" y="462439"/>
                  <a:pt x="105374" y="391720"/>
                </a:cubicBezTo>
                <a:cubicBezTo>
                  <a:pt x="109782" y="361340"/>
                  <a:pt x="96068" y="330214"/>
                  <a:pt x="98517" y="298092"/>
                </a:cubicBezTo>
                <a:cubicBezTo>
                  <a:pt x="102925" y="237582"/>
                  <a:pt x="104884" y="177072"/>
                  <a:pt x="107333" y="121294"/>
                </a:cubicBezTo>
                <a:cubicBezTo>
                  <a:pt x="105619" y="86681"/>
                  <a:pt x="109292" y="55804"/>
                  <a:pt x="97293" y="27168"/>
                </a:cubicBezTo>
                <a:cubicBezTo>
                  <a:pt x="90926" y="12227"/>
                  <a:pt x="80885" y="773"/>
                  <a:pt x="62518" y="26"/>
                </a:cubicBezTo>
                <a:cubicBezTo>
                  <a:pt x="43662" y="-721"/>
                  <a:pt x="41703" y="14966"/>
                  <a:pt x="33866" y="26670"/>
                </a:cubicBezTo>
                <a:cubicBezTo>
                  <a:pt x="15010" y="54808"/>
                  <a:pt x="15744" y="85187"/>
                  <a:pt x="20152" y="115816"/>
                </a:cubicBezTo>
                <a:cubicBezTo>
                  <a:pt x="29213" y="181057"/>
                  <a:pt x="-13153" y="241068"/>
                  <a:pt x="4235" y="308052"/>
                </a:cubicBezTo>
                <a:cubicBezTo>
                  <a:pt x="19908" y="369309"/>
                  <a:pt x="4969" y="433055"/>
                  <a:pt x="10847" y="495806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D3F9E057-4BEE-400B-947B-AEDE7C65CC0F}"/>
              </a:ext>
            </a:extLst>
          </p:cNvPr>
          <p:cNvSpPr/>
          <p:nvPr/>
        </p:nvSpPr>
        <p:spPr>
          <a:xfrm>
            <a:off x="2998966" y="5471679"/>
            <a:ext cx="73263" cy="406494"/>
          </a:xfrm>
          <a:custGeom>
            <a:avLst/>
            <a:gdLst>
              <a:gd name="connsiteX0" fmla="*/ 114419 w 116617"/>
              <a:gd name="connsiteY0" fmla="*/ 587852 h 647039"/>
              <a:gd name="connsiteX1" fmla="*/ 112215 w 116617"/>
              <a:gd name="connsiteY1" fmla="*/ 461355 h 647039"/>
              <a:gd name="connsiteX2" fmla="*/ 111970 w 116617"/>
              <a:gd name="connsiteY2" fmla="*/ 195909 h 647039"/>
              <a:gd name="connsiteX3" fmla="*/ 71319 w 116617"/>
              <a:gd name="connsiteY3" fmla="*/ 22349 h 647039"/>
              <a:gd name="connsiteX4" fmla="*/ 65931 w 116617"/>
              <a:gd name="connsiteY4" fmla="*/ 10645 h 647039"/>
              <a:gd name="connsiteX5" fmla="*/ 41687 w 116617"/>
              <a:gd name="connsiteY5" fmla="*/ 11392 h 647039"/>
              <a:gd name="connsiteX6" fmla="*/ 12055 w 116617"/>
              <a:gd name="connsiteY6" fmla="*/ 165779 h 647039"/>
              <a:gd name="connsiteX7" fmla="*/ 14749 w 116617"/>
              <a:gd name="connsiteY7" fmla="*/ 191178 h 647039"/>
              <a:gd name="connsiteX8" fmla="*/ 56 w 116617"/>
              <a:gd name="connsiteY8" fmla="*/ 362746 h 647039"/>
              <a:gd name="connsiteX9" fmla="*/ 4709 w 116617"/>
              <a:gd name="connsiteY9" fmla="*/ 464841 h 647039"/>
              <a:gd name="connsiteX10" fmla="*/ 32871 w 116617"/>
              <a:gd name="connsiteY10" fmla="*/ 617484 h 647039"/>
              <a:gd name="connsiteX11" fmla="*/ 87236 w 116617"/>
              <a:gd name="connsiteY11" fmla="*/ 643630 h 647039"/>
              <a:gd name="connsiteX12" fmla="*/ 114419 w 116617"/>
              <a:gd name="connsiteY12" fmla="*/ 587852 h 64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6617" h="647039">
                <a:moveTo>
                  <a:pt x="114419" y="587852"/>
                </a:moveTo>
                <a:cubicBezTo>
                  <a:pt x="112950" y="545769"/>
                  <a:pt x="121521" y="505679"/>
                  <a:pt x="112215" y="461355"/>
                </a:cubicBezTo>
                <a:cubicBezTo>
                  <a:pt x="93848" y="374948"/>
                  <a:pt x="118582" y="285055"/>
                  <a:pt x="111970" y="195909"/>
                </a:cubicBezTo>
                <a:cubicBezTo>
                  <a:pt x="98501" y="138139"/>
                  <a:pt x="85032" y="80119"/>
                  <a:pt x="71319" y="22349"/>
                </a:cubicBezTo>
                <a:cubicBezTo>
                  <a:pt x="70584" y="18365"/>
                  <a:pt x="68135" y="14380"/>
                  <a:pt x="65931" y="10645"/>
                </a:cubicBezTo>
                <a:cubicBezTo>
                  <a:pt x="57605" y="-3299"/>
                  <a:pt x="47319" y="-4046"/>
                  <a:pt x="41687" y="11392"/>
                </a:cubicBezTo>
                <a:cubicBezTo>
                  <a:pt x="23565" y="60945"/>
                  <a:pt x="-13168" y="107261"/>
                  <a:pt x="12055" y="165779"/>
                </a:cubicBezTo>
                <a:cubicBezTo>
                  <a:pt x="15239" y="173498"/>
                  <a:pt x="14994" y="182712"/>
                  <a:pt x="14749" y="191178"/>
                </a:cubicBezTo>
                <a:cubicBezTo>
                  <a:pt x="11321" y="248450"/>
                  <a:pt x="-924" y="304478"/>
                  <a:pt x="56" y="362746"/>
                </a:cubicBezTo>
                <a:cubicBezTo>
                  <a:pt x="545" y="396612"/>
                  <a:pt x="3239" y="431224"/>
                  <a:pt x="4709" y="464841"/>
                </a:cubicBezTo>
                <a:cubicBezTo>
                  <a:pt x="6668" y="515639"/>
                  <a:pt x="2994" y="568678"/>
                  <a:pt x="32871" y="617484"/>
                </a:cubicBezTo>
                <a:cubicBezTo>
                  <a:pt x="48789" y="643879"/>
                  <a:pt x="58829" y="652595"/>
                  <a:pt x="87236" y="643630"/>
                </a:cubicBezTo>
                <a:cubicBezTo>
                  <a:pt x="117603" y="633919"/>
                  <a:pt x="115399" y="609765"/>
                  <a:pt x="114419" y="587852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A219178A-0F6F-42EF-B3B6-40E55A112BB4}"/>
              </a:ext>
            </a:extLst>
          </p:cNvPr>
          <p:cNvSpPr/>
          <p:nvPr/>
        </p:nvSpPr>
        <p:spPr>
          <a:xfrm>
            <a:off x="3629966" y="6016148"/>
            <a:ext cx="421635" cy="76319"/>
          </a:xfrm>
          <a:custGeom>
            <a:avLst/>
            <a:gdLst>
              <a:gd name="connsiteX0" fmla="*/ 646215 w 671141"/>
              <a:gd name="connsiteY0" fmla="*/ 13529 h 121482"/>
              <a:gd name="connsiteX1" fmla="*/ 422386 w 671141"/>
              <a:gd name="connsiteY1" fmla="*/ 2821 h 121482"/>
              <a:gd name="connsiteX2" fmla="*/ 255371 w 671141"/>
              <a:gd name="connsiteY2" fmla="*/ 15272 h 121482"/>
              <a:gd name="connsiteX3" fmla="*/ 33990 w 671141"/>
              <a:gd name="connsiteY3" fmla="*/ 32454 h 121482"/>
              <a:gd name="connsiteX4" fmla="*/ 196 w 671141"/>
              <a:gd name="connsiteY4" fmla="*/ 60841 h 121482"/>
              <a:gd name="connsiteX5" fmla="*/ 35215 w 671141"/>
              <a:gd name="connsiteY5" fmla="*/ 104169 h 121482"/>
              <a:gd name="connsiteX6" fmla="*/ 189006 w 671141"/>
              <a:gd name="connsiteY6" fmla="*/ 112137 h 121482"/>
              <a:gd name="connsiteX7" fmla="*/ 269085 w 671141"/>
              <a:gd name="connsiteY7" fmla="*/ 106410 h 121482"/>
              <a:gd name="connsiteX8" fmla="*/ 587932 w 671141"/>
              <a:gd name="connsiteY8" fmla="*/ 87485 h 121482"/>
              <a:gd name="connsiteX9" fmla="*/ 657480 w 671141"/>
              <a:gd name="connsiteY9" fmla="*/ 58351 h 121482"/>
              <a:gd name="connsiteX10" fmla="*/ 646215 w 671141"/>
              <a:gd name="connsiteY10" fmla="*/ 13529 h 12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1141" h="121482">
                <a:moveTo>
                  <a:pt x="646215" y="13529"/>
                </a:moveTo>
                <a:cubicBezTo>
                  <a:pt x="572259" y="2074"/>
                  <a:pt x="497567" y="-3902"/>
                  <a:pt x="422386" y="2821"/>
                </a:cubicBezTo>
                <a:cubicBezTo>
                  <a:pt x="366796" y="7553"/>
                  <a:pt x="310961" y="17264"/>
                  <a:pt x="255371" y="15272"/>
                </a:cubicBezTo>
                <a:cubicBezTo>
                  <a:pt x="180680" y="12533"/>
                  <a:pt x="108437" y="35193"/>
                  <a:pt x="33990" y="32454"/>
                </a:cubicBezTo>
                <a:cubicBezTo>
                  <a:pt x="18807" y="31956"/>
                  <a:pt x="-2253" y="34695"/>
                  <a:pt x="196" y="60841"/>
                </a:cubicBezTo>
                <a:cubicBezTo>
                  <a:pt x="2645" y="83003"/>
                  <a:pt x="13910" y="97943"/>
                  <a:pt x="35215" y="104169"/>
                </a:cubicBezTo>
                <a:cubicBezTo>
                  <a:pt x="85907" y="118860"/>
                  <a:pt x="137089" y="130315"/>
                  <a:pt x="189006" y="112137"/>
                </a:cubicBezTo>
                <a:cubicBezTo>
                  <a:pt x="215699" y="102924"/>
                  <a:pt x="242392" y="106908"/>
                  <a:pt x="269085" y="106410"/>
                </a:cubicBezTo>
                <a:cubicBezTo>
                  <a:pt x="375612" y="101679"/>
                  <a:pt x="482384" y="106161"/>
                  <a:pt x="587932" y="87485"/>
                </a:cubicBezTo>
                <a:cubicBezTo>
                  <a:pt x="611931" y="83252"/>
                  <a:pt x="638379" y="78023"/>
                  <a:pt x="657480" y="58351"/>
                </a:cubicBezTo>
                <a:cubicBezTo>
                  <a:pt x="678541" y="36687"/>
                  <a:pt x="675602" y="18011"/>
                  <a:pt x="646215" y="13529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92BCE418-E3AA-4135-934F-5A39D67FAAB0}"/>
              </a:ext>
            </a:extLst>
          </p:cNvPr>
          <p:cNvSpPr/>
          <p:nvPr/>
        </p:nvSpPr>
        <p:spPr>
          <a:xfrm>
            <a:off x="2994532" y="4024122"/>
            <a:ext cx="73771" cy="421923"/>
          </a:xfrm>
          <a:custGeom>
            <a:avLst/>
            <a:gdLst>
              <a:gd name="connsiteX0" fmla="*/ 39683 w 117425"/>
              <a:gd name="connsiteY0" fmla="*/ 669341 h 671599"/>
              <a:gd name="connsiteX1" fmla="*/ 80579 w 117425"/>
              <a:gd name="connsiteY1" fmla="*/ 650167 h 671599"/>
              <a:gd name="connsiteX2" fmla="*/ 95028 w 117425"/>
              <a:gd name="connsiteY2" fmla="*/ 570235 h 671599"/>
              <a:gd name="connsiteX3" fmla="*/ 96252 w 117425"/>
              <a:gd name="connsiteY3" fmla="*/ 433279 h 671599"/>
              <a:gd name="connsiteX4" fmla="*/ 99191 w 117425"/>
              <a:gd name="connsiteY4" fmla="*/ 255983 h 671599"/>
              <a:gd name="connsiteX5" fmla="*/ 108497 w 117425"/>
              <a:gd name="connsiteY5" fmla="*/ 126995 h 671599"/>
              <a:gd name="connsiteX6" fmla="*/ 87681 w 117425"/>
              <a:gd name="connsiteY6" fmla="*/ 34363 h 671599"/>
              <a:gd name="connsiteX7" fmla="*/ 56335 w 117425"/>
              <a:gd name="connsiteY7" fmla="*/ 0 h 671599"/>
              <a:gd name="connsiteX8" fmla="*/ 11031 w 117425"/>
              <a:gd name="connsiteY8" fmla="*/ 119525 h 671599"/>
              <a:gd name="connsiteX9" fmla="*/ 12745 w 117425"/>
              <a:gd name="connsiteY9" fmla="*/ 230086 h 671599"/>
              <a:gd name="connsiteX10" fmla="*/ 11 w 117425"/>
              <a:gd name="connsiteY10" fmla="*/ 619788 h 671599"/>
              <a:gd name="connsiteX11" fmla="*/ 39683 w 117425"/>
              <a:gd name="connsiteY11" fmla="*/ 669341 h 671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425" h="671599">
                <a:moveTo>
                  <a:pt x="39683" y="669341"/>
                </a:moveTo>
                <a:cubicBezTo>
                  <a:pt x="58539" y="675566"/>
                  <a:pt x="75192" y="668843"/>
                  <a:pt x="80579" y="650167"/>
                </a:cubicBezTo>
                <a:cubicBezTo>
                  <a:pt x="88171" y="624270"/>
                  <a:pt x="98211" y="597875"/>
                  <a:pt x="95028" y="570235"/>
                </a:cubicBezTo>
                <a:cubicBezTo>
                  <a:pt x="90130" y="524168"/>
                  <a:pt x="94538" y="479097"/>
                  <a:pt x="96252" y="433279"/>
                </a:cubicBezTo>
                <a:cubicBezTo>
                  <a:pt x="98456" y="374512"/>
                  <a:pt x="109476" y="316244"/>
                  <a:pt x="99191" y="255983"/>
                </a:cubicBezTo>
                <a:cubicBezTo>
                  <a:pt x="92089" y="215643"/>
                  <a:pt x="83518" y="169825"/>
                  <a:pt x="108497" y="126995"/>
                </a:cubicBezTo>
                <a:cubicBezTo>
                  <a:pt x="127843" y="93877"/>
                  <a:pt x="113395" y="60012"/>
                  <a:pt x="87681" y="34363"/>
                </a:cubicBezTo>
                <a:cubicBezTo>
                  <a:pt x="77151" y="23905"/>
                  <a:pt x="64417" y="15688"/>
                  <a:pt x="56335" y="0"/>
                </a:cubicBezTo>
                <a:cubicBezTo>
                  <a:pt x="27438" y="38846"/>
                  <a:pt x="16663" y="75948"/>
                  <a:pt x="11031" y="119525"/>
                </a:cubicBezTo>
                <a:cubicBezTo>
                  <a:pt x="5888" y="157873"/>
                  <a:pt x="14214" y="193232"/>
                  <a:pt x="12745" y="230086"/>
                </a:cubicBezTo>
                <a:cubicBezTo>
                  <a:pt x="7602" y="360070"/>
                  <a:pt x="3684" y="489804"/>
                  <a:pt x="11" y="619788"/>
                </a:cubicBezTo>
                <a:cubicBezTo>
                  <a:pt x="-479" y="645934"/>
                  <a:pt x="15928" y="661621"/>
                  <a:pt x="39683" y="669341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581E7122-EFA4-4C5E-984E-E4C6428D938B}"/>
              </a:ext>
            </a:extLst>
          </p:cNvPr>
          <p:cNvSpPr/>
          <p:nvPr/>
        </p:nvSpPr>
        <p:spPr>
          <a:xfrm>
            <a:off x="7833820" y="6038402"/>
            <a:ext cx="401227" cy="73979"/>
          </a:xfrm>
          <a:custGeom>
            <a:avLst/>
            <a:gdLst>
              <a:gd name="connsiteX0" fmla="*/ 585344 w 638655"/>
              <a:gd name="connsiteY0" fmla="*/ 19 h 117756"/>
              <a:gd name="connsiteX1" fmla="*/ 479796 w 638655"/>
              <a:gd name="connsiteY1" fmla="*/ 7738 h 117756"/>
              <a:gd name="connsiteX2" fmla="*/ 64218 w 638655"/>
              <a:gd name="connsiteY2" fmla="*/ 19940 h 117756"/>
              <a:gd name="connsiteX3" fmla="*/ 791 w 638655"/>
              <a:gd name="connsiteY3" fmla="*/ 57292 h 117756"/>
              <a:gd name="connsiteX4" fmla="*/ 50749 w 638655"/>
              <a:gd name="connsiteY4" fmla="*/ 107094 h 117756"/>
              <a:gd name="connsiteX5" fmla="*/ 203071 w 638655"/>
              <a:gd name="connsiteY5" fmla="*/ 104106 h 117756"/>
              <a:gd name="connsiteX6" fmla="*/ 280946 w 638655"/>
              <a:gd name="connsiteY6" fmla="*/ 115560 h 117756"/>
              <a:gd name="connsiteX7" fmla="*/ 485673 w 638655"/>
              <a:gd name="connsiteY7" fmla="*/ 97880 h 117756"/>
              <a:gd name="connsiteX8" fmla="*/ 624036 w 638655"/>
              <a:gd name="connsiteY8" fmla="*/ 65011 h 117756"/>
              <a:gd name="connsiteX9" fmla="*/ 637505 w 638655"/>
              <a:gd name="connsiteY9" fmla="*/ 52809 h 117756"/>
              <a:gd name="connsiteX10" fmla="*/ 585344 w 638655"/>
              <a:gd name="connsiteY10" fmla="*/ 19 h 11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8655" h="117756">
                <a:moveTo>
                  <a:pt x="585344" y="19"/>
                </a:moveTo>
                <a:cubicBezTo>
                  <a:pt x="550080" y="766"/>
                  <a:pt x="514815" y="6991"/>
                  <a:pt x="479796" y="7738"/>
                </a:cubicBezTo>
                <a:cubicBezTo>
                  <a:pt x="341188" y="10477"/>
                  <a:pt x="202336" y="6991"/>
                  <a:pt x="64218" y="19940"/>
                </a:cubicBezTo>
                <a:cubicBezTo>
                  <a:pt x="40953" y="21932"/>
                  <a:pt x="6669" y="18446"/>
                  <a:pt x="791" y="57292"/>
                </a:cubicBezTo>
                <a:cubicBezTo>
                  <a:pt x="-5331" y="97382"/>
                  <a:pt x="25280" y="99872"/>
                  <a:pt x="50749" y="107094"/>
                </a:cubicBezTo>
                <a:cubicBezTo>
                  <a:pt x="101686" y="121536"/>
                  <a:pt x="152378" y="122034"/>
                  <a:pt x="203071" y="104106"/>
                </a:cubicBezTo>
                <a:cubicBezTo>
                  <a:pt x="230988" y="91655"/>
                  <a:pt x="252293" y="124026"/>
                  <a:pt x="280946" y="115560"/>
                </a:cubicBezTo>
                <a:cubicBezTo>
                  <a:pt x="347311" y="95888"/>
                  <a:pt x="417349" y="110082"/>
                  <a:pt x="485673" y="97880"/>
                </a:cubicBezTo>
                <a:cubicBezTo>
                  <a:pt x="532447" y="89414"/>
                  <a:pt x="577997" y="75718"/>
                  <a:pt x="624036" y="65011"/>
                </a:cubicBezTo>
                <a:cubicBezTo>
                  <a:pt x="629179" y="64015"/>
                  <a:pt x="642648" y="57042"/>
                  <a:pt x="637505" y="52809"/>
                </a:cubicBezTo>
                <a:cubicBezTo>
                  <a:pt x="618159" y="37371"/>
                  <a:pt x="622567" y="-977"/>
                  <a:pt x="585344" y="19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2BCD3A04-C281-40A0-B238-6570003097FA}"/>
              </a:ext>
            </a:extLst>
          </p:cNvPr>
          <p:cNvSpPr/>
          <p:nvPr/>
        </p:nvSpPr>
        <p:spPr>
          <a:xfrm>
            <a:off x="4492577" y="6026454"/>
            <a:ext cx="375066" cy="77960"/>
          </a:xfrm>
          <a:custGeom>
            <a:avLst/>
            <a:gdLst>
              <a:gd name="connsiteX0" fmla="*/ 584289 w 597013"/>
              <a:gd name="connsiteY0" fmla="*/ 32982 h 124093"/>
              <a:gd name="connsiteX1" fmla="*/ 468701 w 597013"/>
              <a:gd name="connsiteY1" fmla="*/ 113 h 124093"/>
              <a:gd name="connsiteX2" fmla="*/ 147650 w 597013"/>
              <a:gd name="connsiteY2" fmla="*/ 18789 h 124093"/>
              <a:gd name="connsiteX3" fmla="*/ 47245 w 597013"/>
              <a:gd name="connsiteY3" fmla="*/ 21030 h 124093"/>
              <a:gd name="connsiteX4" fmla="*/ 471 w 597013"/>
              <a:gd name="connsiteY4" fmla="*/ 73571 h 124093"/>
              <a:gd name="connsiteX5" fmla="*/ 41858 w 597013"/>
              <a:gd name="connsiteY5" fmla="*/ 120136 h 124093"/>
              <a:gd name="connsiteX6" fmla="*/ 188792 w 597013"/>
              <a:gd name="connsiteY6" fmla="*/ 115156 h 124093"/>
              <a:gd name="connsiteX7" fmla="*/ 330338 w 597013"/>
              <a:gd name="connsiteY7" fmla="*/ 114409 h 124093"/>
              <a:gd name="connsiteX8" fmla="*/ 453028 w 597013"/>
              <a:gd name="connsiteY8" fmla="*/ 98970 h 124093"/>
              <a:gd name="connsiteX9" fmla="*/ 578656 w 597013"/>
              <a:gd name="connsiteY9" fmla="*/ 67097 h 124093"/>
              <a:gd name="connsiteX10" fmla="*/ 584289 w 597013"/>
              <a:gd name="connsiteY10" fmla="*/ 32982 h 124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7013" h="124093">
                <a:moveTo>
                  <a:pt x="584289" y="32982"/>
                </a:moveTo>
                <a:cubicBezTo>
                  <a:pt x="548780" y="12066"/>
                  <a:pt x="507638" y="-1381"/>
                  <a:pt x="468701" y="113"/>
                </a:cubicBezTo>
                <a:cubicBezTo>
                  <a:pt x="361684" y="4844"/>
                  <a:pt x="254422" y="5342"/>
                  <a:pt x="147650" y="18789"/>
                </a:cubicBezTo>
                <a:cubicBezTo>
                  <a:pt x="114835" y="23022"/>
                  <a:pt x="82509" y="29994"/>
                  <a:pt x="47245" y="21030"/>
                </a:cubicBezTo>
                <a:cubicBezTo>
                  <a:pt x="12226" y="12315"/>
                  <a:pt x="3900" y="44935"/>
                  <a:pt x="471" y="73571"/>
                </a:cubicBezTo>
                <a:cubicBezTo>
                  <a:pt x="-2957" y="104199"/>
                  <a:pt x="12471" y="114160"/>
                  <a:pt x="41858" y="120136"/>
                </a:cubicBezTo>
                <a:cubicBezTo>
                  <a:pt x="91815" y="130346"/>
                  <a:pt x="140303" y="117895"/>
                  <a:pt x="188792" y="115156"/>
                </a:cubicBezTo>
                <a:cubicBezTo>
                  <a:pt x="235810" y="112666"/>
                  <a:pt x="282829" y="119887"/>
                  <a:pt x="330338" y="114409"/>
                </a:cubicBezTo>
                <a:cubicBezTo>
                  <a:pt x="368296" y="109927"/>
                  <a:pt x="404540" y="94488"/>
                  <a:pt x="453028" y="98970"/>
                </a:cubicBezTo>
                <a:cubicBezTo>
                  <a:pt x="490006" y="95982"/>
                  <a:pt x="535801" y="87018"/>
                  <a:pt x="578656" y="67097"/>
                </a:cubicBezTo>
                <a:cubicBezTo>
                  <a:pt x="592860" y="59627"/>
                  <a:pt x="608778" y="47176"/>
                  <a:pt x="584289" y="32982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9B8A854E-AECD-44F6-A33D-7FE4A4C41B3D}"/>
              </a:ext>
            </a:extLst>
          </p:cNvPr>
          <p:cNvSpPr/>
          <p:nvPr/>
        </p:nvSpPr>
        <p:spPr>
          <a:xfrm>
            <a:off x="8638992" y="6016322"/>
            <a:ext cx="325170" cy="78831"/>
          </a:xfrm>
          <a:custGeom>
            <a:avLst/>
            <a:gdLst>
              <a:gd name="connsiteX0" fmla="*/ 459095 w 517591"/>
              <a:gd name="connsiteY0" fmla="*/ 553 h 125479"/>
              <a:gd name="connsiteX1" fmla="*/ 361629 w 517591"/>
              <a:gd name="connsiteY1" fmla="*/ 4537 h 125479"/>
              <a:gd name="connsiteX2" fmla="*/ 110127 w 517591"/>
              <a:gd name="connsiteY2" fmla="*/ 24707 h 125479"/>
              <a:gd name="connsiteX3" fmla="*/ 27599 w 517591"/>
              <a:gd name="connsiteY3" fmla="*/ 33422 h 125479"/>
              <a:gd name="connsiteX4" fmla="*/ 416 w 517591"/>
              <a:gd name="connsiteY4" fmla="*/ 66790 h 125479"/>
              <a:gd name="connsiteX5" fmla="*/ 44986 w 517591"/>
              <a:gd name="connsiteY5" fmla="*/ 122070 h 125479"/>
              <a:gd name="connsiteX6" fmla="*/ 267836 w 517591"/>
              <a:gd name="connsiteY6" fmla="*/ 119829 h 125479"/>
              <a:gd name="connsiteX7" fmla="*/ 303345 w 517591"/>
              <a:gd name="connsiteY7" fmla="*/ 116094 h 125479"/>
              <a:gd name="connsiteX8" fmla="*/ 410362 w 517591"/>
              <a:gd name="connsiteY8" fmla="*/ 103892 h 125479"/>
              <a:gd name="connsiteX9" fmla="*/ 469380 w 517591"/>
              <a:gd name="connsiteY9" fmla="*/ 101402 h 125479"/>
              <a:gd name="connsiteX10" fmla="*/ 517379 w 517591"/>
              <a:gd name="connsiteY10" fmla="*/ 47118 h 125479"/>
              <a:gd name="connsiteX11" fmla="*/ 459095 w 517591"/>
              <a:gd name="connsiteY11" fmla="*/ 553 h 125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17591" h="125479">
                <a:moveTo>
                  <a:pt x="459095" y="553"/>
                </a:moveTo>
                <a:cubicBezTo>
                  <a:pt x="426769" y="-1688"/>
                  <a:pt x="394199" y="3541"/>
                  <a:pt x="361629" y="4537"/>
                </a:cubicBezTo>
                <a:cubicBezTo>
                  <a:pt x="277631" y="6778"/>
                  <a:pt x="195838" y="37407"/>
                  <a:pt x="110127" y="24707"/>
                </a:cubicBezTo>
                <a:cubicBezTo>
                  <a:pt x="84168" y="20723"/>
                  <a:pt x="56741" y="37158"/>
                  <a:pt x="27599" y="33422"/>
                </a:cubicBezTo>
                <a:cubicBezTo>
                  <a:pt x="12905" y="31679"/>
                  <a:pt x="-2768" y="51849"/>
                  <a:pt x="416" y="66790"/>
                </a:cubicBezTo>
                <a:cubicBezTo>
                  <a:pt x="5069" y="91193"/>
                  <a:pt x="12660" y="119580"/>
                  <a:pt x="44986" y="122070"/>
                </a:cubicBezTo>
                <a:cubicBezTo>
                  <a:pt x="119188" y="127797"/>
                  <a:pt x="193634" y="125805"/>
                  <a:pt x="267836" y="119829"/>
                </a:cubicBezTo>
                <a:cubicBezTo>
                  <a:pt x="279590" y="119082"/>
                  <a:pt x="291590" y="117339"/>
                  <a:pt x="303345" y="116094"/>
                </a:cubicBezTo>
                <a:cubicBezTo>
                  <a:pt x="338854" y="111363"/>
                  <a:pt x="374363" y="105387"/>
                  <a:pt x="410362" y="103892"/>
                </a:cubicBezTo>
                <a:cubicBezTo>
                  <a:pt x="429953" y="101900"/>
                  <a:pt x="449299" y="105137"/>
                  <a:pt x="469380" y="101402"/>
                </a:cubicBezTo>
                <a:cubicBezTo>
                  <a:pt x="500971" y="95177"/>
                  <a:pt x="519827" y="78991"/>
                  <a:pt x="517379" y="47118"/>
                </a:cubicBezTo>
                <a:cubicBezTo>
                  <a:pt x="514685" y="13004"/>
                  <a:pt x="486033" y="2545"/>
                  <a:pt x="459095" y="553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31ACA4B6-71AA-4ABE-ABBE-61D4BDBF053D}"/>
              </a:ext>
            </a:extLst>
          </p:cNvPr>
          <p:cNvSpPr/>
          <p:nvPr/>
        </p:nvSpPr>
        <p:spPr>
          <a:xfrm>
            <a:off x="3045304" y="6028574"/>
            <a:ext cx="382942" cy="66667"/>
          </a:xfrm>
          <a:custGeom>
            <a:avLst/>
            <a:gdLst>
              <a:gd name="connsiteX0" fmla="*/ 552235 w 609550"/>
              <a:gd name="connsiteY0" fmla="*/ 9439 h 106117"/>
              <a:gd name="connsiteX1" fmla="*/ 531175 w 609550"/>
              <a:gd name="connsiteY1" fmla="*/ 6949 h 106117"/>
              <a:gd name="connsiteX2" fmla="*/ 422933 w 609550"/>
              <a:gd name="connsiteY2" fmla="*/ 5704 h 106117"/>
              <a:gd name="connsiteX3" fmla="*/ 199104 w 609550"/>
              <a:gd name="connsiteY3" fmla="*/ 7696 h 106117"/>
              <a:gd name="connsiteX4" fmla="*/ 38946 w 609550"/>
              <a:gd name="connsiteY4" fmla="*/ 17656 h 106117"/>
              <a:gd name="connsiteX5" fmla="*/ 9 w 609550"/>
              <a:gd name="connsiteY5" fmla="*/ 54261 h 106117"/>
              <a:gd name="connsiteX6" fmla="*/ 32089 w 609550"/>
              <a:gd name="connsiteY6" fmla="*/ 86881 h 106117"/>
              <a:gd name="connsiteX7" fmla="*/ 184656 w 609550"/>
              <a:gd name="connsiteY7" fmla="*/ 96593 h 106117"/>
              <a:gd name="connsiteX8" fmla="*/ 395261 w 609550"/>
              <a:gd name="connsiteY8" fmla="*/ 91612 h 106117"/>
              <a:gd name="connsiteX9" fmla="*/ 554439 w 609550"/>
              <a:gd name="connsiteY9" fmla="*/ 74182 h 106117"/>
              <a:gd name="connsiteX10" fmla="*/ 609540 w 609550"/>
              <a:gd name="connsiteY10" fmla="*/ 45296 h 106117"/>
              <a:gd name="connsiteX11" fmla="*/ 552235 w 609550"/>
              <a:gd name="connsiteY11" fmla="*/ 9439 h 106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09550" h="106117">
                <a:moveTo>
                  <a:pt x="552235" y="9439"/>
                </a:moveTo>
                <a:cubicBezTo>
                  <a:pt x="545868" y="6949"/>
                  <a:pt x="537787" y="8941"/>
                  <a:pt x="531175" y="6949"/>
                </a:cubicBezTo>
                <a:cubicBezTo>
                  <a:pt x="494931" y="-4257"/>
                  <a:pt x="457218" y="12178"/>
                  <a:pt x="422933" y="5704"/>
                </a:cubicBezTo>
                <a:cubicBezTo>
                  <a:pt x="347262" y="-9237"/>
                  <a:pt x="273551" y="10186"/>
                  <a:pt x="199104" y="7696"/>
                </a:cubicBezTo>
                <a:cubicBezTo>
                  <a:pt x="145228" y="2467"/>
                  <a:pt x="92332" y="14170"/>
                  <a:pt x="38946" y="17656"/>
                </a:cubicBezTo>
                <a:cubicBezTo>
                  <a:pt x="20089" y="19150"/>
                  <a:pt x="-481" y="26123"/>
                  <a:pt x="9" y="54261"/>
                </a:cubicBezTo>
                <a:cubicBezTo>
                  <a:pt x="498" y="77419"/>
                  <a:pt x="17151" y="78166"/>
                  <a:pt x="32089" y="86881"/>
                </a:cubicBezTo>
                <a:cubicBezTo>
                  <a:pt x="82047" y="115517"/>
                  <a:pt x="138861" y="106304"/>
                  <a:pt x="184656" y="96593"/>
                </a:cubicBezTo>
                <a:cubicBezTo>
                  <a:pt x="256163" y="81403"/>
                  <a:pt x="325222" y="98336"/>
                  <a:pt x="395261" y="91612"/>
                </a:cubicBezTo>
                <a:cubicBezTo>
                  <a:pt x="448157" y="86134"/>
                  <a:pt x="502033" y="85636"/>
                  <a:pt x="554439" y="74182"/>
                </a:cubicBezTo>
                <a:cubicBezTo>
                  <a:pt x="574765" y="69699"/>
                  <a:pt x="610274" y="69201"/>
                  <a:pt x="609540" y="45296"/>
                </a:cubicBezTo>
                <a:cubicBezTo>
                  <a:pt x="608805" y="22885"/>
                  <a:pt x="574031" y="17905"/>
                  <a:pt x="552235" y="9439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09A1EE32-0DF1-45FE-AAFE-00D01F22F061}"/>
              </a:ext>
            </a:extLst>
          </p:cNvPr>
          <p:cNvSpPr/>
          <p:nvPr/>
        </p:nvSpPr>
        <p:spPr>
          <a:xfrm>
            <a:off x="9113037" y="4942335"/>
            <a:ext cx="81737" cy="361933"/>
          </a:xfrm>
          <a:custGeom>
            <a:avLst/>
            <a:gdLst>
              <a:gd name="connsiteX0" fmla="*/ 32194 w 130106"/>
              <a:gd name="connsiteY0" fmla="*/ 389325 h 576109"/>
              <a:gd name="connsiteX1" fmla="*/ 71621 w 130106"/>
              <a:gd name="connsiteY1" fmla="*/ 563135 h 576109"/>
              <a:gd name="connsiteX2" fmla="*/ 86314 w 130106"/>
              <a:gd name="connsiteY2" fmla="*/ 576083 h 576109"/>
              <a:gd name="connsiteX3" fmla="*/ 97334 w 130106"/>
              <a:gd name="connsiteY3" fmla="*/ 560147 h 576109"/>
              <a:gd name="connsiteX4" fmla="*/ 125497 w 130106"/>
              <a:gd name="connsiteY4" fmla="*/ 325330 h 576109"/>
              <a:gd name="connsiteX5" fmla="*/ 108354 w 130106"/>
              <a:gd name="connsiteY5" fmla="*/ 215516 h 576109"/>
              <a:gd name="connsiteX6" fmla="*/ 92192 w 130106"/>
              <a:gd name="connsiteY6" fmla="*/ 118153 h 576109"/>
              <a:gd name="connsiteX7" fmla="*/ 92437 w 130106"/>
              <a:gd name="connsiteY7" fmla="*/ 69596 h 576109"/>
              <a:gd name="connsiteX8" fmla="*/ 91212 w 130106"/>
              <a:gd name="connsiteY8" fmla="*/ 65362 h 576109"/>
              <a:gd name="connsiteX9" fmla="*/ 86559 w 130106"/>
              <a:gd name="connsiteY9" fmla="*/ 47683 h 576109"/>
              <a:gd name="connsiteX10" fmla="*/ 84110 w 130106"/>
              <a:gd name="connsiteY10" fmla="*/ 37722 h 576109"/>
              <a:gd name="connsiteX11" fmla="*/ 35377 w 130106"/>
              <a:gd name="connsiteY11" fmla="*/ 869 h 576109"/>
              <a:gd name="connsiteX12" fmla="*/ 2807 w 130106"/>
              <a:gd name="connsiteY12" fmla="*/ 46936 h 576109"/>
              <a:gd name="connsiteX13" fmla="*/ 16031 w 130106"/>
              <a:gd name="connsiteY13" fmla="*/ 241662 h 576109"/>
              <a:gd name="connsiteX14" fmla="*/ 32194 w 130106"/>
              <a:gd name="connsiteY14" fmla="*/ 389325 h 57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0106" h="576109">
                <a:moveTo>
                  <a:pt x="32194" y="389325"/>
                </a:moveTo>
                <a:cubicBezTo>
                  <a:pt x="40275" y="449088"/>
                  <a:pt x="52030" y="506609"/>
                  <a:pt x="71621" y="563135"/>
                </a:cubicBezTo>
                <a:cubicBezTo>
                  <a:pt x="74070" y="569858"/>
                  <a:pt x="78233" y="576582"/>
                  <a:pt x="86314" y="576083"/>
                </a:cubicBezTo>
                <a:cubicBezTo>
                  <a:pt x="95620" y="575834"/>
                  <a:pt x="94641" y="566621"/>
                  <a:pt x="97334" y="560147"/>
                </a:cubicBezTo>
                <a:cubicBezTo>
                  <a:pt x="126721" y="484448"/>
                  <a:pt x="137007" y="405760"/>
                  <a:pt x="125497" y="325330"/>
                </a:cubicBezTo>
                <a:cubicBezTo>
                  <a:pt x="120354" y="288476"/>
                  <a:pt x="114477" y="251872"/>
                  <a:pt x="108354" y="215516"/>
                </a:cubicBezTo>
                <a:cubicBezTo>
                  <a:pt x="102967" y="183145"/>
                  <a:pt x="97579" y="150773"/>
                  <a:pt x="92192" y="118153"/>
                </a:cubicBezTo>
                <a:cubicBezTo>
                  <a:pt x="98559" y="101220"/>
                  <a:pt x="96355" y="85283"/>
                  <a:pt x="92437" y="69596"/>
                </a:cubicBezTo>
                <a:cubicBezTo>
                  <a:pt x="91947" y="68102"/>
                  <a:pt x="91702" y="66608"/>
                  <a:pt x="91212" y="65362"/>
                </a:cubicBezTo>
                <a:cubicBezTo>
                  <a:pt x="89743" y="59386"/>
                  <a:pt x="88029" y="53659"/>
                  <a:pt x="86559" y="47683"/>
                </a:cubicBezTo>
                <a:cubicBezTo>
                  <a:pt x="85580" y="44446"/>
                  <a:pt x="84600" y="41208"/>
                  <a:pt x="84110" y="37722"/>
                </a:cubicBezTo>
                <a:cubicBezTo>
                  <a:pt x="78233" y="9335"/>
                  <a:pt x="67213" y="-3613"/>
                  <a:pt x="35377" y="869"/>
                </a:cubicBezTo>
                <a:cubicBezTo>
                  <a:pt x="4766" y="5102"/>
                  <a:pt x="5501" y="26019"/>
                  <a:pt x="2807" y="46936"/>
                </a:cubicBezTo>
                <a:cubicBezTo>
                  <a:pt x="-5764" y="112675"/>
                  <a:pt x="7215" y="177168"/>
                  <a:pt x="16031" y="241662"/>
                </a:cubicBezTo>
                <a:cubicBezTo>
                  <a:pt x="22153" y="291464"/>
                  <a:pt x="25827" y="340519"/>
                  <a:pt x="32194" y="389325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0A83290E-8485-48FE-B36C-16767CC70349}"/>
              </a:ext>
            </a:extLst>
          </p:cNvPr>
          <p:cNvSpPr/>
          <p:nvPr/>
        </p:nvSpPr>
        <p:spPr>
          <a:xfrm>
            <a:off x="2985945" y="2550934"/>
            <a:ext cx="72499" cy="353934"/>
          </a:xfrm>
          <a:custGeom>
            <a:avLst/>
            <a:gdLst>
              <a:gd name="connsiteX0" fmla="*/ 16373 w 115401"/>
              <a:gd name="connsiteY0" fmla="*/ 436788 h 563376"/>
              <a:gd name="connsiteX1" fmla="*/ 31556 w 115401"/>
              <a:gd name="connsiteY1" fmla="*/ 531661 h 563376"/>
              <a:gd name="connsiteX2" fmla="*/ 79555 w 115401"/>
              <a:gd name="connsiteY2" fmla="*/ 562289 h 563376"/>
              <a:gd name="connsiteX3" fmla="*/ 115064 w 115401"/>
              <a:gd name="connsiteY3" fmla="*/ 516969 h 563376"/>
              <a:gd name="connsiteX4" fmla="*/ 110656 w 115401"/>
              <a:gd name="connsiteY4" fmla="*/ 367563 h 563376"/>
              <a:gd name="connsiteX5" fmla="*/ 96697 w 115401"/>
              <a:gd name="connsiteY5" fmla="*/ 113074 h 563376"/>
              <a:gd name="connsiteX6" fmla="*/ 82494 w 115401"/>
              <a:gd name="connsiteY6" fmla="*/ 33141 h 563376"/>
              <a:gd name="connsiteX7" fmla="*/ 49189 w 115401"/>
              <a:gd name="connsiteY7" fmla="*/ 23 h 563376"/>
              <a:gd name="connsiteX8" fmla="*/ 18332 w 115401"/>
              <a:gd name="connsiteY8" fmla="*/ 31149 h 563376"/>
              <a:gd name="connsiteX9" fmla="*/ 9761 w 115401"/>
              <a:gd name="connsiteY9" fmla="*/ 237081 h 563376"/>
              <a:gd name="connsiteX10" fmla="*/ 16373 w 115401"/>
              <a:gd name="connsiteY10" fmla="*/ 436788 h 563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5401" h="563376">
                <a:moveTo>
                  <a:pt x="16373" y="436788"/>
                </a:moveTo>
                <a:cubicBezTo>
                  <a:pt x="14659" y="471649"/>
                  <a:pt x="22740" y="501032"/>
                  <a:pt x="31556" y="531661"/>
                </a:cubicBezTo>
                <a:cubicBezTo>
                  <a:pt x="38413" y="554819"/>
                  <a:pt x="52372" y="567269"/>
                  <a:pt x="79555" y="562289"/>
                </a:cubicBezTo>
                <a:cubicBezTo>
                  <a:pt x="106738" y="557558"/>
                  <a:pt x="117513" y="538384"/>
                  <a:pt x="115064" y="516969"/>
                </a:cubicBezTo>
                <a:cubicBezTo>
                  <a:pt x="109187" y="467167"/>
                  <a:pt x="109921" y="417614"/>
                  <a:pt x="110656" y="367563"/>
                </a:cubicBezTo>
                <a:cubicBezTo>
                  <a:pt x="111636" y="282650"/>
                  <a:pt x="88861" y="198733"/>
                  <a:pt x="96697" y="113074"/>
                </a:cubicBezTo>
                <a:cubicBezTo>
                  <a:pt x="99881" y="84936"/>
                  <a:pt x="93269" y="59038"/>
                  <a:pt x="82494" y="33141"/>
                </a:cubicBezTo>
                <a:cubicBezTo>
                  <a:pt x="75637" y="16956"/>
                  <a:pt x="70249" y="-724"/>
                  <a:pt x="49189" y="23"/>
                </a:cubicBezTo>
                <a:cubicBezTo>
                  <a:pt x="30577" y="521"/>
                  <a:pt x="25924" y="16956"/>
                  <a:pt x="18332" y="31149"/>
                </a:cubicBezTo>
                <a:cubicBezTo>
                  <a:pt x="-17911" y="98382"/>
                  <a:pt x="10986" y="169101"/>
                  <a:pt x="9761" y="237081"/>
                </a:cubicBezTo>
                <a:cubicBezTo>
                  <a:pt x="8782" y="303318"/>
                  <a:pt x="19802" y="370800"/>
                  <a:pt x="16373" y="436788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E527AA70-9162-4DA7-85E5-067845E51F6F}"/>
              </a:ext>
            </a:extLst>
          </p:cNvPr>
          <p:cNvSpPr/>
          <p:nvPr/>
        </p:nvSpPr>
        <p:spPr>
          <a:xfrm>
            <a:off x="2996850" y="4812895"/>
            <a:ext cx="64994" cy="378415"/>
          </a:xfrm>
          <a:custGeom>
            <a:avLst/>
            <a:gdLst>
              <a:gd name="connsiteX0" fmla="*/ 13954 w 103455"/>
              <a:gd name="connsiteY0" fmla="*/ 525639 h 602345"/>
              <a:gd name="connsiteX1" fmla="*/ 35749 w 103455"/>
              <a:gd name="connsiteY1" fmla="*/ 584406 h 602345"/>
              <a:gd name="connsiteX2" fmla="*/ 85217 w 103455"/>
              <a:gd name="connsiteY2" fmla="*/ 599595 h 602345"/>
              <a:gd name="connsiteX3" fmla="*/ 103094 w 103455"/>
              <a:gd name="connsiteY3" fmla="*/ 559754 h 602345"/>
              <a:gd name="connsiteX4" fmla="*/ 96237 w 103455"/>
              <a:gd name="connsiteY4" fmla="*/ 461643 h 602345"/>
              <a:gd name="connsiteX5" fmla="*/ 95747 w 103455"/>
              <a:gd name="connsiteY5" fmla="*/ 131206 h 602345"/>
              <a:gd name="connsiteX6" fmla="*/ 72483 w 103455"/>
              <a:gd name="connsiteY6" fmla="*/ 14918 h 602345"/>
              <a:gd name="connsiteX7" fmla="*/ 43341 w 103455"/>
              <a:gd name="connsiteY7" fmla="*/ 13175 h 602345"/>
              <a:gd name="connsiteX8" fmla="*/ 11505 w 103455"/>
              <a:gd name="connsiteY8" fmla="*/ 105558 h 602345"/>
              <a:gd name="connsiteX9" fmla="*/ 1220 w 103455"/>
              <a:gd name="connsiteY9" fmla="*/ 367517 h 602345"/>
              <a:gd name="connsiteX10" fmla="*/ 13954 w 103455"/>
              <a:gd name="connsiteY10" fmla="*/ 525639 h 602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3455" h="602345">
                <a:moveTo>
                  <a:pt x="13954" y="525639"/>
                </a:moveTo>
                <a:cubicBezTo>
                  <a:pt x="10526" y="542572"/>
                  <a:pt x="20811" y="567473"/>
                  <a:pt x="35749" y="584406"/>
                </a:cubicBezTo>
                <a:cubicBezTo>
                  <a:pt x="49463" y="599844"/>
                  <a:pt x="66361" y="606568"/>
                  <a:pt x="85217" y="599595"/>
                </a:cubicBezTo>
                <a:cubicBezTo>
                  <a:pt x="102115" y="593121"/>
                  <a:pt x="104563" y="576935"/>
                  <a:pt x="103094" y="559754"/>
                </a:cubicBezTo>
                <a:cubicBezTo>
                  <a:pt x="100400" y="527133"/>
                  <a:pt x="96482" y="494264"/>
                  <a:pt x="96237" y="461643"/>
                </a:cubicBezTo>
                <a:cubicBezTo>
                  <a:pt x="95258" y="357308"/>
                  <a:pt x="95747" y="252723"/>
                  <a:pt x="95747" y="131206"/>
                </a:cubicBezTo>
                <a:cubicBezTo>
                  <a:pt x="89870" y="103815"/>
                  <a:pt x="94033" y="57001"/>
                  <a:pt x="72483" y="14918"/>
                </a:cubicBezTo>
                <a:cubicBezTo>
                  <a:pt x="62932" y="-3509"/>
                  <a:pt x="52892" y="-5750"/>
                  <a:pt x="43341" y="13175"/>
                </a:cubicBezTo>
                <a:cubicBezTo>
                  <a:pt x="28158" y="42558"/>
                  <a:pt x="13464" y="72689"/>
                  <a:pt x="11505" y="105558"/>
                </a:cubicBezTo>
                <a:cubicBezTo>
                  <a:pt x="6363" y="192961"/>
                  <a:pt x="-3433" y="279617"/>
                  <a:pt x="1220" y="367517"/>
                </a:cubicBezTo>
                <a:cubicBezTo>
                  <a:pt x="4159" y="420308"/>
                  <a:pt x="24240" y="470857"/>
                  <a:pt x="13954" y="525639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353AEAE4-BAFB-4C29-BEFD-44254449D792}"/>
              </a:ext>
            </a:extLst>
          </p:cNvPr>
          <p:cNvSpPr/>
          <p:nvPr/>
        </p:nvSpPr>
        <p:spPr>
          <a:xfrm>
            <a:off x="7200613" y="2060516"/>
            <a:ext cx="2304194" cy="1926217"/>
          </a:xfrm>
          <a:custGeom>
            <a:avLst/>
            <a:gdLst>
              <a:gd name="connsiteX0" fmla="*/ 0 w 3667716"/>
              <a:gd name="connsiteY0" fmla="*/ 2950528 h 3066068"/>
              <a:gd name="connsiteX1" fmla="*/ 87915 w 3667716"/>
              <a:gd name="connsiteY1" fmla="*/ 2871592 h 3066068"/>
              <a:gd name="connsiteX2" fmla="*/ 146689 w 3667716"/>
              <a:gd name="connsiteY2" fmla="*/ 2815066 h 3066068"/>
              <a:gd name="connsiteX3" fmla="*/ 241217 w 3667716"/>
              <a:gd name="connsiteY3" fmla="*/ 2742355 h 3066068"/>
              <a:gd name="connsiteX4" fmla="*/ 327908 w 3667716"/>
              <a:gd name="connsiteY4" fmla="*/ 2665909 h 3066068"/>
              <a:gd name="connsiteX5" fmla="*/ 496882 w 3667716"/>
              <a:gd name="connsiteY5" fmla="*/ 2532190 h 3066068"/>
              <a:gd name="connsiteX6" fmla="*/ 597042 w 3667716"/>
              <a:gd name="connsiteY6" fmla="*/ 2444538 h 3066068"/>
              <a:gd name="connsiteX7" fmla="*/ 757689 w 3667716"/>
              <a:gd name="connsiteY7" fmla="*/ 2304843 h 3066068"/>
              <a:gd name="connsiteX8" fmla="*/ 1031476 w 3667716"/>
              <a:gd name="connsiteY8" fmla="*/ 2071022 h 3066068"/>
              <a:gd name="connsiteX9" fmla="*/ 1117188 w 3667716"/>
              <a:gd name="connsiteY9" fmla="*/ 2011011 h 3066068"/>
              <a:gd name="connsiteX10" fmla="*/ 1275142 w 3667716"/>
              <a:gd name="connsiteY10" fmla="*/ 1896715 h 3066068"/>
              <a:gd name="connsiteX11" fmla="*/ 1372118 w 3667716"/>
              <a:gd name="connsiteY11" fmla="*/ 1803834 h 3066068"/>
              <a:gd name="connsiteX12" fmla="*/ 1509501 w 3667716"/>
              <a:gd name="connsiteY12" fmla="*/ 1691032 h 3066068"/>
              <a:gd name="connsiteX13" fmla="*/ 1519787 w 3667716"/>
              <a:gd name="connsiteY13" fmla="*/ 1678083 h 3066068"/>
              <a:gd name="connsiteX14" fmla="*/ 1594723 w 3667716"/>
              <a:gd name="connsiteY14" fmla="*/ 1615831 h 3066068"/>
              <a:gd name="connsiteX15" fmla="*/ 1691700 w 3667716"/>
              <a:gd name="connsiteY15" fmla="*/ 1528428 h 3066068"/>
              <a:gd name="connsiteX16" fmla="*/ 1876102 w 3667716"/>
              <a:gd name="connsiteY16" fmla="*/ 1378772 h 3066068"/>
              <a:gd name="connsiteX17" fmla="*/ 2026219 w 3667716"/>
              <a:gd name="connsiteY17" fmla="*/ 1255512 h 3066068"/>
              <a:gd name="connsiteX18" fmla="*/ 2197642 w 3667716"/>
              <a:gd name="connsiteY18" fmla="*/ 1116813 h 3066068"/>
              <a:gd name="connsiteX19" fmla="*/ 2326209 w 3667716"/>
              <a:gd name="connsiteY19" fmla="*/ 1001770 h 3066068"/>
              <a:gd name="connsiteX20" fmla="*/ 2539509 w 3667716"/>
              <a:gd name="connsiteY20" fmla="*/ 835680 h 3066068"/>
              <a:gd name="connsiteX21" fmla="*/ 2684973 w 3667716"/>
              <a:gd name="connsiteY21" fmla="*/ 733337 h 3066068"/>
              <a:gd name="connsiteX22" fmla="*/ 2706034 w 3667716"/>
              <a:gd name="connsiteY22" fmla="*/ 707937 h 3066068"/>
              <a:gd name="connsiteX23" fmla="*/ 2778766 w 3667716"/>
              <a:gd name="connsiteY23" fmla="*/ 644440 h 3066068"/>
              <a:gd name="connsiteX24" fmla="*/ 3050594 w 3667716"/>
              <a:gd name="connsiteY24" fmla="*/ 445480 h 3066068"/>
              <a:gd name="connsiteX25" fmla="*/ 3142428 w 3667716"/>
              <a:gd name="connsiteY25" fmla="*/ 359322 h 3066068"/>
              <a:gd name="connsiteX26" fmla="*/ 3353523 w 3667716"/>
              <a:gd name="connsiteY26" fmla="*/ 203940 h 3066068"/>
              <a:gd name="connsiteX27" fmla="*/ 3446091 w 3667716"/>
              <a:gd name="connsiteY27" fmla="*/ 124754 h 3066068"/>
              <a:gd name="connsiteX28" fmla="*/ 3542088 w 3667716"/>
              <a:gd name="connsiteY28" fmla="*/ 59016 h 3066068"/>
              <a:gd name="connsiteX29" fmla="*/ 3601351 w 3667716"/>
              <a:gd name="connsiteY29" fmla="*/ 0 h 3066068"/>
              <a:gd name="connsiteX30" fmla="*/ 3667716 w 3667716"/>
              <a:gd name="connsiteY30" fmla="*/ 85411 h 3066068"/>
              <a:gd name="connsiteX31" fmla="*/ 3594739 w 3667716"/>
              <a:gd name="connsiteY31" fmla="*/ 139197 h 3066068"/>
              <a:gd name="connsiteX32" fmla="*/ 3403970 w 3667716"/>
              <a:gd name="connsiteY32" fmla="*/ 290347 h 3066068"/>
              <a:gd name="connsiteX33" fmla="*/ 3236955 w 3667716"/>
              <a:gd name="connsiteY33" fmla="*/ 425310 h 3066068"/>
              <a:gd name="connsiteX34" fmla="*/ 3037125 w 3667716"/>
              <a:gd name="connsiteY34" fmla="*/ 596879 h 3066068"/>
              <a:gd name="connsiteX35" fmla="*/ 3010677 w 3667716"/>
              <a:gd name="connsiteY35" fmla="*/ 617547 h 3066068"/>
              <a:gd name="connsiteX36" fmla="*/ 2827009 w 3667716"/>
              <a:gd name="connsiteY36" fmla="*/ 749522 h 3066068"/>
              <a:gd name="connsiteX37" fmla="*/ 2756726 w 3667716"/>
              <a:gd name="connsiteY37" fmla="*/ 825720 h 3066068"/>
              <a:gd name="connsiteX38" fmla="*/ 2734441 w 3667716"/>
              <a:gd name="connsiteY38" fmla="*/ 844395 h 3066068"/>
              <a:gd name="connsiteX39" fmla="*/ 2567426 w 3667716"/>
              <a:gd name="connsiteY39" fmla="*/ 975126 h 3066068"/>
              <a:gd name="connsiteX40" fmla="*/ 2421472 w 3667716"/>
              <a:gd name="connsiteY40" fmla="*/ 1081952 h 3066068"/>
              <a:gd name="connsiteX41" fmla="*/ 2386942 w 3667716"/>
              <a:gd name="connsiteY41" fmla="*/ 1105857 h 3066068"/>
              <a:gd name="connsiteX42" fmla="*/ 2235355 w 3667716"/>
              <a:gd name="connsiteY42" fmla="*/ 1240073 h 3066068"/>
              <a:gd name="connsiteX43" fmla="*/ 2061728 w 3667716"/>
              <a:gd name="connsiteY43" fmla="*/ 1383255 h 3066068"/>
              <a:gd name="connsiteX44" fmla="*/ 1914060 w 3667716"/>
              <a:gd name="connsiteY44" fmla="*/ 1507511 h 3066068"/>
              <a:gd name="connsiteX45" fmla="*/ 1718393 w 3667716"/>
              <a:gd name="connsiteY45" fmla="*/ 1672356 h 3066068"/>
              <a:gd name="connsiteX46" fmla="*/ 1591050 w 3667716"/>
              <a:gd name="connsiteY46" fmla="*/ 1762498 h 3066068"/>
              <a:gd name="connsiteX47" fmla="*/ 1555296 w 3667716"/>
              <a:gd name="connsiteY47" fmla="*/ 1798355 h 3066068"/>
              <a:gd name="connsiteX48" fmla="*/ 1473258 w 3667716"/>
              <a:gd name="connsiteY48" fmla="*/ 1875051 h 3066068"/>
              <a:gd name="connsiteX49" fmla="*/ 1374322 w 3667716"/>
              <a:gd name="connsiteY49" fmla="*/ 1960212 h 3066068"/>
              <a:gd name="connsiteX50" fmla="*/ 1245755 w 3667716"/>
              <a:gd name="connsiteY50" fmla="*/ 2054338 h 3066068"/>
              <a:gd name="connsiteX51" fmla="*/ 1242327 w 3667716"/>
              <a:gd name="connsiteY51" fmla="*/ 2056580 h 3066068"/>
              <a:gd name="connsiteX52" fmla="*/ 1134575 w 3667716"/>
              <a:gd name="connsiteY52" fmla="*/ 2155935 h 3066068"/>
              <a:gd name="connsiteX53" fmla="*/ 990580 w 3667716"/>
              <a:gd name="connsiteY53" fmla="*/ 2266745 h 3066068"/>
              <a:gd name="connsiteX54" fmla="*/ 968295 w 3667716"/>
              <a:gd name="connsiteY54" fmla="*/ 2285420 h 3066068"/>
              <a:gd name="connsiteX55" fmla="*/ 786342 w 3667716"/>
              <a:gd name="connsiteY55" fmla="*/ 2444289 h 3066068"/>
              <a:gd name="connsiteX56" fmla="*/ 597042 w 3667716"/>
              <a:gd name="connsiteY56" fmla="*/ 2604154 h 3066068"/>
              <a:gd name="connsiteX57" fmla="*/ 407007 w 3667716"/>
              <a:gd name="connsiteY57" fmla="*/ 2756300 h 3066068"/>
              <a:gd name="connsiteX58" fmla="*/ 283338 w 3667716"/>
              <a:gd name="connsiteY58" fmla="*/ 2852667 h 3066068"/>
              <a:gd name="connsiteX59" fmla="*/ 278195 w 3667716"/>
              <a:gd name="connsiteY59" fmla="*/ 2858892 h 3066068"/>
              <a:gd name="connsiteX60" fmla="*/ 203748 w 3667716"/>
              <a:gd name="connsiteY60" fmla="*/ 2919651 h 3066068"/>
              <a:gd name="connsiteX61" fmla="*/ 19591 w 3667716"/>
              <a:gd name="connsiteY61" fmla="*/ 3066069 h 3066068"/>
              <a:gd name="connsiteX62" fmla="*/ 0 w 3667716"/>
              <a:gd name="connsiteY62" fmla="*/ 2950528 h 3066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3667716" h="3066068">
                <a:moveTo>
                  <a:pt x="0" y="2950528"/>
                </a:moveTo>
                <a:cubicBezTo>
                  <a:pt x="25469" y="2919900"/>
                  <a:pt x="53141" y="2892260"/>
                  <a:pt x="87915" y="2871592"/>
                </a:cubicBezTo>
                <a:cubicBezTo>
                  <a:pt x="111425" y="2857896"/>
                  <a:pt x="136649" y="2843204"/>
                  <a:pt x="146689" y="2815066"/>
                </a:cubicBezTo>
                <a:cubicBezTo>
                  <a:pt x="163097" y="2769497"/>
                  <a:pt x="214524" y="2772485"/>
                  <a:pt x="241217" y="2742355"/>
                </a:cubicBezTo>
                <a:cubicBezTo>
                  <a:pt x="266930" y="2713221"/>
                  <a:pt x="299011" y="2690561"/>
                  <a:pt x="327908" y="2665909"/>
                </a:cubicBezTo>
                <a:cubicBezTo>
                  <a:pt x="382763" y="2619842"/>
                  <a:pt x="437129" y="2572779"/>
                  <a:pt x="496882" y="2532190"/>
                </a:cubicBezTo>
                <a:cubicBezTo>
                  <a:pt x="532880" y="2507538"/>
                  <a:pt x="568145" y="2477159"/>
                  <a:pt x="597042" y="2444538"/>
                </a:cubicBezTo>
                <a:cubicBezTo>
                  <a:pt x="645040" y="2390254"/>
                  <a:pt x="707487" y="2355641"/>
                  <a:pt x="757689" y="2304843"/>
                </a:cubicBezTo>
                <a:cubicBezTo>
                  <a:pt x="842421" y="2219184"/>
                  <a:pt x="956050" y="2167638"/>
                  <a:pt x="1031476" y="2071022"/>
                </a:cubicBezTo>
                <a:cubicBezTo>
                  <a:pt x="1054496" y="2041888"/>
                  <a:pt x="1091719" y="2036410"/>
                  <a:pt x="1117188" y="2011011"/>
                </a:cubicBezTo>
                <a:cubicBezTo>
                  <a:pt x="1163717" y="1964446"/>
                  <a:pt x="1220042" y="1931825"/>
                  <a:pt x="1275142" y="1896715"/>
                </a:cubicBezTo>
                <a:cubicBezTo>
                  <a:pt x="1311630" y="1873557"/>
                  <a:pt x="1332936" y="1828237"/>
                  <a:pt x="1372118" y="1803834"/>
                </a:cubicBezTo>
                <a:cubicBezTo>
                  <a:pt x="1422566" y="1772458"/>
                  <a:pt x="1449503" y="1710953"/>
                  <a:pt x="1509501" y="1691032"/>
                </a:cubicBezTo>
                <a:cubicBezTo>
                  <a:pt x="1513665" y="1689538"/>
                  <a:pt x="1516358" y="1682316"/>
                  <a:pt x="1519787" y="1678083"/>
                </a:cubicBezTo>
                <a:cubicBezTo>
                  <a:pt x="1540113" y="1651688"/>
                  <a:pt x="1557010" y="1624546"/>
                  <a:pt x="1594723" y="1615831"/>
                </a:cubicBezTo>
                <a:cubicBezTo>
                  <a:pt x="1640273" y="1605123"/>
                  <a:pt x="1652272" y="1549345"/>
                  <a:pt x="1691700" y="1528428"/>
                </a:cubicBezTo>
                <a:cubicBezTo>
                  <a:pt x="1762963" y="1491076"/>
                  <a:pt x="1814634" y="1428077"/>
                  <a:pt x="1876102" y="1378772"/>
                </a:cubicBezTo>
                <a:cubicBezTo>
                  <a:pt x="1925569" y="1339180"/>
                  <a:pt x="1980180" y="1303073"/>
                  <a:pt x="2026219" y="1255512"/>
                </a:cubicBezTo>
                <a:cubicBezTo>
                  <a:pt x="2075932" y="1203967"/>
                  <a:pt x="2137399" y="1159643"/>
                  <a:pt x="2197642" y="1116813"/>
                </a:cubicBezTo>
                <a:cubicBezTo>
                  <a:pt x="2244416" y="1083446"/>
                  <a:pt x="2273803" y="1027667"/>
                  <a:pt x="2326209" y="1001770"/>
                </a:cubicBezTo>
                <a:cubicBezTo>
                  <a:pt x="2409227" y="960932"/>
                  <a:pt x="2462123" y="881498"/>
                  <a:pt x="2539509" y="835680"/>
                </a:cubicBezTo>
                <a:cubicBezTo>
                  <a:pt x="2590935" y="805052"/>
                  <a:pt x="2619098" y="741554"/>
                  <a:pt x="2684973" y="733337"/>
                </a:cubicBezTo>
                <a:cubicBezTo>
                  <a:pt x="2698197" y="731594"/>
                  <a:pt x="2698442" y="715657"/>
                  <a:pt x="2706034" y="707937"/>
                </a:cubicBezTo>
                <a:cubicBezTo>
                  <a:pt x="2728319" y="684530"/>
                  <a:pt x="2752563" y="663863"/>
                  <a:pt x="2778766" y="644440"/>
                </a:cubicBezTo>
                <a:cubicBezTo>
                  <a:pt x="2869130" y="577705"/>
                  <a:pt x="2958760" y="510223"/>
                  <a:pt x="3050594" y="445480"/>
                </a:cubicBezTo>
                <a:cubicBezTo>
                  <a:pt x="3084144" y="421824"/>
                  <a:pt x="3100551" y="374512"/>
                  <a:pt x="3142428" y="359322"/>
                </a:cubicBezTo>
                <a:cubicBezTo>
                  <a:pt x="3227404" y="328196"/>
                  <a:pt x="3269525" y="239050"/>
                  <a:pt x="3353523" y="203940"/>
                </a:cubicBezTo>
                <a:cubicBezTo>
                  <a:pt x="3388297" y="189248"/>
                  <a:pt x="3413276" y="150153"/>
                  <a:pt x="3446091" y="124754"/>
                </a:cubicBezTo>
                <a:cubicBezTo>
                  <a:pt x="3476457" y="101098"/>
                  <a:pt x="3513191" y="87901"/>
                  <a:pt x="3542088" y="59016"/>
                </a:cubicBezTo>
                <a:cubicBezTo>
                  <a:pt x="3561189" y="39593"/>
                  <a:pt x="3576372" y="13696"/>
                  <a:pt x="3601351" y="0"/>
                </a:cubicBezTo>
                <a:cubicBezTo>
                  <a:pt x="3631473" y="22162"/>
                  <a:pt x="3665512" y="41087"/>
                  <a:pt x="3667716" y="85411"/>
                </a:cubicBezTo>
                <a:cubicBezTo>
                  <a:pt x="3633432" y="88648"/>
                  <a:pt x="3615800" y="119525"/>
                  <a:pt x="3594739" y="139197"/>
                </a:cubicBezTo>
                <a:cubicBezTo>
                  <a:pt x="3534986" y="194726"/>
                  <a:pt x="3464213" y="234568"/>
                  <a:pt x="3403970" y="290347"/>
                </a:cubicBezTo>
                <a:cubicBezTo>
                  <a:pt x="3353033" y="337410"/>
                  <a:pt x="3295973" y="383726"/>
                  <a:pt x="3236955" y="425310"/>
                </a:cubicBezTo>
                <a:cubicBezTo>
                  <a:pt x="3165937" y="474863"/>
                  <a:pt x="3096633" y="531140"/>
                  <a:pt x="3037125" y="596879"/>
                </a:cubicBezTo>
                <a:cubicBezTo>
                  <a:pt x="3029778" y="605096"/>
                  <a:pt x="3020717" y="613562"/>
                  <a:pt x="3010677" y="617547"/>
                </a:cubicBezTo>
                <a:cubicBezTo>
                  <a:pt x="2938924" y="646681"/>
                  <a:pt x="2886762" y="703704"/>
                  <a:pt x="2827009" y="749522"/>
                </a:cubicBezTo>
                <a:cubicBezTo>
                  <a:pt x="2798847" y="770937"/>
                  <a:pt x="2776562" y="796585"/>
                  <a:pt x="2756726" y="825720"/>
                </a:cubicBezTo>
                <a:cubicBezTo>
                  <a:pt x="2751583" y="833439"/>
                  <a:pt x="2743012" y="841407"/>
                  <a:pt x="2734441" y="844395"/>
                </a:cubicBezTo>
                <a:cubicBezTo>
                  <a:pt x="2664402" y="869794"/>
                  <a:pt x="2617139" y="921589"/>
                  <a:pt x="2567426" y="975126"/>
                </a:cubicBezTo>
                <a:cubicBezTo>
                  <a:pt x="2527019" y="1018703"/>
                  <a:pt x="2471429" y="1048086"/>
                  <a:pt x="2421472" y="1081952"/>
                </a:cubicBezTo>
                <a:cubicBezTo>
                  <a:pt x="2409962" y="1089920"/>
                  <a:pt x="2394534" y="1093904"/>
                  <a:pt x="2386942" y="1105857"/>
                </a:cubicBezTo>
                <a:cubicBezTo>
                  <a:pt x="2348984" y="1165121"/>
                  <a:pt x="2284578" y="1194006"/>
                  <a:pt x="2235355" y="1240073"/>
                </a:cubicBezTo>
                <a:cubicBezTo>
                  <a:pt x="2181235" y="1290872"/>
                  <a:pt x="2116584" y="1331958"/>
                  <a:pt x="2061728" y="1383255"/>
                </a:cubicBezTo>
                <a:cubicBezTo>
                  <a:pt x="2014465" y="1427578"/>
                  <a:pt x="1957650" y="1462191"/>
                  <a:pt x="1914060" y="1507511"/>
                </a:cubicBezTo>
                <a:cubicBezTo>
                  <a:pt x="1853817" y="1570013"/>
                  <a:pt x="1777166" y="1609107"/>
                  <a:pt x="1718393" y="1672356"/>
                </a:cubicBezTo>
                <a:cubicBezTo>
                  <a:pt x="1683863" y="1709459"/>
                  <a:pt x="1639538" y="1740834"/>
                  <a:pt x="1591050" y="1762498"/>
                </a:cubicBezTo>
                <a:cubicBezTo>
                  <a:pt x="1575622" y="1769470"/>
                  <a:pt x="1565092" y="1783913"/>
                  <a:pt x="1555296" y="1798355"/>
                </a:cubicBezTo>
                <a:cubicBezTo>
                  <a:pt x="1533990" y="1830478"/>
                  <a:pt x="1508277" y="1858367"/>
                  <a:pt x="1473258" y="1875051"/>
                </a:cubicBezTo>
                <a:cubicBezTo>
                  <a:pt x="1432361" y="1894474"/>
                  <a:pt x="1420606" y="1947762"/>
                  <a:pt x="1374322" y="1960212"/>
                </a:cubicBezTo>
                <a:cubicBezTo>
                  <a:pt x="1319467" y="1974904"/>
                  <a:pt x="1294488" y="2030931"/>
                  <a:pt x="1245755" y="2054338"/>
                </a:cubicBezTo>
                <a:cubicBezTo>
                  <a:pt x="1244286" y="2054836"/>
                  <a:pt x="1242571" y="2055833"/>
                  <a:pt x="1242327" y="2056580"/>
                </a:cubicBezTo>
                <a:cubicBezTo>
                  <a:pt x="1226164" y="2111113"/>
                  <a:pt x="1174002" y="2131034"/>
                  <a:pt x="1134575" y="2155935"/>
                </a:cubicBezTo>
                <a:cubicBezTo>
                  <a:pt x="1082658" y="2188804"/>
                  <a:pt x="1057190" y="2255290"/>
                  <a:pt x="990580" y="2266745"/>
                </a:cubicBezTo>
                <a:cubicBezTo>
                  <a:pt x="982253" y="2267990"/>
                  <a:pt x="974907" y="2278448"/>
                  <a:pt x="968295" y="2285420"/>
                </a:cubicBezTo>
                <a:cubicBezTo>
                  <a:pt x="912705" y="2344685"/>
                  <a:pt x="847564" y="2391997"/>
                  <a:pt x="786342" y="2444289"/>
                </a:cubicBezTo>
                <a:cubicBezTo>
                  <a:pt x="723650" y="2497827"/>
                  <a:pt x="659733" y="2551115"/>
                  <a:pt x="597042" y="2604154"/>
                </a:cubicBezTo>
                <a:cubicBezTo>
                  <a:pt x="536064" y="2655699"/>
                  <a:pt x="484147" y="2721189"/>
                  <a:pt x="407007" y="2756300"/>
                </a:cubicBezTo>
                <a:cubicBezTo>
                  <a:pt x="360968" y="2777217"/>
                  <a:pt x="324234" y="2819797"/>
                  <a:pt x="283338" y="2852667"/>
                </a:cubicBezTo>
                <a:cubicBezTo>
                  <a:pt x="281134" y="2854410"/>
                  <a:pt x="279419" y="2859141"/>
                  <a:pt x="278195" y="2858892"/>
                </a:cubicBezTo>
                <a:cubicBezTo>
                  <a:pt x="232890" y="2852916"/>
                  <a:pt x="222850" y="2897240"/>
                  <a:pt x="203748" y="2919651"/>
                </a:cubicBezTo>
                <a:cubicBezTo>
                  <a:pt x="150852" y="2981405"/>
                  <a:pt x="82038" y="3019255"/>
                  <a:pt x="19591" y="3066069"/>
                </a:cubicBezTo>
                <a:cubicBezTo>
                  <a:pt x="13224" y="3027472"/>
                  <a:pt x="6612" y="2989125"/>
                  <a:pt x="0" y="2950528"/>
                </a:cubicBezTo>
                <a:close/>
              </a:path>
            </a:pathLst>
          </a:custGeom>
          <a:solidFill>
            <a:srgbClr val="800505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A5F92624-2F0B-43DB-8D00-0EF9B1E27593}"/>
              </a:ext>
            </a:extLst>
          </p:cNvPr>
          <p:cNvSpPr/>
          <p:nvPr/>
        </p:nvSpPr>
        <p:spPr>
          <a:xfrm>
            <a:off x="2713207" y="2042213"/>
            <a:ext cx="2295474" cy="1907132"/>
          </a:xfrm>
          <a:custGeom>
            <a:avLst/>
            <a:gdLst>
              <a:gd name="connsiteX0" fmla="*/ 69702 w 3653836"/>
              <a:gd name="connsiteY0" fmla="*/ 0 h 3035689"/>
              <a:gd name="connsiteX1" fmla="*/ 252635 w 3653836"/>
              <a:gd name="connsiteY1" fmla="*/ 135213 h 3035689"/>
              <a:gd name="connsiteX2" fmla="*/ 309204 w 3653836"/>
              <a:gd name="connsiteY2" fmla="*/ 177545 h 3035689"/>
              <a:gd name="connsiteX3" fmla="*/ 466424 w 3653836"/>
              <a:gd name="connsiteY3" fmla="*/ 298564 h 3035689"/>
              <a:gd name="connsiteX4" fmla="*/ 497035 w 3653836"/>
              <a:gd name="connsiteY4" fmla="*/ 337659 h 3035689"/>
              <a:gd name="connsiteX5" fmla="*/ 519075 w 3653836"/>
              <a:gd name="connsiteY5" fmla="*/ 359820 h 3035689"/>
              <a:gd name="connsiteX6" fmla="*/ 648867 w 3653836"/>
              <a:gd name="connsiteY6" fmla="*/ 448468 h 3035689"/>
              <a:gd name="connsiteX7" fmla="*/ 780373 w 3653836"/>
              <a:gd name="connsiteY7" fmla="*/ 553302 h 3035689"/>
              <a:gd name="connsiteX8" fmla="*/ 1023793 w 3653836"/>
              <a:gd name="connsiteY8" fmla="*/ 751763 h 3035689"/>
              <a:gd name="connsiteX9" fmla="*/ 1028936 w 3653836"/>
              <a:gd name="connsiteY9" fmla="*/ 758487 h 3035689"/>
              <a:gd name="connsiteX10" fmla="*/ 1269418 w 3653836"/>
              <a:gd name="connsiteY10" fmla="*/ 932047 h 3035689"/>
              <a:gd name="connsiteX11" fmla="*/ 1319375 w 3653836"/>
              <a:gd name="connsiteY11" fmla="*/ 982845 h 3035689"/>
              <a:gd name="connsiteX12" fmla="*/ 1393087 w 3653836"/>
              <a:gd name="connsiteY12" fmla="*/ 1026422 h 3035689"/>
              <a:gd name="connsiteX13" fmla="*/ 1541246 w 3653836"/>
              <a:gd name="connsiteY13" fmla="*/ 1159145 h 3035689"/>
              <a:gd name="connsiteX14" fmla="*/ 1692343 w 3653836"/>
              <a:gd name="connsiteY14" fmla="*/ 1281907 h 3035689"/>
              <a:gd name="connsiteX15" fmla="*/ 1825073 w 3653836"/>
              <a:gd name="connsiteY15" fmla="*/ 1393215 h 3035689"/>
              <a:gd name="connsiteX16" fmla="*/ 1933804 w 3653836"/>
              <a:gd name="connsiteY16" fmla="*/ 1479871 h 3035689"/>
              <a:gd name="connsiteX17" fmla="*/ 2054045 w 3653836"/>
              <a:gd name="connsiteY17" fmla="*/ 1575242 h 3035689"/>
              <a:gd name="connsiteX18" fmla="*/ 2120900 w 3653836"/>
              <a:gd name="connsiteY18" fmla="*/ 1639487 h 3035689"/>
              <a:gd name="connsiteX19" fmla="*/ 2208326 w 3653836"/>
              <a:gd name="connsiteY19" fmla="*/ 1711451 h 3035689"/>
              <a:gd name="connsiteX20" fmla="*/ 2370198 w 3653836"/>
              <a:gd name="connsiteY20" fmla="*/ 1848407 h 3035689"/>
              <a:gd name="connsiteX21" fmla="*/ 2417462 w 3653836"/>
              <a:gd name="connsiteY21" fmla="*/ 1896217 h 3035689"/>
              <a:gd name="connsiteX22" fmla="*/ 2550927 w 3653836"/>
              <a:gd name="connsiteY22" fmla="*/ 1987604 h 3035689"/>
              <a:gd name="connsiteX23" fmla="*/ 2591823 w 3653836"/>
              <a:gd name="connsiteY23" fmla="*/ 2029686 h 3035689"/>
              <a:gd name="connsiteX24" fmla="*/ 2876875 w 3653836"/>
              <a:gd name="connsiteY24" fmla="*/ 2261515 h 3035689"/>
              <a:gd name="connsiteX25" fmla="*/ 3027972 w 3653836"/>
              <a:gd name="connsiteY25" fmla="*/ 2390005 h 3035689"/>
              <a:gd name="connsiteX26" fmla="*/ 3176376 w 3653836"/>
              <a:gd name="connsiteY26" fmla="*/ 2518245 h 3035689"/>
              <a:gd name="connsiteX27" fmla="*/ 3323310 w 3653836"/>
              <a:gd name="connsiteY27" fmla="*/ 2638518 h 3035689"/>
              <a:gd name="connsiteX28" fmla="*/ 3498161 w 3653836"/>
              <a:gd name="connsiteY28" fmla="*/ 2783193 h 3035689"/>
              <a:gd name="connsiteX29" fmla="*/ 3653176 w 3653836"/>
              <a:gd name="connsiteY29" fmla="*/ 2912927 h 3035689"/>
              <a:gd name="connsiteX30" fmla="*/ 3623789 w 3653836"/>
              <a:gd name="connsiteY30" fmla="*/ 3035690 h 3035689"/>
              <a:gd name="connsiteX31" fmla="*/ 3554241 w 3653836"/>
              <a:gd name="connsiteY31" fmla="*/ 2985390 h 3035689"/>
              <a:gd name="connsiteX32" fmla="*/ 3483957 w 3653836"/>
              <a:gd name="connsiteY32" fmla="*/ 2902469 h 3035689"/>
              <a:gd name="connsiteX33" fmla="*/ 3424694 w 3653836"/>
              <a:gd name="connsiteY33" fmla="*/ 2867608 h 3035689"/>
              <a:gd name="connsiteX34" fmla="*/ 3228047 w 3653836"/>
              <a:gd name="connsiteY34" fmla="*/ 2720940 h 3035689"/>
              <a:gd name="connsiteX35" fmla="*/ 3086991 w 3653836"/>
              <a:gd name="connsiteY35" fmla="*/ 2600170 h 3035689"/>
              <a:gd name="connsiteX36" fmla="*/ 2905038 w 3653836"/>
              <a:gd name="connsiteY36" fmla="*/ 2450764 h 3035689"/>
              <a:gd name="connsiteX37" fmla="*/ 2758348 w 3653836"/>
              <a:gd name="connsiteY37" fmla="*/ 2322025 h 3035689"/>
              <a:gd name="connsiteX38" fmla="*/ 2710595 w 3653836"/>
              <a:gd name="connsiteY38" fmla="*/ 2290152 h 3035689"/>
              <a:gd name="connsiteX39" fmla="*/ 2669453 w 3653836"/>
              <a:gd name="connsiteY39" fmla="*/ 2262511 h 3035689"/>
              <a:gd name="connsiteX40" fmla="*/ 2514438 w 3653836"/>
              <a:gd name="connsiteY40" fmla="*/ 2138255 h 3035689"/>
              <a:gd name="connsiteX41" fmla="*/ 2449787 w 3653836"/>
              <a:gd name="connsiteY41" fmla="*/ 2068034 h 3035689"/>
              <a:gd name="connsiteX42" fmla="*/ 2326118 w 3653836"/>
              <a:gd name="connsiteY42" fmla="*/ 1976647 h 3035689"/>
              <a:gd name="connsiteX43" fmla="*/ 2309710 w 3653836"/>
              <a:gd name="connsiteY43" fmla="*/ 1965442 h 3035689"/>
              <a:gd name="connsiteX44" fmla="*/ 2151266 w 3653836"/>
              <a:gd name="connsiteY44" fmla="*/ 1811802 h 3035689"/>
              <a:gd name="connsiteX45" fmla="*/ 2060412 w 3653836"/>
              <a:gd name="connsiteY45" fmla="*/ 1752537 h 3035689"/>
              <a:gd name="connsiteX46" fmla="*/ 2003108 w 3653836"/>
              <a:gd name="connsiteY46" fmla="*/ 1701490 h 3035689"/>
              <a:gd name="connsiteX47" fmla="*/ 1842705 w 3653836"/>
              <a:gd name="connsiteY47" fmla="*/ 1571756 h 3035689"/>
              <a:gd name="connsiteX48" fmla="*/ 1637977 w 3653836"/>
              <a:gd name="connsiteY48" fmla="*/ 1391970 h 3035689"/>
              <a:gd name="connsiteX49" fmla="*/ 1495451 w 3653836"/>
              <a:gd name="connsiteY49" fmla="*/ 1277176 h 3035689"/>
              <a:gd name="connsiteX50" fmla="*/ 1385740 w 3653836"/>
              <a:gd name="connsiteY50" fmla="*/ 1186038 h 3035689"/>
              <a:gd name="connsiteX51" fmla="*/ 1169258 w 3653836"/>
              <a:gd name="connsiteY51" fmla="*/ 1017956 h 3035689"/>
              <a:gd name="connsiteX52" fmla="*/ 1040446 w 3653836"/>
              <a:gd name="connsiteY52" fmla="*/ 896439 h 3035689"/>
              <a:gd name="connsiteX53" fmla="*/ 1002733 w 3653836"/>
              <a:gd name="connsiteY53" fmla="*/ 877514 h 3035689"/>
              <a:gd name="connsiteX54" fmla="*/ 962081 w 3653836"/>
              <a:gd name="connsiteY54" fmla="*/ 850870 h 3035689"/>
              <a:gd name="connsiteX55" fmla="*/ 718660 w 3653836"/>
              <a:gd name="connsiteY55" fmla="*/ 649669 h 3035689"/>
              <a:gd name="connsiteX56" fmla="*/ 581277 w 3653836"/>
              <a:gd name="connsiteY56" fmla="*/ 532634 h 3035689"/>
              <a:gd name="connsiteX57" fmla="*/ 485035 w 3653836"/>
              <a:gd name="connsiteY57" fmla="*/ 452701 h 3035689"/>
              <a:gd name="connsiteX58" fmla="*/ 275899 w 3653836"/>
              <a:gd name="connsiteY58" fmla="*/ 277647 h 3035689"/>
              <a:gd name="connsiteX59" fmla="*/ 124312 w 3653836"/>
              <a:gd name="connsiteY59" fmla="*/ 164098 h 3035689"/>
              <a:gd name="connsiteX60" fmla="*/ 153 w 3653836"/>
              <a:gd name="connsiteY60" fmla="*/ 63249 h 3035689"/>
              <a:gd name="connsiteX61" fmla="*/ 69702 w 3653836"/>
              <a:gd name="connsiteY61" fmla="*/ 0 h 3035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3653836" h="3035689">
                <a:moveTo>
                  <a:pt x="69702" y="0"/>
                </a:moveTo>
                <a:cubicBezTo>
                  <a:pt x="139741" y="32122"/>
                  <a:pt x="179658" y="105830"/>
                  <a:pt x="252635" y="135213"/>
                </a:cubicBezTo>
                <a:cubicBezTo>
                  <a:pt x="272471" y="143181"/>
                  <a:pt x="293776" y="160114"/>
                  <a:pt x="309204" y="177545"/>
                </a:cubicBezTo>
                <a:cubicBezTo>
                  <a:pt x="354264" y="228343"/>
                  <a:pt x="413772" y="258473"/>
                  <a:pt x="466424" y="298564"/>
                </a:cubicBezTo>
                <a:cubicBezTo>
                  <a:pt x="479893" y="308773"/>
                  <a:pt x="494341" y="317738"/>
                  <a:pt x="497035" y="337659"/>
                </a:cubicBezTo>
                <a:cubicBezTo>
                  <a:pt x="498504" y="348615"/>
                  <a:pt x="505116" y="356334"/>
                  <a:pt x="519075" y="359820"/>
                </a:cubicBezTo>
                <a:cubicBezTo>
                  <a:pt x="572706" y="372769"/>
                  <a:pt x="611888" y="407382"/>
                  <a:pt x="648867" y="448468"/>
                </a:cubicBezTo>
                <a:cubicBezTo>
                  <a:pt x="686580" y="490302"/>
                  <a:pt x="735068" y="520183"/>
                  <a:pt x="780373" y="553302"/>
                </a:cubicBezTo>
                <a:cubicBezTo>
                  <a:pt x="864370" y="615555"/>
                  <a:pt x="956448" y="668096"/>
                  <a:pt x="1023793" y="751763"/>
                </a:cubicBezTo>
                <a:cubicBezTo>
                  <a:pt x="1025507" y="754004"/>
                  <a:pt x="1026732" y="757491"/>
                  <a:pt x="1028936" y="758487"/>
                </a:cubicBezTo>
                <a:cubicBezTo>
                  <a:pt x="1125912" y="792352"/>
                  <a:pt x="1185176" y="880004"/>
                  <a:pt x="1269418" y="932047"/>
                </a:cubicBezTo>
                <a:cubicBezTo>
                  <a:pt x="1289009" y="944000"/>
                  <a:pt x="1310069" y="957446"/>
                  <a:pt x="1319375" y="982845"/>
                </a:cubicBezTo>
                <a:cubicBezTo>
                  <a:pt x="1331865" y="1016213"/>
                  <a:pt x="1368843" y="1010735"/>
                  <a:pt x="1393087" y="1026422"/>
                </a:cubicBezTo>
                <a:cubicBezTo>
                  <a:pt x="1449412" y="1063027"/>
                  <a:pt x="1485656" y="1122291"/>
                  <a:pt x="1541246" y="1159145"/>
                </a:cubicBezTo>
                <a:cubicBezTo>
                  <a:pt x="1595856" y="1195002"/>
                  <a:pt x="1649242" y="1236338"/>
                  <a:pt x="1692343" y="1281907"/>
                </a:cubicBezTo>
                <a:cubicBezTo>
                  <a:pt x="1733484" y="1324986"/>
                  <a:pt x="1787850" y="1347148"/>
                  <a:pt x="1825073" y="1393215"/>
                </a:cubicBezTo>
                <a:cubicBezTo>
                  <a:pt x="1853970" y="1429073"/>
                  <a:pt x="1902703" y="1444262"/>
                  <a:pt x="1933804" y="1479871"/>
                </a:cubicBezTo>
                <a:cubicBezTo>
                  <a:pt x="1968578" y="1519214"/>
                  <a:pt x="2015842" y="1541874"/>
                  <a:pt x="2054045" y="1575242"/>
                </a:cubicBezTo>
                <a:cubicBezTo>
                  <a:pt x="2076820" y="1595412"/>
                  <a:pt x="2089064" y="1629028"/>
                  <a:pt x="2120900" y="1639487"/>
                </a:cubicBezTo>
                <a:cubicBezTo>
                  <a:pt x="2160327" y="1652684"/>
                  <a:pt x="2178449" y="1692277"/>
                  <a:pt x="2208326" y="1711451"/>
                </a:cubicBezTo>
                <a:cubicBezTo>
                  <a:pt x="2269058" y="1750794"/>
                  <a:pt x="2310445" y="1810557"/>
                  <a:pt x="2370198" y="1848407"/>
                </a:cubicBezTo>
                <a:cubicBezTo>
                  <a:pt x="2390279" y="1861106"/>
                  <a:pt x="2400564" y="1882521"/>
                  <a:pt x="2417462" y="1896217"/>
                </a:cubicBezTo>
                <a:cubicBezTo>
                  <a:pt x="2458848" y="1930580"/>
                  <a:pt x="2497541" y="1969924"/>
                  <a:pt x="2550927" y="1987604"/>
                </a:cubicBezTo>
                <a:cubicBezTo>
                  <a:pt x="2570763" y="1993829"/>
                  <a:pt x="2575171" y="2019726"/>
                  <a:pt x="2591823" y="2029686"/>
                </a:cubicBezTo>
                <a:cubicBezTo>
                  <a:pt x="2698350" y="2092188"/>
                  <a:pt x="2772307" y="2195528"/>
                  <a:pt x="2876875" y="2261515"/>
                </a:cubicBezTo>
                <a:cubicBezTo>
                  <a:pt x="2932220" y="2296128"/>
                  <a:pt x="2974831" y="2351159"/>
                  <a:pt x="3027972" y="2390005"/>
                </a:cubicBezTo>
                <a:cubicBezTo>
                  <a:pt x="3081358" y="2428602"/>
                  <a:pt x="3127398" y="2475167"/>
                  <a:pt x="3176376" y="2518245"/>
                </a:cubicBezTo>
                <a:cubicBezTo>
                  <a:pt x="3223884" y="2560328"/>
                  <a:pt x="3272862" y="2602909"/>
                  <a:pt x="3323310" y="2638518"/>
                </a:cubicBezTo>
                <a:cubicBezTo>
                  <a:pt x="3386246" y="2683091"/>
                  <a:pt x="3429592" y="2755304"/>
                  <a:pt x="3498161" y="2783193"/>
                </a:cubicBezTo>
                <a:cubicBezTo>
                  <a:pt x="3567465" y="2811331"/>
                  <a:pt x="3583383" y="2893256"/>
                  <a:pt x="3653176" y="2912927"/>
                </a:cubicBezTo>
                <a:cubicBezTo>
                  <a:pt x="3659054" y="2957749"/>
                  <a:pt x="3623789" y="2992362"/>
                  <a:pt x="3623789" y="3035690"/>
                </a:cubicBezTo>
                <a:cubicBezTo>
                  <a:pt x="3592199" y="3031208"/>
                  <a:pt x="3572852" y="3005808"/>
                  <a:pt x="3554241" y="2985390"/>
                </a:cubicBezTo>
                <a:cubicBezTo>
                  <a:pt x="3530241" y="2959243"/>
                  <a:pt x="3498161" y="2940319"/>
                  <a:pt x="3483957" y="2902469"/>
                </a:cubicBezTo>
                <a:cubicBezTo>
                  <a:pt x="3477345" y="2885785"/>
                  <a:pt x="3444775" y="2882548"/>
                  <a:pt x="3424694" y="2867608"/>
                </a:cubicBezTo>
                <a:cubicBezTo>
                  <a:pt x="3359553" y="2818303"/>
                  <a:pt x="3285841" y="2778711"/>
                  <a:pt x="3228047" y="2720940"/>
                </a:cubicBezTo>
                <a:cubicBezTo>
                  <a:pt x="3183967" y="2676865"/>
                  <a:pt x="3132540" y="2642502"/>
                  <a:pt x="3086991" y="2600170"/>
                </a:cubicBezTo>
                <a:cubicBezTo>
                  <a:pt x="3029931" y="2547380"/>
                  <a:pt x="2968709" y="2497329"/>
                  <a:pt x="2905038" y="2450764"/>
                </a:cubicBezTo>
                <a:cubicBezTo>
                  <a:pt x="2852631" y="2412665"/>
                  <a:pt x="2801939" y="2371080"/>
                  <a:pt x="2758348" y="2322025"/>
                </a:cubicBezTo>
                <a:cubicBezTo>
                  <a:pt x="2745124" y="2306835"/>
                  <a:pt x="2732635" y="2291895"/>
                  <a:pt x="2710595" y="2290152"/>
                </a:cubicBezTo>
                <a:cubicBezTo>
                  <a:pt x="2692473" y="2288658"/>
                  <a:pt x="2679004" y="2273966"/>
                  <a:pt x="2669453" y="2262511"/>
                </a:cubicBezTo>
                <a:cubicBezTo>
                  <a:pt x="2625863" y="2209721"/>
                  <a:pt x="2570518" y="2174611"/>
                  <a:pt x="2514438" y="2138255"/>
                </a:cubicBezTo>
                <a:cubicBezTo>
                  <a:pt x="2489214" y="2121820"/>
                  <a:pt x="2469133" y="2091690"/>
                  <a:pt x="2449787" y="2068034"/>
                </a:cubicBezTo>
                <a:cubicBezTo>
                  <a:pt x="2414523" y="2025453"/>
                  <a:pt x="2368239" y="2005283"/>
                  <a:pt x="2326118" y="1976647"/>
                </a:cubicBezTo>
                <a:cubicBezTo>
                  <a:pt x="2320730" y="1972912"/>
                  <a:pt x="2313628" y="1971916"/>
                  <a:pt x="2309710" y="1965442"/>
                </a:cubicBezTo>
                <a:cubicBezTo>
                  <a:pt x="2269793" y="1901197"/>
                  <a:pt x="2192653" y="1877790"/>
                  <a:pt x="2151266" y="1811802"/>
                </a:cubicBezTo>
                <a:cubicBezTo>
                  <a:pt x="2134859" y="1785407"/>
                  <a:pt x="2097146" y="1765237"/>
                  <a:pt x="2060412" y="1752537"/>
                </a:cubicBezTo>
                <a:cubicBezTo>
                  <a:pt x="2040086" y="1745565"/>
                  <a:pt x="2021475" y="1719170"/>
                  <a:pt x="2003108" y="1701490"/>
                </a:cubicBezTo>
                <a:cubicBezTo>
                  <a:pt x="1952905" y="1652933"/>
                  <a:pt x="1889969" y="1620064"/>
                  <a:pt x="1842705" y="1571756"/>
                </a:cubicBezTo>
                <a:cubicBezTo>
                  <a:pt x="1778544" y="1506764"/>
                  <a:pt x="1701648" y="1457958"/>
                  <a:pt x="1637977" y="1391970"/>
                </a:cubicBezTo>
                <a:cubicBezTo>
                  <a:pt x="1596836" y="1349389"/>
                  <a:pt x="1545898" y="1312038"/>
                  <a:pt x="1495451" y="1277176"/>
                </a:cubicBezTo>
                <a:cubicBezTo>
                  <a:pt x="1457003" y="1250283"/>
                  <a:pt x="1417821" y="1219157"/>
                  <a:pt x="1385740" y="1186038"/>
                </a:cubicBezTo>
                <a:cubicBezTo>
                  <a:pt x="1320600" y="1118805"/>
                  <a:pt x="1237827" y="1077718"/>
                  <a:pt x="1169258" y="1017956"/>
                </a:cubicBezTo>
                <a:cubicBezTo>
                  <a:pt x="1124933" y="979608"/>
                  <a:pt x="1089179" y="931051"/>
                  <a:pt x="1040446" y="896439"/>
                </a:cubicBezTo>
                <a:cubicBezTo>
                  <a:pt x="1027956" y="887474"/>
                  <a:pt x="1020365" y="876767"/>
                  <a:pt x="1002733" y="877514"/>
                </a:cubicBezTo>
                <a:cubicBezTo>
                  <a:pt x="984366" y="878261"/>
                  <a:pt x="973346" y="864316"/>
                  <a:pt x="962081" y="850870"/>
                </a:cubicBezTo>
                <a:cubicBezTo>
                  <a:pt x="893267" y="768447"/>
                  <a:pt x="811229" y="703953"/>
                  <a:pt x="718660" y="649669"/>
                </a:cubicBezTo>
                <a:cubicBezTo>
                  <a:pt x="667478" y="619788"/>
                  <a:pt x="621929" y="576709"/>
                  <a:pt x="581277" y="532634"/>
                </a:cubicBezTo>
                <a:cubicBezTo>
                  <a:pt x="552135" y="501010"/>
                  <a:pt x="517361" y="477603"/>
                  <a:pt x="485035" y="452701"/>
                </a:cubicBezTo>
                <a:cubicBezTo>
                  <a:pt x="412793" y="397172"/>
                  <a:pt x="342999" y="339651"/>
                  <a:pt x="275899" y="277647"/>
                </a:cubicBezTo>
                <a:cubicBezTo>
                  <a:pt x="230105" y="235315"/>
                  <a:pt x="172066" y="206430"/>
                  <a:pt x="124312" y="164098"/>
                </a:cubicBezTo>
                <a:cubicBezTo>
                  <a:pt x="84640" y="128490"/>
                  <a:pt x="41785" y="96616"/>
                  <a:pt x="153" y="63249"/>
                </a:cubicBezTo>
                <a:cubicBezTo>
                  <a:pt x="-2785" y="12451"/>
                  <a:pt x="37132" y="10209"/>
                  <a:pt x="69702" y="0"/>
                </a:cubicBezTo>
                <a:close/>
              </a:path>
            </a:pathLst>
          </a:custGeom>
          <a:solidFill>
            <a:srgbClr val="800505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C151CC10-1867-4C86-BC07-D10E2ACBB20D}"/>
              </a:ext>
            </a:extLst>
          </p:cNvPr>
          <p:cNvSpPr/>
          <p:nvPr/>
        </p:nvSpPr>
        <p:spPr>
          <a:xfrm>
            <a:off x="6254807" y="6054384"/>
            <a:ext cx="416360" cy="94287"/>
          </a:xfrm>
          <a:custGeom>
            <a:avLst/>
            <a:gdLst>
              <a:gd name="connsiteX0" fmla="*/ 110846 w 662743"/>
              <a:gd name="connsiteY0" fmla="*/ 35587 h 150082"/>
              <a:gd name="connsiteX1" fmla="*/ 336144 w 662743"/>
              <a:gd name="connsiteY1" fmla="*/ 29362 h 150082"/>
              <a:gd name="connsiteX2" fmla="*/ 571728 w 662743"/>
              <a:gd name="connsiteY2" fmla="*/ 1473 h 150082"/>
              <a:gd name="connsiteX3" fmla="*/ 614094 w 662743"/>
              <a:gd name="connsiteY3" fmla="*/ 2220 h 150082"/>
              <a:gd name="connsiteX4" fmla="*/ 662583 w 662743"/>
              <a:gd name="connsiteY4" fmla="*/ 42560 h 150082"/>
              <a:gd name="connsiteX5" fmla="*/ 617768 w 662743"/>
              <a:gd name="connsiteY5" fmla="*/ 102073 h 150082"/>
              <a:gd name="connsiteX6" fmla="*/ 381449 w 662743"/>
              <a:gd name="connsiteY6" fmla="*/ 142662 h 150082"/>
              <a:gd name="connsiteX7" fmla="*/ 142436 w 662743"/>
              <a:gd name="connsiteY7" fmla="*/ 142662 h 150082"/>
              <a:gd name="connsiteX8" fmla="*/ 37623 w 662743"/>
              <a:gd name="connsiteY8" fmla="*/ 142662 h 150082"/>
              <a:gd name="connsiteX9" fmla="*/ 155 w 662743"/>
              <a:gd name="connsiteY9" fmla="*/ 93856 h 150082"/>
              <a:gd name="connsiteX10" fmla="*/ 32726 w 662743"/>
              <a:gd name="connsiteY10" fmla="*/ 51524 h 150082"/>
              <a:gd name="connsiteX11" fmla="*/ 110846 w 662743"/>
              <a:gd name="connsiteY11" fmla="*/ 35587 h 150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2743" h="150082">
                <a:moveTo>
                  <a:pt x="110846" y="35587"/>
                </a:moveTo>
                <a:cubicBezTo>
                  <a:pt x="184557" y="21643"/>
                  <a:pt x="259983" y="36832"/>
                  <a:pt x="336144" y="29362"/>
                </a:cubicBezTo>
                <a:cubicBezTo>
                  <a:pt x="414999" y="21643"/>
                  <a:pt x="494098" y="19900"/>
                  <a:pt x="571728" y="1473"/>
                </a:cubicBezTo>
                <a:cubicBezTo>
                  <a:pt x="585197" y="-1515"/>
                  <a:pt x="599891" y="726"/>
                  <a:pt x="614094" y="2220"/>
                </a:cubicBezTo>
                <a:cubicBezTo>
                  <a:pt x="639073" y="4461"/>
                  <a:pt x="665031" y="10437"/>
                  <a:pt x="662583" y="42560"/>
                </a:cubicBezTo>
                <a:cubicBezTo>
                  <a:pt x="660623" y="69951"/>
                  <a:pt x="650338" y="101326"/>
                  <a:pt x="617768" y="102073"/>
                </a:cubicBezTo>
                <a:cubicBezTo>
                  <a:pt x="536219" y="103567"/>
                  <a:pt x="460548" y="146646"/>
                  <a:pt x="381449" y="142662"/>
                </a:cubicBezTo>
                <a:cubicBezTo>
                  <a:pt x="301370" y="138927"/>
                  <a:pt x="221781" y="161089"/>
                  <a:pt x="142436" y="142662"/>
                </a:cubicBezTo>
                <a:cubicBezTo>
                  <a:pt x="107662" y="134445"/>
                  <a:pt x="73377" y="151626"/>
                  <a:pt x="37623" y="142662"/>
                </a:cubicBezTo>
                <a:cubicBezTo>
                  <a:pt x="9706" y="135192"/>
                  <a:pt x="1380" y="117761"/>
                  <a:pt x="155" y="93856"/>
                </a:cubicBezTo>
                <a:cubicBezTo>
                  <a:pt x="-1314" y="71445"/>
                  <a:pt x="7502" y="56255"/>
                  <a:pt x="32726" y="51524"/>
                </a:cubicBezTo>
                <a:cubicBezTo>
                  <a:pt x="58439" y="46793"/>
                  <a:pt x="80234" y="24631"/>
                  <a:pt x="110846" y="35587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45936913-253C-4463-98C1-363A858A48A1}"/>
              </a:ext>
            </a:extLst>
          </p:cNvPr>
          <p:cNvSpPr/>
          <p:nvPr/>
        </p:nvSpPr>
        <p:spPr>
          <a:xfrm>
            <a:off x="5321477" y="6033607"/>
            <a:ext cx="401960" cy="85023"/>
          </a:xfrm>
          <a:custGeom>
            <a:avLst/>
            <a:gdLst>
              <a:gd name="connsiteX0" fmla="*/ 104364 w 639823"/>
              <a:gd name="connsiteY0" fmla="*/ 26079 h 135336"/>
              <a:gd name="connsiteX1" fmla="*/ 304194 w 639823"/>
              <a:gd name="connsiteY1" fmla="*/ 2423 h 135336"/>
              <a:gd name="connsiteX2" fmla="*/ 356356 w 639823"/>
              <a:gd name="connsiteY2" fmla="*/ 13379 h 135336"/>
              <a:gd name="connsiteX3" fmla="*/ 563043 w 639823"/>
              <a:gd name="connsiteY3" fmla="*/ 16865 h 135336"/>
              <a:gd name="connsiteX4" fmla="*/ 636020 w 639823"/>
              <a:gd name="connsiteY4" fmla="*/ 60442 h 135336"/>
              <a:gd name="connsiteX5" fmla="*/ 625490 w 639823"/>
              <a:gd name="connsiteY5" fmla="*/ 103770 h 135336"/>
              <a:gd name="connsiteX6" fmla="*/ 507208 w 639823"/>
              <a:gd name="connsiteY6" fmla="*/ 131161 h 135336"/>
              <a:gd name="connsiteX7" fmla="*/ 459699 w 639823"/>
              <a:gd name="connsiteY7" fmla="*/ 126430 h 135336"/>
              <a:gd name="connsiteX8" fmla="*/ 266481 w 639823"/>
              <a:gd name="connsiteY8" fmla="*/ 128422 h 135336"/>
              <a:gd name="connsiteX9" fmla="*/ 54406 w 639823"/>
              <a:gd name="connsiteY9" fmla="*/ 128671 h 135336"/>
              <a:gd name="connsiteX10" fmla="*/ 41 w 639823"/>
              <a:gd name="connsiteY10" fmla="*/ 75632 h 135336"/>
              <a:gd name="connsiteX11" fmla="*/ 62733 w 639823"/>
              <a:gd name="connsiteY11" fmla="*/ 24087 h 135336"/>
              <a:gd name="connsiteX12" fmla="*/ 104364 w 639823"/>
              <a:gd name="connsiteY12" fmla="*/ 26079 h 13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9823" h="135336">
                <a:moveTo>
                  <a:pt x="104364" y="26079"/>
                </a:moveTo>
                <a:cubicBezTo>
                  <a:pt x="161178" y="1925"/>
                  <a:pt x="235870" y="33549"/>
                  <a:pt x="304194" y="2423"/>
                </a:cubicBezTo>
                <a:cubicBezTo>
                  <a:pt x="323540" y="-6293"/>
                  <a:pt x="338234" y="11138"/>
                  <a:pt x="356356" y="13379"/>
                </a:cubicBezTo>
                <a:cubicBezTo>
                  <a:pt x="425415" y="21597"/>
                  <a:pt x="494229" y="15122"/>
                  <a:pt x="563043" y="16865"/>
                </a:cubicBezTo>
                <a:cubicBezTo>
                  <a:pt x="596837" y="17612"/>
                  <a:pt x="619612" y="34545"/>
                  <a:pt x="636020" y="60442"/>
                </a:cubicBezTo>
                <a:cubicBezTo>
                  <a:pt x="645571" y="75134"/>
                  <a:pt x="635285" y="91569"/>
                  <a:pt x="625490" y="103770"/>
                </a:cubicBezTo>
                <a:cubicBezTo>
                  <a:pt x="609572" y="124687"/>
                  <a:pt x="530227" y="144110"/>
                  <a:pt x="507208" y="131161"/>
                </a:cubicBezTo>
                <a:cubicBezTo>
                  <a:pt x="490800" y="121699"/>
                  <a:pt x="476841" y="125683"/>
                  <a:pt x="459699" y="126430"/>
                </a:cubicBezTo>
                <a:cubicBezTo>
                  <a:pt x="395293" y="129667"/>
                  <a:pt x="330887" y="127675"/>
                  <a:pt x="266481" y="128422"/>
                </a:cubicBezTo>
                <a:cubicBezTo>
                  <a:pt x="195953" y="129418"/>
                  <a:pt x="125914" y="137636"/>
                  <a:pt x="54406" y="128671"/>
                </a:cubicBezTo>
                <a:cubicBezTo>
                  <a:pt x="15714" y="123691"/>
                  <a:pt x="-939" y="111240"/>
                  <a:pt x="41" y="75632"/>
                </a:cubicBezTo>
                <a:cubicBezTo>
                  <a:pt x="1265" y="37035"/>
                  <a:pt x="35795" y="33051"/>
                  <a:pt x="62733" y="24087"/>
                </a:cubicBezTo>
                <a:cubicBezTo>
                  <a:pt x="71549" y="21597"/>
                  <a:pt x="82569" y="25083"/>
                  <a:pt x="104364" y="26079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FF89D961-366C-41FE-B350-64C76C993DBA}"/>
              </a:ext>
            </a:extLst>
          </p:cNvPr>
          <p:cNvSpPr/>
          <p:nvPr/>
        </p:nvSpPr>
        <p:spPr>
          <a:xfrm>
            <a:off x="9124634" y="3319602"/>
            <a:ext cx="82741" cy="434762"/>
          </a:xfrm>
          <a:custGeom>
            <a:avLst/>
            <a:gdLst>
              <a:gd name="connsiteX0" fmla="*/ 19857 w 131703"/>
              <a:gd name="connsiteY0" fmla="*/ 502882 h 692035"/>
              <a:gd name="connsiteX1" fmla="*/ 16429 w 131703"/>
              <a:gd name="connsiteY1" fmla="*/ 326583 h 692035"/>
              <a:gd name="connsiteX2" fmla="*/ 511 w 131703"/>
              <a:gd name="connsiteY2" fmla="*/ 100481 h 692035"/>
              <a:gd name="connsiteX3" fmla="*/ 17408 w 131703"/>
              <a:gd name="connsiteY3" fmla="*/ 25778 h 692035"/>
              <a:gd name="connsiteX4" fmla="*/ 69815 w 131703"/>
              <a:gd name="connsiteY4" fmla="*/ 877 h 692035"/>
              <a:gd name="connsiteX5" fmla="*/ 104099 w 131703"/>
              <a:gd name="connsiteY5" fmla="*/ 42462 h 692035"/>
              <a:gd name="connsiteX6" fmla="*/ 124670 w 131703"/>
              <a:gd name="connsiteY6" fmla="*/ 424693 h 692035"/>
              <a:gd name="connsiteX7" fmla="*/ 87691 w 131703"/>
              <a:gd name="connsiteY7" fmla="*/ 666980 h 692035"/>
              <a:gd name="connsiteX8" fmla="*/ 77161 w 131703"/>
              <a:gd name="connsiteY8" fmla="*/ 691881 h 692035"/>
              <a:gd name="connsiteX9" fmla="*/ 54142 w 131703"/>
              <a:gd name="connsiteY9" fmla="*/ 669969 h 692035"/>
              <a:gd name="connsiteX10" fmla="*/ 19857 w 131703"/>
              <a:gd name="connsiteY10" fmla="*/ 502882 h 692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1703" h="692035">
                <a:moveTo>
                  <a:pt x="19857" y="502882"/>
                </a:moveTo>
                <a:cubicBezTo>
                  <a:pt x="34550" y="456566"/>
                  <a:pt x="756" y="392820"/>
                  <a:pt x="16429" y="326583"/>
                </a:cubicBezTo>
                <a:cubicBezTo>
                  <a:pt x="34550" y="251133"/>
                  <a:pt x="-4877" y="177176"/>
                  <a:pt x="511" y="100481"/>
                </a:cubicBezTo>
                <a:cubicBezTo>
                  <a:pt x="2470" y="74335"/>
                  <a:pt x="6878" y="49932"/>
                  <a:pt x="17408" y="25778"/>
                </a:cubicBezTo>
                <a:cubicBezTo>
                  <a:pt x="28183" y="628"/>
                  <a:pt x="47285" y="-1862"/>
                  <a:pt x="69815" y="877"/>
                </a:cubicBezTo>
                <a:cubicBezTo>
                  <a:pt x="93814" y="4114"/>
                  <a:pt x="102385" y="20300"/>
                  <a:pt x="104099" y="42462"/>
                </a:cubicBezTo>
                <a:cubicBezTo>
                  <a:pt x="112915" y="170204"/>
                  <a:pt x="145975" y="298445"/>
                  <a:pt x="124670" y="424693"/>
                </a:cubicBezTo>
                <a:cubicBezTo>
                  <a:pt x="111201" y="504874"/>
                  <a:pt x="136425" y="592277"/>
                  <a:pt x="87691" y="666980"/>
                </a:cubicBezTo>
                <a:cubicBezTo>
                  <a:pt x="82549" y="674451"/>
                  <a:pt x="90630" y="690138"/>
                  <a:pt x="77161" y="691881"/>
                </a:cubicBezTo>
                <a:cubicBezTo>
                  <a:pt x="63937" y="693625"/>
                  <a:pt x="57570" y="680178"/>
                  <a:pt x="54142" y="669969"/>
                </a:cubicBezTo>
                <a:cubicBezTo>
                  <a:pt x="39448" y="621162"/>
                  <a:pt x="15694" y="574597"/>
                  <a:pt x="19857" y="502882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9F1A362B-2914-4CE8-A20C-E8A8F4709ABA}"/>
              </a:ext>
            </a:extLst>
          </p:cNvPr>
          <p:cNvSpPr/>
          <p:nvPr/>
        </p:nvSpPr>
        <p:spPr>
          <a:xfrm>
            <a:off x="7045080" y="6036716"/>
            <a:ext cx="431684" cy="99188"/>
          </a:xfrm>
          <a:custGeom>
            <a:avLst/>
            <a:gdLst>
              <a:gd name="connsiteX0" fmla="*/ 380546 w 687135"/>
              <a:gd name="connsiteY0" fmla="*/ 129450 h 157883"/>
              <a:gd name="connsiteX1" fmla="*/ 206185 w 687135"/>
              <a:gd name="connsiteY1" fmla="*/ 152857 h 157883"/>
              <a:gd name="connsiteX2" fmla="*/ 63414 w 687135"/>
              <a:gd name="connsiteY2" fmla="*/ 130944 h 157883"/>
              <a:gd name="connsiteX3" fmla="*/ 1702 w 687135"/>
              <a:gd name="connsiteY3" fmla="*/ 73173 h 157883"/>
              <a:gd name="connsiteX4" fmla="*/ 85944 w 687135"/>
              <a:gd name="connsiteY4" fmla="*/ 39059 h 157883"/>
              <a:gd name="connsiteX5" fmla="*/ 266428 w 687135"/>
              <a:gd name="connsiteY5" fmla="*/ 32585 h 157883"/>
              <a:gd name="connsiteX6" fmla="*/ 493196 w 687135"/>
              <a:gd name="connsiteY6" fmla="*/ 26857 h 157883"/>
              <a:gd name="connsiteX7" fmla="*/ 616130 w 687135"/>
              <a:gd name="connsiteY7" fmla="*/ 4446 h 157883"/>
              <a:gd name="connsiteX8" fmla="*/ 664374 w 687135"/>
              <a:gd name="connsiteY8" fmla="*/ 7932 h 157883"/>
              <a:gd name="connsiteX9" fmla="*/ 686169 w 687135"/>
              <a:gd name="connsiteY9" fmla="*/ 60723 h 157883"/>
              <a:gd name="connsiteX10" fmla="*/ 648701 w 687135"/>
              <a:gd name="connsiteY10" fmla="*/ 90355 h 157883"/>
              <a:gd name="connsiteX11" fmla="*/ 380546 w 687135"/>
              <a:gd name="connsiteY11" fmla="*/ 129450 h 157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7135" h="157883">
                <a:moveTo>
                  <a:pt x="380546" y="129450"/>
                </a:moveTo>
                <a:cubicBezTo>
                  <a:pt x="317854" y="135675"/>
                  <a:pt x="263244" y="130446"/>
                  <a:pt x="206185" y="152857"/>
                </a:cubicBezTo>
                <a:cubicBezTo>
                  <a:pt x="167002" y="168544"/>
                  <a:pt x="110433" y="143643"/>
                  <a:pt x="63414" y="130944"/>
                </a:cubicBezTo>
                <a:cubicBezTo>
                  <a:pt x="35741" y="123473"/>
                  <a:pt x="-9318" y="123224"/>
                  <a:pt x="1702" y="73173"/>
                </a:cubicBezTo>
                <a:cubicBezTo>
                  <a:pt x="12722" y="24616"/>
                  <a:pt x="53863" y="41549"/>
                  <a:pt x="85944" y="39059"/>
                </a:cubicBezTo>
                <a:cubicBezTo>
                  <a:pt x="145942" y="34577"/>
                  <a:pt x="205450" y="45284"/>
                  <a:pt x="266428" y="32585"/>
                </a:cubicBezTo>
                <a:cubicBezTo>
                  <a:pt x="340384" y="16897"/>
                  <a:pt x="416790" y="40304"/>
                  <a:pt x="493196" y="26857"/>
                </a:cubicBezTo>
                <a:cubicBezTo>
                  <a:pt x="534337" y="19885"/>
                  <a:pt x="574254" y="5691"/>
                  <a:pt x="616130" y="4446"/>
                </a:cubicBezTo>
                <a:cubicBezTo>
                  <a:pt x="632293" y="3948"/>
                  <a:pt x="648701" y="-7257"/>
                  <a:pt x="664374" y="7932"/>
                </a:cubicBezTo>
                <a:cubicBezTo>
                  <a:pt x="679312" y="22624"/>
                  <a:pt x="690577" y="38312"/>
                  <a:pt x="686169" y="60723"/>
                </a:cubicBezTo>
                <a:cubicBezTo>
                  <a:pt x="682006" y="81640"/>
                  <a:pt x="665108" y="88363"/>
                  <a:pt x="648701" y="90355"/>
                </a:cubicBezTo>
                <a:cubicBezTo>
                  <a:pt x="556622" y="101561"/>
                  <a:pt x="469196" y="144639"/>
                  <a:pt x="380546" y="129450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658203E5-4D03-444F-BFC2-5418CB488F70}"/>
              </a:ext>
            </a:extLst>
          </p:cNvPr>
          <p:cNvSpPr/>
          <p:nvPr/>
        </p:nvSpPr>
        <p:spPr>
          <a:xfrm>
            <a:off x="9107871" y="5598331"/>
            <a:ext cx="88446" cy="386085"/>
          </a:xfrm>
          <a:custGeom>
            <a:avLst/>
            <a:gdLst>
              <a:gd name="connsiteX0" fmla="*/ 120986 w 140784"/>
              <a:gd name="connsiteY0" fmla="*/ 172852 h 614554"/>
              <a:gd name="connsiteX1" fmla="*/ 135189 w 140784"/>
              <a:gd name="connsiteY1" fmla="*/ 338444 h 614554"/>
              <a:gd name="connsiteX2" fmla="*/ 131026 w 140784"/>
              <a:gd name="connsiteY2" fmla="*/ 550601 h 614554"/>
              <a:gd name="connsiteX3" fmla="*/ 110945 w 140784"/>
              <a:gd name="connsiteY3" fmla="*/ 592933 h 614554"/>
              <a:gd name="connsiteX4" fmla="*/ 72253 w 140784"/>
              <a:gd name="connsiteY4" fmla="*/ 613352 h 614554"/>
              <a:gd name="connsiteX5" fmla="*/ 37233 w 140784"/>
              <a:gd name="connsiteY5" fmla="*/ 574755 h 614554"/>
              <a:gd name="connsiteX6" fmla="*/ 33070 w 140784"/>
              <a:gd name="connsiteY6" fmla="*/ 472163 h 614554"/>
              <a:gd name="connsiteX7" fmla="*/ 18622 w 140784"/>
              <a:gd name="connsiteY7" fmla="*/ 388993 h 614554"/>
              <a:gd name="connsiteX8" fmla="*/ 1479 w 140784"/>
              <a:gd name="connsiteY8" fmla="*/ 227883 h 614554"/>
              <a:gd name="connsiteX9" fmla="*/ 4418 w 140784"/>
              <a:gd name="connsiteY9" fmla="*/ 194018 h 614554"/>
              <a:gd name="connsiteX10" fmla="*/ 16173 w 140784"/>
              <a:gd name="connsiteY10" fmla="*/ 41125 h 614554"/>
              <a:gd name="connsiteX11" fmla="*/ 36254 w 140784"/>
              <a:gd name="connsiteY11" fmla="*/ 8007 h 614554"/>
              <a:gd name="connsiteX12" fmla="*/ 98946 w 140784"/>
              <a:gd name="connsiteY12" fmla="*/ 14481 h 614554"/>
              <a:gd name="connsiteX13" fmla="*/ 120741 w 140784"/>
              <a:gd name="connsiteY13" fmla="*/ 73995 h 614554"/>
              <a:gd name="connsiteX14" fmla="*/ 120986 w 140784"/>
              <a:gd name="connsiteY14" fmla="*/ 172852 h 614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0784" h="614554">
                <a:moveTo>
                  <a:pt x="120986" y="172852"/>
                </a:moveTo>
                <a:cubicBezTo>
                  <a:pt x="119761" y="228630"/>
                  <a:pt x="126373" y="282915"/>
                  <a:pt x="135189" y="338444"/>
                </a:cubicBezTo>
                <a:cubicBezTo>
                  <a:pt x="146209" y="407420"/>
                  <a:pt x="138863" y="480131"/>
                  <a:pt x="131026" y="550601"/>
                </a:cubicBezTo>
                <a:cubicBezTo>
                  <a:pt x="129312" y="567285"/>
                  <a:pt x="118782" y="579486"/>
                  <a:pt x="110945" y="592933"/>
                </a:cubicBezTo>
                <a:cubicBezTo>
                  <a:pt x="102619" y="607127"/>
                  <a:pt x="89885" y="618332"/>
                  <a:pt x="72253" y="613352"/>
                </a:cubicBezTo>
                <a:cubicBezTo>
                  <a:pt x="53641" y="608123"/>
                  <a:pt x="37233" y="595423"/>
                  <a:pt x="37233" y="574755"/>
                </a:cubicBezTo>
                <a:cubicBezTo>
                  <a:pt x="37233" y="540392"/>
                  <a:pt x="22050" y="507024"/>
                  <a:pt x="33070" y="472163"/>
                </a:cubicBezTo>
                <a:cubicBezTo>
                  <a:pt x="42621" y="442282"/>
                  <a:pt x="24254" y="416384"/>
                  <a:pt x="18622" y="388993"/>
                </a:cubicBezTo>
                <a:cubicBezTo>
                  <a:pt x="7357" y="335705"/>
                  <a:pt x="20336" y="280176"/>
                  <a:pt x="1479" y="227883"/>
                </a:cubicBezTo>
                <a:cubicBezTo>
                  <a:pt x="-1949" y="218172"/>
                  <a:pt x="1235" y="204725"/>
                  <a:pt x="4418" y="194018"/>
                </a:cubicBezTo>
                <a:cubicBezTo>
                  <a:pt x="19601" y="143967"/>
                  <a:pt x="20826" y="92422"/>
                  <a:pt x="16173" y="41125"/>
                </a:cubicBezTo>
                <a:cubicBezTo>
                  <a:pt x="14214" y="22698"/>
                  <a:pt x="22295" y="14232"/>
                  <a:pt x="36254" y="8007"/>
                </a:cubicBezTo>
                <a:cubicBezTo>
                  <a:pt x="58294" y="-2203"/>
                  <a:pt x="80089" y="-5191"/>
                  <a:pt x="98946" y="14481"/>
                </a:cubicBezTo>
                <a:cubicBezTo>
                  <a:pt x="114863" y="30916"/>
                  <a:pt x="119516" y="52580"/>
                  <a:pt x="120741" y="73995"/>
                </a:cubicBezTo>
                <a:cubicBezTo>
                  <a:pt x="122455" y="106864"/>
                  <a:pt x="120986" y="139983"/>
                  <a:pt x="120986" y="172852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2CD05CF7-06A6-44EA-934C-29E16927C190}"/>
              </a:ext>
            </a:extLst>
          </p:cNvPr>
          <p:cNvSpPr/>
          <p:nvPr/>
        </p:nvSpPr>
        <p:spPr>
          <a:xfrm>
            <a:off x="9139875" y="4083304"/>
            <a:ext cx="77242" cy="417972"/>
          </a:xfrm>
          <a:custGeom>
            <a:avLst/>
            <a:gdLst>
              <a:gd name="connsiteX0" fmla="*/ 27678 w 122950"/>
              <a:gd name="connsiteY0" fmla="*/ 514130 h 665309"/>
              <a:gd name="connsiteX1" fmla="*/ 2699 w 122950"/>
              <a:gd name="connsiteY1" fmla="*/ 314673 h 665309"/>
              <a:gd name="connsiteX2" fmla="*/ 11515 w 122950"/>
              <a:gd name="connsiteY2" fmla="*/ 243207 h 665309"/>
              <a:gd name="connsiteX3" fmla="*/ 1230 w 122950"/>
              <a:gd name="connsiteY3" fmla="*/ 97785 h 665309"/>
              <a:gd name="connsiteX4" fmla="*/ 10535 w 122950"/>
              <a:gd name="connsiteY4" fmla="*/ 30552 h 665309"/>
              <a:gd name="connsiteX5" fmla="*/ 50942 w 122950"/>
              <a:gd name="connsiteY5" fmla="*/ 919 h 665309"/>
              <a:gd name="connsiteX6" fmla="*/ 91839 w 122950"/>
              <a:gd name="connsiteY6" fmla="*/ 39516 h 665309"/>
              <a:gd name="connsiteX7" fmla="*/ 106043 w 122950"/>
              <a:gd name="connsiteY7" fmla="*/ 169749 h 665309"/>
              <a:gd name="connsiteX8" fmla="*/ 122940 w 122950"/>
              <a:gd name="connsiteY8" fmla="*/ 508154 h 665309"/>
              <a:gd name="connsiteX9" fmla="*/ 87676 w 122950"/>
              <a:gd name="connsiteY9" fmla="*/ 648596 h 665309"/>
              <a:gd name="connsiteX10" fmla="*/ 60003 w 122950"/>
              <a:gd name="connsiteY10" fmla="*/ 652082 h 665309"/>
              <a:gd name="connsiteX11" fmla="*/ 27678 w 122950"/>
              <a:gd name="connsiteY11" fmla="*/ 514130 h 66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950" h="665309">
                <a:moveTo>
                  <a:pt x="27678" y="514130"/>
                </a:moveTo>
                <a:cubicBezTo>
                  <a:pt x="15678" y="456111"/>
                  <a:pt x="23025" y="383649"/>
                  <a:pt x="2699" y="314673"/>
                </a:cubicBezTo>
                <a:cubicBezTo>
                  <a:pt x="-4893" y="288776"/>
                  <a:pt x="12250" y="267859"/>
                  <a:pt x="11515" y="243207"/>
                </a:cubicBezTo>
                <a:cubicBezTo>
                  <a:pt x="9801" y="194401"/>
                  <a:pt x="-4158" y="146591"/>
                  <a:pt x="1230" y="97785"/>
                </a:cubicBezTo>
                <a:cubicBezTo>
                  <a:pt x="3679" y="75374"/>
                  <a:pt x="-2933" y="51469"/>
                  <a:pt x="10535" y="30552"/>
                </a:cubicBezTo>
                <a:cubicBezTo>
                  <a:pt x="20086" y="15611"/>
                  <a:pt x="25719" y="-4559"/>
                  <a:pt x="50942" y="919"/>
                </a:cubicBezTo>
                <a:cubicBezTo>
                  <a:pt x="72737" y="5651"/>
                  <a:pt x="84982" y="17603"/>
                  <a:pt x="91839" y="39516"/>
                </a:cubicBezTo>
                <a:cubicBezTo>
                  <a:pt x="105063" y="82097"/>
                  <a:pt x="101145" y="126421"/>
                  <a:pt x="106043" y="169749"/>
                </a:cubicBezTo>
                <a:cubicBezTo>
                  <a:pt x="119022" y="282052"/>
                  <a:pt x="123185" y="394854"/>
                  <a:pt x="122940" y="508154"/>
                </a:cubicBezTo>
                <a:cubicBezTo>
                  <a:pt x="122940" y="559201"/>
                  <a:pt x="97471" y="601284"/>
                  <a:pt x="87676" y="648596"/>
                </a:cubicBezTo>
                <a:cubicBezTo>
                  <a:pt x="83758" y="668268"/>
                  <a:pt x="73962" y="672003"/>
                  <a:pt x="60003" y="652082"/>
                </a:cubicBezTo>
                <a:cubicBezTo>
                  <a:pt x="33310" y="613735"/>
                  <a:pt x="26208" y="571154"/>
                  <a:pt x="27678" y="514130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E21D60C6-F7AA-4E1F-91E4-4B48585C393F}"/>
              </a:ext>
            </a:extLst>
          </p:cNvPr>
          <p:cNvSpPr/>
          <p:nvPr/>
        </p:nvSpPr>
        <p:spPr>
          <a:xfrm>
            <a:off x="9116874" y="2561473"/>
            <a:ext cx="86004" cy="418051"/>
          </a:xfrm>
          <a:custGeom>
            <a:avLst/>
            <a:gdLst>
              <a:gd name="connsiteX0" fmla="*/ 24128 w 136897"/>
              <a:gd name="connsiteY0" fmla="*/ 482764 h 665435"/>
              <a:gd name="connsiteX1" fmla="*/ 8210 w 136897"/>
              <a:gd name="connsiteY1" fmla="*/ 277828 h 665435"/>
              <a:gd name="connsiteX2" fmla="*/ 128 w 136897"/>
              <a:gd name="connsiteY2" fmla="*/ 56706 h 665435"/>
              <a:gd name="connsiteX3" fmla="*/ 57678 w 136897"/>
              <a:gd name="connsiteY3" fmla="*/ 430 h 665435"/>
              <a:gd name="connsiteX4" fmla="*/ 95880 w 136897"/>
              <a:gd name="connsiteY4" fmla="*/ 66667 h 665435"/>
              <a:gd name="connsiteX5" fmla="*/ 118900 w 136897"/>
              <a:gd name="connsiteY5" fmla="*/ 315179 h 665435"/>
              <a:gd name="connsiteX6" fmla="*/ 127226 w 136897"/>
              <a:gd name="connsiteY6" fmla="*/ 497455 h 665435"/>
              <a:gd name="connsiteX7" fmla="*/ 128696 w 136897"/>
              <a:gd name="connsiteY7" fmla="*/ 548253 h 665435"/>
              <a:gd name="connsiteX8" fmla="*/ 103227 w 136897"/>
              <a:gd name="connsiteY8" fmla="*/ 653087 h 665435"/>
              <a:gd name="connsiteX9" fmla="*/ 67718 w 136897"/>
              <a:gd name="connsiteY9" fmla="*/ 650099 h 665435"/>
              <a:gd name="connsiteX10" fmla="*/ 24128 w 136897"/>
              <a:gd name="connsiteY10" fmla="*/ 482764 h 665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6897" h="665435">
                <a:moveTo>
                  <a:pt x="24128" y="482764"/>
                </a:moveTo>
                <a:cubicBezTo>
                  <a:pt x="51555" y="413041"/>
                  <a:pt x="10169" y="346804"/>
                  <a:pt x="8210" y="277828"/>
                </a:cubicBezTo>
                <a:cubicBezTo>
                  <a:pt x="6251" y="204121"/>
                  <a:pt x="6006" y="130413"/>
                  <a:pt x="128" y="56706"/>
                </a:cubicBezTo>
                <a:cubicBezTo>
                  <a:pt x="-2320" y="23837"/>
                  <a:pt x="30740" y="-3803"/>
                  <a:pt x="57678" y="430"/>
                </a:cubicBezTo>
                <a:cubicBezTo>
                  <a:pt x="95880" y="6904"/>
                  <a:pt x="89513" y="39275"/>
                  <a:pt x="95880" y="66667"/>
                </a:cubicBezTo>
                <a:cubicBezTo>
                  <a:pt x="115227" y="148342"/>
                  <a:pt x="100044" y="232508"/>
                  <a:pt x="118900" y="315179"/>
                </a:cubicBezTo>
                <a:cubicBezTo>
                  <a:pt x="132369" y="372452"/>
                  <a:pt x="147062" y="435701"/>
                  <a:pt x="127226" y="497455"/>
                </a:cubicBezTo>
                <a:cubicBezTo>
                  <a:pt x="122084" y="514139"/>
                  <a:pt x="122573" y="531321"/>
                  <a:pt x="128696" y="548253"/>
                </a:cubicBezTo>
                <a:cubicBezTo>
                  <a:pt x="143144" y="588593"/>
                  <a:pt x="119880" y="620716"/>
                  <a:pt x="103227" y="653087"/>
                </a:cubicBezTo>
                <a:cubicBezTo>
                  <a:pt x="94656" y="670020"/>
                  <a:pt x="79228" y="670020"/>
                  <a:pt x="67718" y="650099"/>
                </a:cubicBezTo>
                <a:cubicBezTo>
                  <a:pt x="38331" y="598803"/>
                  <a:pt x="36127" y="541032"/>
                  <a:pt x="24128" y="482764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519A6B8E-871E-46A3-A3F1-09B5E11A1E2E}"/>
              </a:ext>
            </a:extLst>
          </p:cNvPr>
          <p:cNvSpPr/>
          <p:nvPr/>
        </p:nvSpPr>
        <p:spPr>
          <a:xfrm>
            <a:off x="2990033" y="3229254"/>
            <a:ext cx="72720" cy="434488"/>
          </a:xfrm>
          <a:custGeom>
            <a:avLst/>
            <a:gdLst>
              <a:gd name="connsiteX0" fmla="*/ 107333 w 115752"/>
              <a:gd name="connsiteY0" fmla="*/ 120782 h 691599"/>
              <a:gd name="connsiteX1" fmla="*/ 98517 w 115752"/>
              <a:gd name="connsiteY1" fmla="*/ 297580 h 691599"/>
              <a:gd name="connsiteX2" fmla="*/ 105374 w 115752"/>
              <a:gd name="connsiteY2" fmla="*/ 391208 h 691599"/>
              <a:gd name="connsiteX3" fmla="*/ 115660 w 115752"/>
              <a:gd name="connsiteY3" fmla="*/ 599132 h 691599"/>
              <a:gd name="connsiteX4" fmla="*/ 107333 w 115752"/>
              <a:gd name="connsiteY4" fmla="*/ 653914 h 691599"/>
              <a:gd name="connsiteX5" fmla="*/ 68396 w 115752"/>
              <a:gd name="connsiteY5" fmla="*/ 691266 h 691599"/>
              <a:gd name="connsiteX6" fmla="*/ 31907 w 115752"/>
              <a:gd name="connsiteY6" fmla="*/ 645199 h 691599"/>
              <a:gd name="connsiteX7" fmla="*/ 10847 w 115752"/>
              <a:gd name="connsiteY7" fmla="*/ 495294 h 691599"/>
              <a:gd name="connsiteX8" fmla="*/ 4235 w 115752"/>
              <a:gd name="connsiteY8" fmla="*/ 308038 h 691599"/>
              <a:gd name="connsiteX9" fmla="*/ 20152 w 115752"/>
              <a:gd name="connsiteY9" fmla="*/ 115802 h 691599"/>
              <a:gd name="connsiteX10" fmla="*/ 33866 w 115752"/>
              <a:gd name="connsiteY10" fmla="*/ 26407 h 691599"/>
              <a:gd name="connsiteX11" fmla="*/ 62518 w 115752"/>
              <a:gd name="connsiteY11" fmla="*/ 12 h 691599"/>
              <a:gd name="connsiteX12" fmla="*/ 97293 w 115752"/>
              <a:gd name="connsiteY12" fmla="*/ 27154 h 691599"/>
              <a:gd name="connsiteX13" fmla="*/ 107333 w 115752"/>
              <a:gd name="connsiteY13" fmla="*/ 120782 h 691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752" h="691599">
                <a:moveTo>
                  <a:pt x="107333" y="120782"/>
                </a:moveTo>
                <a:cubicBezTo>
                  <a:pt x="104884" y="176561"/>
                  <a:pt x="102925" y="237070"/>
                  <a:pt x="98517" y="297580"/>
                </a:cubicBezTo>
                <a:cubicBezTo>
                  <a:pt x="96068" y="329702"/>
                  <a:pt x="110027" y="360828"/>
                  <a:pt x="105374" y="391208"/>
                </a:cubicBezTo>
                <a:cubicBezTo>
                  <a:pt x="94599" y="461678"/>
                  <a:pt x="117374" y="529658"/>
                  <a:pt x="115660" y="599132"/>
                </a:cubicBezTo>
                <a:cubicBezTo>
                  <a:pt x="115415" y="618057"/>
                  <a:pt x="112966" y="636234"/>
                  <a:pt x="107333" y="653914"/>
                </a:cubicBezTo>
                <a:cubicBezTo>
                  <a:pt x="100966" y="673586"/>
                  <a:pt x="93864" y="694503"/>
                  <a:pt x="68396" y="691266"/>
                </a:cubicBezTo>
                <a:cubicBezTo>
                  <a:pt x="43172" y="688278"/>
                  <a:pt x="28968" y="663377"/>
                  <a:pt x="31907" y="645199"/>
                </a:cubicBezTo>
                <a:cubicBezTo>
                  <a:pt x="39989" y="592408"/>
                  <a:pt x="15255" y="545594"/>
                  <a:pt x="10847" y="495294"/>
                </a:cubicBezTo>
                <a:cubicBezTo>
                  <a:pt x="4969" y="432544"/>
                  <a:pt x="19908" y="368797"/>
                  <a:pt x="4235" y="308038"/>
                </a:cubicBezTo>
                <a:cubicBezTo>
                  <a:pt x="-13153" y="240805"/>
                  <a:pt x="29213" y="181043"/>
                  <a:pt x="20152" y="115802"/>
                </a:cubicBezTo>
                <a:cubicBezTo>
                  <a:pt x="15744" y="85174"/>
                  <a:pt x="15010" y="54545"/>
                  <a:pt x="33866" y="26407"/>
                </a:cubicBezTo>
                <a:cubicBezTo>
                  <a:pt x="41703" y="14704"/>
                  <a:pt x="43662" y="-486"/>
                  <a:pt x="62518" y="12"/>
                </a:cubicBezTo>
                <a:cubicBezTo>
                  <a:pt x="81130" y="510"/>
                  <a:pt x="90926" y="12213"/>
                  <a:pt x="97293" y="27154"/>
                </a:cubicBezTo>
                <a:cubicBezTo>
                  <a:pt x="109292" y="55292"/>
                  <a:pt x="105619" y="86170"/>
                  <a:pt x="107333" y="120782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A7AF729E-8993-41D8-8EBF-DBC34D1A0D69}"/>
              </a:ext>
            </a:extLst>
          </p:cNvPr>
          <p:cNvSpPr/>
          <p:nvPr/>
        </p:nvSpPr>
        <p:spPr>
          <a:xfrm>
            <a:off x="2998966" y="5471679"/>
            <a:ext cx="73263" cy="406494"/>
          </a:xfrm>
          <a:custGeom>
            <a:avLst/>
            <a:gdLst>
              <a:gd name="connsiteX0" fmla="*/ 111970 w 116617"/>
              <a:gd name="connsiteY0" fmla="*/ 195909 h 647039"/>
              <a:gd name="connsiteX1" fmla="*/ 112215 w 116617"/>
              <a:gd name="connsiteY1" fmla="*/ 461355 h 647039"/>
              <a:gd name="connsiteX2" fmla="*/ 114419 w 116617"/>
              <a:gd name="connsiteY2" fmla="*/ 587852 h 647039"/>
              <a:gd name="connsiteX3" fmla="*/ 87236 w 116617"/>
              <a:gd name="connsiteY3" fmla="*/ 643630 h 647039"/>
              <a:gd name="connsiteX4" fmla="*/ 32871 w 116617"/>
              <a:gd name="connsiteY4" fmla="*/ 617484 h 647039"/>
              <a:gd name="connsiteX5" fmla="*/ 4709 w 116617"/>
              <a:gd name="connsiteY5" fmla="*/ 464841 h 647039"/>
              <a:gd name="connsiteX6" fmla="*/ 56 w 116617"/>
              <a:gd name="connsiteY6" fmla="*/ 362746 h 647039"/>
              <a:gd name="connsiteX7" fmla="*/ 14749 w 116617"/>
              <a:gd name="connsiteY7" fmla="*/ 191178 h 647039"/>
              <a:gd name="connsiteX8" fmla="*/ 12055 w 116617"/>
              <a:gd name="connsiteY8" fmla="*/ 165779 h 647039"/>
              <a:gd name="connsiteX9" fmla="*/ 41687 w 116617"/>
              <a:gd name="connsiteY9" fmla="*/ 11392 h 647039"/>
              <a:gd name="connsiteX10" fmla="*/ 65931 w 116617"/>
              <a:gd name="connsiteY10" fmla="*/ 10645 h 647039"/>
              <a:gd name="connsiteX11" fmla="*/ 71319 w 116617"/>
              <a:gd name="connsiteY11" fmla="*/ 22349 h 647039"/>
              <a:gd name="connsiteX12" fmla="*/ 111970 w 116617"/>
              <a:gd name="connsiteY12" fmla="*/ 195909 h 64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6617" h="647039">
                <a:moveTo>
                  <a:pt x="111970" y="195909"/>
                </a:moveTo>
                <a:cubicBezTo>
                  <a:pt x="118582" y="285055"/>
                  <a:pt x="93848" y="374948"/>
                  <a:pt x="112215" y="461355"/>
                </a:cubicBezTo>
                <a:cubicBezTo>
                  <a:pt x="121521" y="505679"/>
                  <a:pt x="112950" y="546018"/>
                  <a:pt x="114419" y="587852"/>
                </a:cubicBezTo>
                <a:cubicBezTo>
                  <a:pt x="115399" y="609765"/>
                  <a:pt x="117603" y="633919"/>
                  <a:pt x="87236" y="643630"/>
                </a:cubicBezTo>
                <a:cubicBezTo>
                  <a:pt x="58829" y="652595"/>
                  <a:pt x="48789" y="643879"/>
                  <a:pt x="32871" y="617484"/>
                </a:cubicBezTo>
                <a:cubicBezTo>
                  <a:pt x="2994" y="568429"/>
                  <a:pt x="6668" y="515390"/>
                  <a:pt x="4709" y="464841"/>
                </a:cubicBezTo>
                <a:cubicBezTo>
                  <a:pt x="3239" y="431473"/>
                  <a:pt x="545" y="396861"/>
                  <a:pt x="56" y="362746"/>
                </a:cubicBezTo>
                <a:cubicBezTo>
                  <a:pt x="-924" y="304478"/>
                  <a:pt x="11321" y="248450"/>
                  <a:pt x="14749" y="191178"/>
                </a:cubicBezTo>
                <a:cubicBezTo>
                  <a:pt x="14994" y="182712"/>
                  <a:pt x="15239" y="173249"/>
                  <a:pt x="12055" y="165779"/>
                </a:cubicBezTo>
                <a:cubicBezTo>
                  <a:pt x="-13168" y="107261"/>
                  <a:pt x="23565" y="61194"/>
                  <a:pt x="41687" y="11392"/>
                </a:cubicBezTo>
                <a:cubicBezTo>
                  <a:pt x="47319" y="-4046"/>
                  <a:pt x="57360" y="-3299"/>
                  <a:pt x="65931" y="10645"/>
                </a:cubicBezTo>
                <a:cubicBezTo>
                  <a:pt x="68135" y="14131"/>
                  <a:pt x="70339" y="18116"/>
                  <a:pt x="71319" y="22349"/>
                </a:cubicBezTo>
                <a:cubicBezTo>
                  <a:pt x="85032" y="80119"/>
                  <a:pt x="98746" y="138139"/>
                  <a:pt x="111970" y="195909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64800394-ABA6-46F9-A24D-AC4F0007BF34}"/>
              </a:ext>
            </a:extLst>
          </p:cNvPr>
          <p:cNvSpPr/>
          <p:nvPr/>
        </p:nvSpPr>
        <p:spPr>
          <a:xfrm>
            <a:off x="3630095" y="6016305"/>
            <a:ext cx="421612" cy="76250"/>
          </a:xfrm>
          <a:custGeom>
            <a:avLst/>
            <a:gdLst>
              <a:gd name="connsiteX0" fmla="*/ 269124 w 671103"/>
              <a:gd name="connsiteY0" fmla="*/ 106410 h 121372"/>
              <a:gd name="connsiteX1" fmla="*/ 189045 w 671103"/>
              <a:gd name="connsiteY1" fmla="*/ 112137 h 121372"/>
              <a:gd name="connsiteX2" fmla="*/ 35254 w 671103"/>
              <a:gd name="connsiteY2" fmla="*/ 104169 h 121372"/>
              <a:gd name="connsiteX3" fmla="*/ 235 w 671103"/>
              <a:gd name="connsiteY3" fmla="*/ 60841 h 121372"/>
              <a:gd name="connsiteX4" fmla="*/ 33785 w 671103"/>
              <a:gd name="connsiteY4" fmla="*/ 32454 h 121372"/>
              <a:gd name="connsiteX5" fmla="*/ 255410 w 671103"/>
              <a:gd name="connsiteY5" fmla="*/ 15023 h 121372"/>
              <a:gd name="connsiteX6" fmla="*/ 422425 w 671103"/>
              <a:gd name="connsiteY6" fmla="*/ 2821 h 121372"/>
              <a:gd name="connsiteX7" fmla="*/ 646254 w 671103"/>
              <a:gd name="connsiteY7" fmla="*/ 13529 h 121372"/>
              <a:gd name="connsiteX8" fmla="*/ 657519 w 671103"/>
              <a:gd name="connsiteY8" fmla="*/ 58600 h 121372"/>
              <a:gd name="connsiteX9" fmla="*/ 588216 w 671103"/>
              <a:gd name="connsiteY9" fmla="*/ 87485 h 121372"/>
              <a:gd name="connsiteX10" fmla="*/ 269124 w 671103"/>
              <a:gd name="connsiteY10" fmla="*/ 106410 h 121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1103" h="121372">
                <a:moveTo>
                  <a:pt x="269124" y="106410"/>
                </a:moveTo>
                <a:cubicBezTo>
                  <a:pt x="242431" y="106908"/>
                  <a:pt x="215738" y="102924"/>
                  <a:pt x="189045" y="112137"/>
                </a:cubicBezTo>
                <a:cubicBezTo>
                  <a:pt x="137373" y="130066"/>
                  <a:pt x="85946" y="118860"/>
                  <a:pt x="35254" y="104169"/>
                </a:cubicBezTo>
                <a:cubicBezTo>
                  <a:pt x="13949" y="97943"/>
                  <a:pt x="2684" y="83003"/>
                  <a:pt x="235" y="60841"/>
                </a:cubicBezTo>
                <a:cubicBezTo>
                  <a:pt x="-2459" y="34446"/>
                  <a:pt x="18602" y="31707"/>
                  <a:pt x="33785" y="32454"/>
                </a:cubicBezTo>
                <a:cubicBezTo>
                  <a:pt x="108231" y="35193"/>
                  <a:pt x="180474" y="12284"/>
                  <a:pt x="255410" y="15023"/>
                </a:cubicBezTo>
                <a:cubicBezTo>
                  <a:pt x="311000" y="17015"/>
                  <a:pt x="366835" y="7802"/>
                  <a:pt x="422425" y="2821"/>
                </a:cubicBezTo>
                <a:cubicBezTo>
                  <a:pt x="497606" y="-3902"/>
                  <a:pt x="572298" y="2074"/>
                  <a:pt x="646254" y="13529"/>
                </a:cubicBezTo>
                <a:cubicBezTo>
                  <a:pt x="675396" y="18011"/>
                  <a:pt x="678580" y="36687"/>
                  <a:pt x="657519" y="58600"/>
                </a:cubicBezTo>
                <a:cubicBezTo>
                  <a:pt x="638418" y="78521"/>
                  <a:pt x="612215" y="83252"/>
                  <a:pt x="588216" y="87485"/>
                </a:cubicBezTo>
                <a:cubicBezTo>
                  <a:pt x="482423" y="106161"/>
                  <a:pt x="375406" y="101679"/>
                  <a:pt x="269124" y="106410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59F4D6B5-5C8D-4CA9-A834-C1B8249CB07C}"/>
              </a:ext>
            </a:extLst>
          </p:cNvPr>
          <p:cNvSpPr/>
          <p:nvPr/>
        </p:nvSpPr>
        <p:spPr>
          <a:xfrm>
            <a:off x="2994686" y="4023966"/>
            <a:ext cx="73771" cy="422010"/>
          </a:xfrm>
          <a:custGeom>
            <a:avLst/>
            <a:gdLst>
              <a:gd name="connsiteX0" fmla="*/ 56335 w 117425"/>
              <a:gd name="connsiteY0" fmla="*/ 0 h 671737"/>
              <a:gd name="connsiteX1" fmla="*/ 87681 w 117425"/>
              <a:gd name="connsiteY1" fmla="*/ 34363 h 671737"/>
              <a:gd name="connsiteX2" fmla="*/ 108497 w 117425"/>
              <a:gd name="connsiteY2" fmla="*/ 126995 h 671737"/>
              <a:gd name="connsiteX3" fmla="*/ 99191 w 117425"/>
              <a:gd name="connsiteY3" fmla="*/ 255983 h 671737"/>
              <a:gd name="connsiteX4" fmla="*/ 96252 w 117425"/>
              <a:gd name="connsiteY4" fmla="*/ 433279 h 671737"/>
              <a:gd name="connsiteX5" fmla="*/ 95028 w 117425"/>
              <a:gd name="connsiteY5" fmla="*/ 570235 h 671737"/>
              <a:gd name="connsiteX6" fmla="*/ 80579 w 117425"/>
              <a:gd name="connsiteY6" fmla="*/ 650167 h 671737"/>
              <a:gd name="connsiteX7" fmla="*/ 39683 w 117425"/>
              <a:gd name="connsiteY7" fmla="*/ 669341 h 671737"/>
              <a:gd name="connsiteX8" fmla="*/ 11 w 117425"/>
              <a:gd name="connsiteY8" fmla="*/ 619290 h 671737"/>
              <a:gd name="connsiteX9" fmla="*/ 12745 w 117425"/>
              <a:gd name="connsiteY9" fmla="*/ 229588 h 671737"/>
              <a:gd name="connsiteX10" fmla="*/ 11031 w 117425"/>
              <a:gd name="connsiteY10" fmla="*/ 119027 h 671737"/>
              <a:gd name="connsiteX11" fmla="*/ 56335 w 117425"/>
              <a:gd name="connsiteY11" fmla="*/ 0 h 671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425" h="671737">
                <a:moveTo>
                  <a:pt x="56335" y="0"/>
                </a:moveTo>
                <a:cubicBezTo>
                  <a:pt x="64417" y="15688"/>
                  <a:pt x="77151" y="24154"/>
                  <a:pt x="87681" y="34363"/>
                </a:cubicBezTo>
                <a:cubicBezTo>
                  <a:pt x="113395" y="60012"/>
                  <a:pt x="127843" y="93877"/>
                  <a:pt x="108497" y="126995"/>
                </a:cubicBezTo>
                <a:cubicBezTo>
                  <a:pt x="83518" y="170074"/>
                  <a:pt x="92334" y="215643"/>
                  <a:pt x="99191" y="255983"/>
                </a:cubicBezTo>
                <a:cubicBezTo>
                  <a:pt x="109477" y="316244"/>
                  <a:pt x="98701" y="374761"/>
                  <a:pt x="96252" y="433279"/>
                </a:cubicBezTo>
                <a:cubicBezTo>
                  <a:pt x="94538" y="478848"/>
                  <a:pt x="90130" y="524417"/>
                  <a:pt x="95028" y="570235"/>
                </a:cubicBezTo>
                <a:cubicBezTo>
                  <a:pt x="97967" y="597875"/>
                  <a:pt x="88171" y="624270"/>
                  <a:pt x="80579" y="650167"/>
                </a:cubicBezTo>
                <a:cubicBezTo>
                  <a:pt x="74947" y="669092"/>
                  <a:pt x="58539" y="675815"/>
                  <a:pt x="39683" y="669341"/>
                </a:cubicBezTo>
                <a:cubicBezTo>
                  <a:pt x="15929" y="661621"/>
                  <a:pt x="-479" y="645934"/>
                  <a:pt x="11" y="619290"/>
                </a:cubicBezTo>
                <a:cubicBezTo>
                  <a:pt x="3684" y="489306"/>
                  <a:pt x="7602" y="359322"/>
                  <a:pt x="12745" y="229588"/>
                </a:cubicBezTo>
                <a:cubicBezTo>
                  <a:pt x="14214" y="192734"/>
                  <a:pt x="5888" y="157375"/>
                  <a:pt x="11031" y="119027"/>
                </a:cubicBezTo>
                <a:cubicBezTo>
                  <a:pt x="16418" y="76197"/>
                  <a:pt x="27438" y="38846"/>
                  <a:pt x="56335" y="0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98460598-7583-486C-8491-4108D8706773}"/>
              </a:ext>
            </a:extLst>
          </p:cNvPr>
          <p:cNvSpPr/>
          <p:nvPr/>
        </p:nvSpPr>
        <p:spPr>
          <a:xfrm>
            <a:off x="7833820" y="6038402"/>
            <a:ext cx="401227" cy="73979"/>
          </a:xfrm>
          <a:custGeom>
            <a:avLst/>
            <a:gdLst>
              <a:gd name="connsiteX0" fmla="*/ 203071 w 638655"/>
              <a:gd name="connsiteY0" fmla="*/ 104106 h 117756"/>
              <a:gd name="connsiteX1" fmla="*/ 50749 w 638655"/>
              <a:gd name="connsiteY1" fmla="*/ 107094 h 117756"/>
              <a:gd name="connsiteX2" fmla="*/ 791 w 638655"/>
              <a:gd name="connsiteY2" fmla="*/ 57292 h 117756"/>
              <a:gd name="connsiteX3" fmla="*/ 64218 w 638655"/>
              <a:gd name="connsiteY3" fmla="*/ 19940 h 117756"/>
              <a:gd name="connsiteX4" fmla="*/ 479796 w 638655"/>
              <a:gd name="connsiteY4" fmla="*/ 7738 h 117756"/>
              <a:gd name="connsiteX5" fmla="*/ 585344 w 638655"/>
              <a:gd name="connsiteY5" fmla="*/ 19 h 117756"/>
              <a:gd name="connsiteX6" fmla="*/ 637505 w 638655"/>
              <a:gd name="connsiteY6" fmla="*/ 53058 h 117756"/>
              <a:gd name="connsiteX7" fmla="*/ 624036 w 638655"/>
              <a:gd name="connsiteY7" fmla="*/ 65011 h 117756"/>
              <a:gd name="connsiteX8" fmla="*/ 485673 w 638655"/>
              <a:gd name="connsiteY8" fmla="*/ 97880 h 117756"/>
              <a:gd name="connsiteX9" fmla="*/ 280946 w 638655"/>
              <a:gd name="connsiteY9" fmla="*/ 115560 h 117756"/>
              <a:gd name="connsiteX10" fmla="*/ 203071 w 638655"/>
              <a:gd name="connsiteY10" fmla="*/ 104106 h 11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8655" h="117756">
                <a:moveTo>
                  <a:pt x="203071" y="104106"/>
                </a:moveTo>
                <a:cubicBezTo>
                  <a:pt x="152378" y="122034"/>
                  <a:pt x="101686" y="121536"/>
                  <a:pt x="50749" y="107094"/>
                </a:cubicBezTo>
                <a:cubicBezTo>
                  <a:pt x="25280" y="100121"/>
                  <a:pt x="-5331" y="97382"/>
                  <a:pt x="791" y="57292"/>
                </a:cubicBezTo>
                <a:cubicBezTo>
                  <a:pt x="6669" y="18446"/>
                  <a:pt x="40953" y="21932"/>
                  <a:pt x="64218" y="19940"/>
                </a:cubicBezTo>
                <a:cubicBezTo>
                  <a:pt x="202336" y="6991"/>
                  <a:pt x="341188" y="10477"/>
                  <a:pt x="479796" y="7738"/>
                </a:cubicBezTo>
                <a:cubicBezTo>
                  <a:pt x="514815" y="6991"/>
                  <a:pt x="550080" y="766"/>
                  <a:pt x="585344" y="19"/>
                </a:cubicBezTo>
                <a:cubicBezTo>
                  <a:pt x="622567" y="-977"/>
                  <a:pt x="618159" y="37371"/>
                  <a:pt x="637505" y="53058"/>
                </a:cubicBezTo>
                <a:cubicBezTo>
                  <a:pt x="642648" y="57292"/>
                  <a:pt x="629179" y="64015"/>
                  <a:pt x="624036" y="65011"/>
                </a:cubicBezTo>
                <a:cubicBezTo>
                  <a:pt x="577997" y="75718"/>
                  <a:pt x="532447" y="89165"/>
                  <a:pt x="485673" y="97880"/>
                </a:cubicBezTo>
                <a:cubicBezTo>
                  <a:pt x="417349" y="110082"/>
                  <a:pt x="347311" y="95888"/>
                  <a:pt x="280946" y="115560"/>
                </a:cubicBezTo>
                <a:cubicBezTo>
                  <a:pt x="252293" y="124026"/>
                  <a:pt x="230988" y="91655"/>
                  <a:pt x="203071" y="104106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BA124486-747B-4397-96AD-7DACD9422BC4}"/>
              </a:ext>
            </a:extLst>
          </p:cNvPr>
          <p:cNvSpPr/>
          <p:nvPr/>
        </p:nvSpPr>
        <p:spPr>
          <a:xfrm>
            <a:off x="4492426" y="6026117"/>
            <a:ext cx="375046" cy="78083"/>
          </a:xfrm>
          <a:custGeom>
            <a:avLst/>
            <a:gdLst>
              <a:gd name="connsiteX0" fmla="*/ 453022 w 596982"/>
              <a:gd name="connsiteY0" fmla="*/ 99009 h 124289"/>
              <a:gd name="connsiteX1" fmla="*/ 330332 w 596982"/>
              <a:gd name="connsiteY1" fmla="*/ 114447 h 124289"/>
              <a:gd name="connsiteX2" fmla="*/ 188786 w 596982"/>
              <a:gd name="connsiteY2" fmla="*/ 115443 h 124289"/>
              <a:gd name="connsiteX3" fmla="*/ 41852 w 596982"/>
              <a:gd name="connsiteY3" fmla="*/ 120175 h 124289"/>
              <a:gd name="connsiteX4" fmla="*/ 466 w 596982"/>
              <a:gd name="connsiteY4" fmla="*/ 73610 h 124289"/>
              <a:gd name="connsiteX5" fmla="*/ 47240 w 596982"/>
              <a:gd name="connsiteY5" fmla="*/ 21317 h 124289"/>
              <a:gd name="connsiteX6" fmla="*/ 147645 w 596982"/>
              <a:gd name="connsiteY6" fmla="*/ 18827 h 124289"/>
              <a:gd name="connsiteX7" fmla="*/ 468695 w 596982"/>
              <a:gd name="connsiteY7" fmla="*/ 151 h 124289"/>
              <a:gd name="connsiteX8" fmla="*/ 584283 w 596982"/>
              <a:gd name="connsiteY8" fmla="*/ 33021 h 124289"/>
              <a:gd name="connsiteX9" fmla="*/ 578161 w 596982"/>
              <a:gd name="connsiteY9" fmla="*/ 66637 h 124289"/>
              <a:gd name="connsiteX10" fmla="*/ 453022 w 596982"/>
              <a:gd name="connsiteY10" fmla="*/ 99009 h 124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6982" h="124289">
                <a:moveTo>
                  <a:pt x="453022" y="99009"/>
                </a:moveTo>
                <a:cubicBezTo>
                  <a:pt x="404534" y="94527"/>
                  <a:pt x="368290" y="109965"/>
                  <a:pt x="330332" y="114447"/>
                </a:cubicBezTo>
                <a:cubicBezTo>
                  <a:pt x="282824" y="119926"/>
                  <a:pt x="236050" y="112704"/>
                  <a:pt x="188786" y="115443"/>
                </a:cubicBezTo>
                <a:cubicBezTo>
                  <a:pt x="140298" y="118183"/>
                  <a:pt x="91810" y="130633"/>
                  <a:pt x="41852" y="120175"/>
                </a:cubicBezTo>
                <a:cubicBezTo>
                  <a:pt x="12710" y="114198"/>
                  <a:pt x="-2963" y="104238"/>
                  <a:pt x="466" y="73610"/>
                </a:cubicBezTo>
                <a:cubicBezTo>
                  <a:pt x="3894" y="45222"/>
                  <a:pt x="12220" y="12353"/>
                  <a:pt x="47240" y="21317"/>
                </a:cubicBezTo>
                <a:cubicBezTo>
                  <a:pt x="82749" y="30282"/>
                  <a:pt x="115074" y="23060"/>
                  <a:pt x="147645" y="18827"/>
                </a:cubicBezTo>
                <a:cubicBezTo>
                  <a:pt x="254172" y="5381"/>
                  <a:pt x="361678" y="4883"/>
                  <a:pt x="468695" y="151"/>
                </a:cubicBezTo>
                <a:cubicBezTo>
                  <a:pt x="507633" y="-1592"/>
                  <a:pt x="548774" y="11855"/>
                  <a:pt x="584283" y="33021"/>
                </a:cubicBezTo>
                <a:cubicBezTo>
                  <a:pt x="608772" y="47463"/>
                  <a:pt x="592854" y="59914"/>
                  <a:pt x="578161" y="66637"/>
                </a:cubicBezTo>
                <a:cubicBezTo>
                  <a:pt x="535550" y="87056"/>
                  <a:pt x="490001" y="95772"/>
                  <a:pt x="453022" y="99009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704345C8-CCE5-4D19-BB15-0BA5889056AA}"/>
              </a:ext>
            </a:extLst>
          </p:cNvPr>
          <p:cNvSpPr/>
          <p:nvPr/>
        </p:nvSpPr>
        <p:spPr>
          <a:xfrm>
            <a:off x="8638842" y="6016165"/>
            <a:ext cx="325142" cy="78831"/>
          </a:xfrm>
          <a:custGeom>
            <a:avLst/>
            <a:gdLst>
              <a:gd name="connsiteX0" fmla="*/ 410112 w 517547"/>
              <a:gd name="connsiteY0" fmla="*/ 103892 h 125479"/>
              <a:gd name="connsiteX1" fmla="*/ 267831 w 517547"/>
              <a:gd name="connsiteY1" fmla="*/ 119829 h 125479"/>
              <a:gd name="connsiteX2" fmla="*/ 44981 w 517547"/>
              <a:gd name="connsiteY2" fmla="*/ 122070 h 125479"/>
              <a:gd name="connsiteX3" fmla="*/ 411 w 517547"/>
              <a:gd name="connsiteY3" fmla="*/ 66790 h 125479"/>
              <a:gd name="connsiteX4" fmla="*/ 27594 w 517547"/>
              <a:gd name="connsiteY4" fmla="*/ 33422 h 125479"/>
              <a:gd name="connsiteX5" fmla="*/ 110121 w 517547"/>
              <a:gd name="connsiteY5" fmla="*/ 24707 h 125479"/>
              <a:gd name="connsiteX6" fmla="*/ 361623 w 517547"/>
              <a:gd name="connsiteY6" fmla="*/ 4537 h 125479"/>
              <a:gd name="connsiteX7" fmla="*/ 459090 w 517547"/>
              <a:gd name="connsiteY7" fmla="*/ 553 h 125479"/>
              <a:gd name="connsiteX8" fmla="*/ 517373 w 517547"/>
              <a:gd name="connsiteY8" fmla="*/ 46620 h 125479"/>
              <a:gd name="connsiteX9" fmla="*/ 469375 w 517547"/>
              <a:gd name="connsiteY9" fmla="*/ 101153 h 125479"/>
              <a:gd name="connsiteX10" fmla="*/ 410112 w 517547"/>
              <a:gd name="connsiteY10" fmla="*/ 103892 h 125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7547" h="125479">
                <a:moveTo>
                  <a:pt x="410112" y="103892"/>
                </a:moveTo>
                <a:cubicBezTo>
                  <a:pt x="362358" y="105636"/>
                  <a:pt x="315094" y="116094"/>
                  <a:pt x="267831" y="119829"/>
                </a:cubicBezTo>
                <a:cubicBezTo>
                  <a:pt x="193874" y="125805"/>
                  <a:pt x="119427" y="127797"/>
                  <a:pt x="44981" y="122070"/>
                </a:cubicBezTo>
                <a:cubicBezTo>
                  <a:pt x="12900" y="119580"/>
                  <a:pt x="5064" y="91193"/>
                  <a:pt x="411" y="66790"/>
                </a:cubicBezTo>
                <a:cubicBezTo>
                  <a:pt x="-2773" y="51849"/>
                  <a:pt x="13145" y="31679"/>
                  <a:pt x="27594" y="33422"/>
                </a:cubicBezTo>
                <a:cubicBezTo>
                  <a:pt x="56980" y="37407"/>
                  <a:pt x="83918" y="20723"/>
                  <a:pt x="110121" y="24707"/>
                </a:cubicBezTo>
                <a:cubicBezTo>
                  <a:pt x="196078" y="37656"/>
                  <a:pt x="277626" y="6778"/>
                  <a:pt x="361623" y="4537"/>
                </a:cubicBezTo>
                <a:cubicBezTo>
                  <a:pt x="394194" y="3541"/>
                  <a:pt x="426764" y="-1688"/>
                  <a:pt x="459090" y="553"/>
                </a:cubicBezTo>
                <a:cubicBezTo>
                  <a:pt x="486027" y="2545"/>
                  <a:pt x="514680" y="13004"/>
                  <a:pt x="517373" y="46620"/>
                </a:cubicBezTo>
                <a:cubicBezTo>
                  <a:pt x="519577" y="78493"/>
                  <a:pt x="500721" y="94928"/>
                  <a:pt x="469375" y="101153"/>
                </a:cubicBezTo>
                <a:cubicBezTo>
                  <a:pt x="449294" y="105387"/>
                  <a:pt x="429703" y="101900"/>
                  <a:pt x="410112" y="103892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5582A3AC-B160-4876-A01B-D6DDA01B184C}"/>
              </a:ext>
            </a:extLst>
          </p:cNvPr>
          <p:cNvSpPr/>
          <p:nvPr/>
        </p:nvSpPr>
        <p:spPr>
          <a:xfrm>
            <a:off x="3045304" y="6028515"/>
            <a:ext cx="382947" cy="66628"/>
          </a:xfrm>
          <a:custGeom>
            <a:avLst/>
            <a:gdLst>
              <a:gd name="connsiteX0" fmla="*/ 199104 w 609559"/>
              <a:gd name="connsiteY0" fmla="*/ 7788 h 106055"/>
              <a:gd name="connsiteX1" fmla="*/ 422933 w 609559"/>
              <a:gd name="connsiteY1" fmla="*/ 5547 h 106055"/>
              <a:gd name="connsiteX2" fmla="*/ 531175 w 609559"/>
              <a:gd name="connsiteY2" fmla="*/ 7041 h 106055"/>
              <a:gd name="connsiteX3" fmla="*/ 552235 w 609559"/>
              <a:gd name="connsiteY3" fmla="*/ 9531 h 106055"/>
              <a:gd name="connsiteX4" fmla="*/ 609540 w 609559"/>
              <a:gd name="connsiteY4" fmla="*/ 45140 h 106055"/>
              <a:gd name="connsiteX5" fmla="*/ 554439 w 609559"/>
              <a:gd name="connsiteY5" fmla="*/ 74025 h 106055"/>
              <a:gd name="connsiteX6" fmla="*/ 395261 w 609559"/>
              <a:gd name="connsiteY6" fmla="*/ 91456 h 106055"/>
              <a:gd name="connsiteX7" fmla="*/ 184656 w 609559"/>
              <a:gd name="connsiteY7" fmla="*/ 96436 h 106055"/>
              <a:gd name="connsiteX8" fmla="*/ 32089 w 609559"/>
              <a:gd name="connsiteY8" fmla="*/ 86725 h 106055"/>
              <a:gd name="connsiteX9" fmla="*/ 9 w 609559"/>
              <a:gd name="connsiteY9" fmla="*/ 54104 h 106055"/>
              <a:gd name="connsiteX10" fmla="*/ 38946 w 609559"/>
              <a:gd name="connsiteY10" fmla="*/ 17749 h 106055"/>
              <a:gd name="connsiteX11" fmla="*/ 199104 w 609559"/>
              <a:gd name="connsiteY11" fmla="*/ 7788 h 106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09559" h="106055">
                <a:moveTo>
                  <a:pt x="199104" y="7788"/>
                </a:moveTo>
                <a:cubicBezTo>
                  <a:pt x="273551" y="10278"/>
                  <a:pt x="347262" y="-9144"/>
                  <a:pt x="422933" y="5547"/>
                </a:cubicBezTo>
                <a:cubicBezTo>
                  <a:pt x="457218" y="12270"/>
                  <a:pt x="494931" y="-4164"/>
                  <a:pt x="531175" y="7041"/>
                </a:cubicBezTo>
                <a:cubicBezTo>
                  <a:pt x="537787" y="9033"/>
                  <a:pt x="545868" y="6792"/>
                  <a:pt x="552235" y="9531"/>
                </a:cubicBezTo>
                <a:cubicBezTo>
                  <a:pt x="574031" y="18247"/>
                  <a:pt x="608805" y="22978"/>
                  <a:pt x="609540" y="45140"/>
                </a:cubicBezTo>
                <a:cubicBezTo>
                  <a:pt x="610519" y="69045"/>
                  <a:pt x="574765" y="69792"/>
                  <a:pt x="554439" y="74025"/>
                </a:cubicBezTo>
                <a:cubicBezTo>
                  <a:pt x="502033" y="85480"/>
                  <a:pt x="447912" y="86227"/>
                  <a:pt x="395261" y="91456"/>
                </a:cubicBezTo>
                <a:cubicBezTo>
                  <a:pt x="325222" y="98179"/>
                  <a:pt x="256408" y="81246"/>
                  <a:pt x="184656" y="96436"/>
                </a:cubicBezTo>
                <a:cubicBezTo>
                  <a:pt x="138616" y="106397"/>
                  <a:pt x="81802" y="115361"/>
                  <a:pt x="32089" y="86725"/>
                </a:cubicBezTo>
                <a:cubicBezTo>
                  <a:pt x="17151" y="78009"/>
                  <a:pt x="498" y="77262"/>
                  <a:pt x="9" y="54104"/>
                </a:cubicBezTo>
                <a:cubicBezTo>
                  <a:pt x="-481" y="26215"/>
                  <a:pt x="20089" y="18994"/>
                  <a:pt x="38946" y="17749"/>
                </a:cubicBezTo>
                <a:cubicBezTo>
                  <a:pt x="92332" y="14263"/>
                  <a:pt x="145228" y="2559"/>
                  <a:pt x="199104" y="7788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CB6F0E43-EB7A-46B9-A1BC-06CD61543521}"/>
              </a:ext>
            </a:extLst>
          </p:cNvPr>
          <p:cNvSpPr/>
          <p:nvPr/>
        </p:nvSpPr>
        <p:spPr>
          <a:xfrm>
            <a:off x="9112902" y="4942962"/>
            <a:ext cx="81872" cy="361619"/>
          </a:xfrm>
          <a:custGeom>
            <a:avLst/>
            <a:gdLst>
              <a:gd name="connsiteX0" fmla="*/ 92652 w 130321"/>
              <a:gd name="connsiteY0" fmla="*/ 117654 h 575610"/>
              <a:gd name="connsiteX1" fmla="*/ 125712 w 130321"/>
              <a:gd name="connsiteY1" fmla="*/ 324582 h 575610"/>
              <a:gd name="connsiteX2" fmla="*/ 97550 w 130321"/>
              <a:gd name="connsiteY2" fmla="*/ 559648 h 575610"/>
              <a:gd name="connsiteX3" fmla="*/ 86529 w 130321"/>
              <a:gd name="connsiteY3" fmla="*/ 575585 h 575610"/>
              <a:gd name="connsiteX4" fmla="*/ 71836 w 130321"/>
              <a:gd name="connsiteY4" fmla="*/ 562636 h 575610"/>
              <a:gd name="connsiteX5" fmla="*/ 32409 w 130321"/>
              <a:gd name="connsiteY5" fmla="*/ 388578 h 575610"/>
              <a:gd name="connsiteX6" fmla="*/ 16001 w 130321"/>
              <a:gd name="connsiteY6" fmla="*/ 241911 h 575610"/>
              <a:gd name="connsiteX7" fmla="*/ 2777 w 130321"/>
              <a:gd name="connsiteY7" fmla="*/ 46935 h 575610"/>
              <a:gd name="connsiteX8" fmla="*/ 35347 w 130321"/>
              <a:gd name="connsiteY8" fmla="*/ 868 h 575610"/>
              <a:gd name="connsiteX9" fmla="*/ 84081 w 130321"/>
              <a:gd name="connsiteY9" fmla="*/ 37971 h 575610"/>
              <a:gd name="connsiteX10" fmla="*/ 92652 w 130321"/>
              <a:gd name="connsiteY10" fmla="*/ 117654 h 575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0321" h="575610">
                <a:moveTo>
                  <a:pt x="92652" y="117654"/>
                </a:moveTo>
                <a:cubicBezTo>
                  <a:pt x="103672" y="186630"/>
                  <a:pt x="115916" y="255357"/>
                  <a:pt x="125712" y="324582"/>
                </a:cubicBezTo>
                <a:cubicBezTo>
                  <a:pt x="137222" y="405262"/>
                  <a:pt x="126936" y="483700"/>
                  <a:pt x="97550" y="559648"/>
                </a:cubicBezTo>
                <a:cubicBezTo>
                  <a:pt x="95101" y="566123"/>
                  <a:pt x="95835" y="575087"/>
                  <a:pt x="86529" y="575585"/>
                </a:cubicBezTo>
                <a:cubicBezTo>
                  <a:pt x="78448" y="576083"/>
                  <a:pt x="74285" y="569111"/>
                  <a:pt x="71836" y="562636"/>
                </a:cubicBezTo>
                <a:cubicBezTo>
                  <a:pt x="52245" y="506111"/>
                  <a:pt x="40490" y="448589"/>
                  <a:pt x="32409" y="388578"/>
                </a:cubicBezTo>
                <a:cubicBezTo>
                  <a:pt x="26042" y="339772"/>
                  <a:pt x="22368" y="290468"/>
                  <a:pt x="16001" y="241911"/>
                </a:cubicBezTo>
                <a:cubicBezTo>
                  <a:pt x="7430" y="177168"/>
                  <a:pt x="-5794" y="112674"/>
                  <a:pt x="2777" y="46935"/>
                </a:cubicBezTo>
                <a:cubicBezTo>
                  <a:pt x="5471" y="26267"/>
                  <a:pt x="4736" y="5350"/>
                  <a:pt x="35347" y="868"/>
                </a:cubicBezTo>
                <a:cubicBezTo>
                  <a:pt x="67183" y="-3614"/>
                  <a:pt x="78203" y="9335"/>
                  <a:pt x="84081" y="37971"/>
                </a:cubicBezTo>
                <a:cubicBezTo>
                  <a:pt x="89713" y="63868"/>
                  <a:pt x="102937" y="88769"/>
                  <a:pt x="92652" y="117654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4019098C-99AC-46AF-AFB7-D75C9DF0A100}"/>
              </a:ext>
            </a:extLst>
          </p:cNvPr>
          <p:cNvSpPr/>
          <p:nvPr/>
        </p:nvSpPr>
        <p:spPr>
          <a:xfrm>
            <a:off x="2985704" y="2550629"/>
            <a:ext cx="72622" cy="354082"/>
          </a:xfrm>
          <a:custGeom>
            <a:avLst/>
            <a:gdLst>
              <a:gd name="connsiteX0" fmla="*/ 96835 w 115596"/>
              <a:gd name="connsiteY0" fmla="*/ 113310 h 563613"/>
              <a:gd name="connsiteX1" fmla="*/ 110794 w 115596"/>
              <a:gd name="connsiteY1" fmla="*/ 367799 h 563613"/>
              <a:gd name="connsiteX2" fmla="*/ 115202 w 115596"/>
              <a:gd name="connsiteY2" fmla="*/ 517206 h 563613"/>
              <a:gd name="connsiteX3" fmla="*/ 79693 w 115596"/>
              <a:gd name="connsiteY3" fmla="*/ 562526 h 563613"/>
              <a:gd name="connsiteX4" fmla="*/ 31940 w 115596"/>
              <a:gd name="connsiteY4" fmla="*/ 531897 h 563613"/>
              <a:gd name="connsiteX5" fmla="*/ 16512 w 115596"/>
              <a:gd name="connsiteY5" fmla="*/ 437024 h 563613"/>
              <a:gd name="connsiteX6" fmla="*/ 9655 w 115596"/>
              <a:gd name="connsiteY6" fmla="*/ 237318 h 563613"/>
              <a:gd name="connsiteX7" fmla="*/ 18226 w 115596"/>
              <a:gd name="connsiteY7" fmla="*/ 31137 h 563613"/>
              <a:gd name="connsiteX8" fmla="*/ 49082 w 115596"/>
              <a:gd name="connsiteY8" fmla="*/ 10 h 563613"/>
              <a:gd name="connsiteX9" fmla="*/ 82387 w 115596"/>
              <a:gd name="connsiteY9" fmla="*/ 33378 h 563613"/>
              <a:gd name="connsiteX10" fmla="*/ 96835 w 115596"/>
              <a:gd name="connsiteY10" fmla="*/ 113310 h 563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5596" h="563613">
                <a:moveTo>
                  <a:pt x="96835" y="113310"/>
                </a:moveTo>
                <a:cubicBezTo>
                  <a:pt x="88999" y="198970"/>
                  <a:pt x="111774" y="282887"/>
                  <a:pt x="110794" y="367799"/>
                </a:cubicBezTo>
                <a:cubicBezTo>
                  <a:pt x="110304" y="417850"/>
                  <a:pt x="109325" y="467404"/>
                  <a:pt x="115202" y="517206"/>
                </a:cubicBezTo>
                <a:cubicBezTo>
                  <a:pt x="117896" y="538621"/>
                  <a:pt x="106876" y="558043"/>
                  <a:pt x="79693" y="562526"/>
                </a:cubicBezTo>
                <a:cubicBezTo>
                  <a:pt x="52510" y="567506"/>
                  <a:pt x="38552" y="555055"/>
                  <a:pt x="31940" y="531897"/>
                </a:cubicBezTo>
                <a:cubicBezTo>
                  <a:pt x="22879" y="501269"/>
                  <a:pt x="14552" y="472135"/>
                  <a:pt x="16512" y="437024"/>
                </a:cubicBezTo>
                <a:cubicBezTo>
                  <a:pt x="19940" y="371036"/>
                  <a:pt x="8920" y="303305"/>
                  <a:pt x="9655" y="237318"/>
                </a:cubicBezTo>
                <a:cubicBezTo>
                  <a:pt x="10879" y="168840"/>
                  <a:pt x="-17773" y="98121"/>
                  <a:pt x="18226" y="31137"/>
                </a:cubicBezTo>
                <a:cubicBezTo>
                  <a:pt x="25817" y="16943"/>
                  <a:pt x="30470" y="508"/>
                  <a:pt x="49082" y="10"/>
                </a:cubicBezTo>
                <a:cubicBezTo>
                  <a:pt x="70142" y="-488"/>
                  <a:pt x="75530" y="16943"/>
                  <a:pt x="82387" y="33378"/>
                </a:cubicBezTo>
                <a:cubicBezTo>
                  <a:pt x="93652" y="59524"/>
                  <a:pt x="100264" y="85421"/>
                  <a:pt x="96835" y="113310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A4D2ED80-284A-4BA0-8CE9-EDAB837B55C6}"/>
              </a:ext>
            </a:extLst>
          </p:cNvPr>
          <p:cNvSpPr/>
          <p:nvPr/>
        </p:nvSpPr>
        <p:spPr>
          <a:xfrm>
            <a:off x="2996946" y="4813348"/>
            <a:ext cx="64907" cy="378058"/>
          </a:xfrm>
          <a:custGeom>
            <a:avLst/>
            <a:gdLst>
              <a:gd name="connsiteX0" fmla="*/ 95593 w 103316"/>
              <a:gd name="connsiteY0" fmla="*/ 130735 h 601777"/>
              <a:gd name="connsiteX1" fmla="*/ 96083 w 103316"/>
              <a:gd name="connsiteY1" fmla="*/ 460923 h 601777"/>
              <a:gd name="connsiteX2" fmla="*/ 102940 w 103316"/>
              <a:gd name="connsiteY2" fmla="*/ 559282 h 601777"/>
              <a:gd name="connsiteX3" fmla="*/ 85063 w 103316"/>
              <a:gd name="connsiteY3" fmla="*/ 598875 h 601777"/>
              <a:gd name="connsiteX4" fmla="*/ 35595 w 103316"/>
              <a:gd name="connsiteY4" fmla="*/ 583934 h 601777"/>
              <a:gd name="connsiteX5" fmla="*/ 13800 w 103316"/>
              <a:gd name="connsiteY5" fmla="*/ 524919 h 601777"/>
              <a:gd name="connsiteX6" fmla="*/ 1310 w 103316"/>
              <a:gd name="connsiteY6" fmla="*/ 367544 h 601777"/>
              <a:gd name="connsiteX7" fmla="*/ 11596 w 103316"/>
              <a:gd name="connsiteY7" fmla="*/ 105585 h 601777"/>
              <a:gd name="connsiteX8" fmla="*/ 43431 w 103316"/>
              <a:gd name="connsiteY8" fmla="*/ 13202 h 601777"/>
              <a:gd name="connsiteX9" fmla="*/ 72328 w 103316"/>
              <a:gd name="connsiteY9" fmla="*/ 14696 h 601777"/>
              <a:gd name="connsiteX10" fmla="*/ 95593 w 103316"/>
              <a:gd name="connsiteY10" fmla="*/ 130735 h 601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3316" h="601777">
                <a:moveTo>
                  <a:pt x="95593" y="130735"/>
                </a:moveTo>
                <a:cubicBezTo>
                  <a:pt x="95593" y="252252"/>
                  <a:pt x="94858" y="356587"/>
                  <a:pt x="96083" y="460923"/>
                </a:cubicBezTo>
                <a:cubicBezTo>
                  <a:pt x="96328" y="493792"/>
                  <a:pt x="100246" y="526662"/>
                  <a:pt x="102940" y="559282"/>
                </a:cubicBezTo>
                <a:cubicBezTo>
                  <a:pt x="104409" y="576464"/>
                  <a:pt x="102205" y="592650"/>
                  <a:pt x="85063" y="598875"/>
                </a:cubicBezTo>
                <a:cubicBezTo>
                  <a:pt x="66206" y="606096"/>
                  <a:pt x="49309" y="599373"/>
                  <a:pt x="35595" y="583934"/>
                </a:cubicBezTo>
                <a:cubicBezTo>
                  <a:pt x="20412" y="567001"/>
                  <a:pt x="10371" y="541851"/>
                  <a:pt x="13800" y="524919"/>
                </a:cubicBezTo>
                <a:cubicBezTo>
                  <a:pt x="24085" y="470634"/>
                  <a:pt x="4004" y="420085"/>
                  <a:pt x="1310" y="367544"/>
                </a:cubicBezTo>
                <a:cubicBezTo>
                  <a:pt x="-3588" y="279643"/>
                  <a:pt x="6453" y="192738"/>
                  <a:pt x="11596" y="105585"/>
                </a:cubicBezTo>
                <a:cubicBezTo>
                  <a:pt x="13555" y="72466"/>
                  <a:pt x="28248" y="42336"/>
                  <a:pt x="43431" y="13202"/>
                </a:cubicBezTo>
                <a:cubicBezTo>
                  <a:pt x="53227" y="-5723"/>
                  <a:pt x="63023" y="-3482"/>
                  <a:pt x="72328" y="14696"/>
                </a:cubicBezTo>
                <a:cubicBezTo>
                  <a:pt x="93879" y="56529"/>
                  <a:pt x="89716" y="103343"/>
                  <a:pt x="95593" y="130735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1" name="Freeform: Shape 160">
            <a:extLst>
              <a:ext uri="{FF2B5EF4-FFF2-40B4-BE49-F238E27FC236}">
                <a16:creationId xmlns:a16="http://schemas.microsoft.com/office/drawing/2014/main" id="{532617A3-F3A7-49DA-AAB5-EA2E2ADB3510}"/>
              </a:ext>
            </a:extLst>
          </p:cNvPr>
          <p:cNvSpPr/>
          <p:nvPr/>
        </p:nvSpPr>
        <p:spPr>
          <a:xfrm>
            <a:off x="2665639" y="2081792"/>
            <a:ext cx="6860834" cy="4302370"/>
          </a:xfrm>
          <a:custGeom>
            <a:avLst/>
            <a:gdLst>
              <a:gd name="connsiteX0" fmla="*/ 10886291 w 10920777"/>
              <a:gd name="connsiteY0" fmla="*/ 51545 h 6848325"/>
              <a:gd name="connsiteX1" fmla="*/ 10897556 w 10920777"/>
              <a:gd name="connsiteY1" fmla="*/ 161110 h 6848325"/>
              <a:gd name="connsiteX2" fmla="*/ 10901229 w 10920777"/>
              <a:gd name="connsiteY2" fmla="*/ 373018 h 6848325"/>
              <a:gd name="connsiteX3" fmla="*/ 10894862 w 10920777"/>
              <a:gd name="connsiteY3" fmla="*/ 609578 h 6848325"/>
              <a:gd name="connsiteX4" fmla="*/ 10893148 w 10920777"/>
              <a:gd name="connsiteY4" fmla="*/ 884984 h 6848325"/>
              <a:gd name="connsiteX5" fmla="*/ 10892413 w 10920777"/>
              <a:gd name="connsiteY5" fmla="*/ 997039 h 6848325"/>
              <a:gd name="connsiteX6" fmla="*/ 10880168 w 10920777"/>
              <a:gd name="connsiteY6" fmla="*/ 1151426 h 6848325"/>
              <a:gd name="connsiteX7" fmla="*/ 10891188 w 10920777"/>
              <a:gd name="connsiteY7" fmla="*/ 1367069 h 6848325"/>
              <a:gd name="connsiteX8" fmla="*/ 10894127 w 10920777"/>
              <a:gd name="connsiteY8" fmla="*/ 1530420 h 6848325"/>
              <a:gd name="connsiteX9" fmla="*/ 10904657 w 10920777"/>
              <a:gd name="connsiteY9" fmla="*/ 1696012 h 6848325"/>
              <a:gd name="connsiteX10" fmla="*/ 10904168 w 10920777"/>
              <a:gd name="connsiteY10" fmla="*/ 2103145 h 6848325"/>
              <a:gd name="connsiteX11" fmla="*/ 10908086 w 10920777"/>
              <a:gd name="connsiteY11" fmla="*/ 2401459 h 6848325"/>
              <a:gd name="connsiteX12" fmla="*/ 10895107 w 10920777"/>
              <a:gd name="connsiteY12" fmla="*/ 2526463 h 6848325"/>
              <a:gd name="connsiteX13" fmla="*/ 10903433 w 10920777"/>
              <a:gd name="connsiteY13" fmla="*/ 2694047 h 6848325"/>
              <a:gd name="connsiteX14" fmla="*/ 10917881 w 10920777"/>
              <a:gd name="connsiteY14" fmla="*/ 2912678 h 6848325"/>
              <a:gd name="connsiteX15" fmla="*/ 10909065 w 10920777"/>
              <a:gd name="connsiteY15" fmla="*/ 3141519 h 6848325"/>
              <a:gd name="connsiteX16" fmla="*/ 10909310 w 10920777"/>
              <a:gd name="connsiteY16" fmla="*/ 3220207 h 6848325"/>
              <a:gd name="connsiteX17" fmla="*/ 10905147 w 10920777"/>
              <a:gd name="connsiteY17" fmla="*/ 3511549 h 6848325"/>
              <a:gd name="connsiteX18" fmla="*/ 10903923 w 10920777"/>
              <a:gd name="connsiteY18" fmla="*/ 3827793 h 6848325"/>
              <a:gd name="connsiteX19" fmla="*/ 10904412 w 10920777"/>
              <a:gd name="connsiteY19" fmla="*/ 4129843 h 6848325"/>
              <a:gd name="connsiteX20" fmla="*/ 10896576 w 10920777"/>
              <a:gd name="connsiteY20" fmla="*/ 4261570 h 6848325"/>
              <a:gd name="connsiteX21" fmla="*/ 10896821 w 10920777"/>
              <a:gd name="connsiteY21" fmla="*/ 4461027 h 6848325"/>
              <a:gd name="connsiteX22" fmla="*/ 10882617 w 10920777"/>
              <a:gd name="connsiteY22" fmla="*/ 4750627 h 6848325"/>
              <a:gd name="connsiteX23" fmla="*/ 10878944 w 10920777"/>
              <a:gd name="connsiteY23" fmla="*/ 4872393 h 6848325"/>
              <a:gd name="connsiteX24" fmla="*/ 10862046 w 10920777"/>
              <a:gd name="connsiteY24" fmla="*/ 5130119 h 6848325"/>
              <a:gd name="connsiteX25" fmla="*/ 10867924 w 10920777"/>
              <a:gd name="connsiteY25" fmla="*/ 5347505 h 6848325"/>
              <a:gd name="connsiteX26" fmla="*/ 10872087 w 10920777"/>
              <a:gd name="connsiteY26" fmla="*/ 5564643 h 6848325"/>
              <a:gd name="connsiteX27" fmla="*/ 10874536 w 10920777"/>
              <a:gd name="connsiteY27" fmla="*/ 5769329 h 6848325"/>
              <a:gd name="connsiteX28" fmla="*/ 10868169 w 10920777"/>
              <a:gd name="connsiteY28" fmla="*/ 5891096 h 6848325"/>
              <a:gd name="connsiteX29" fmla="*/ 10866210 w 10920777"/>
              <a:gd name="connsiteY29" fmla="*/ 5911515 h 6848325"/>
              <a:gd name="connsiteX30" fmla="*/ 10878209 w 10920777"/>
              <a:gd name="connsiteY30" fmla="*/ 6083083 h 6848325"/>
              <a:gd name="connsiteX31" fmla="*/ 10881883 w 10920777"/>
              <a:gd name="connsiteY31" fmla="*/ 6276813 h 6848325"/>
              <a:gd name="connsiteX32" fmla="*/ 10882862 w 10920777"/>
              <a:gd name="connsiteY32" fmla="*/ 6509389 h 6848325"/>
              <a:gd name="connsiteX33" fmla="*/ 10880413 w 10920777"/>
              <a:gd name="connsiteY33" fmla="*/ 6640120 h 6848325"/>
              <a:gd name="connsiteX34" fmla="*/ 10853230 w 10920777"/>
              <a:gd name="connsiteY34" fmla="*/ 6759147 h 6848325"/>
              <a:gd name="connsiteX35" fmla="*/ 10810375 w 10920777"/>
              <a:gd name="connsiteY35" fmla="*/ 6775582 h 6848325"/>
              <a:gd name="connsiteX36" fmla="*/ 10627197 w 10920777"/>
              <a:gd name="connsiteY36" fmla="*/ 6778072 h 6848325"/>
              <a:gd name="connsiteX37" fmla="*/ 10445734 w 10920777"/>
              <a:gd name="connsiteY37" fmla="*/ 6796997 h 6848325"/>
              <a:gd name="connsiteX38" fmla="*/ 10340921 w 10920777"/>
              <a:gd name="connsiteY38" fmla="*/ 6793262 h 6848325"/>
              <a:gd name="connsiteX39" fmla="*/ 10091868 w 10920777"/>
              <a:gd name="connsiteY39" fmla="*/ 6806708 h 6848325"/>
              <a:gd name="connsiteX40" fmla="*/ 9833264 w 10920777"/>
              <a:gd name="connsiteY40" fmla="*/ 6813182 h 6848325"/>
              <a:gd name="connsiteX41" fmla="*/ 9650331 w 10920777"/>
              <a:gd name="connsiteY41" fmla="*/ 6804716 h 6848325"/>
              <a:gd name="connsiteX42" fmla="*/ 9508050 w 10920777"/>
              <a:gd name="connsiteY42" fmla="*/ 6812435 h 6848325"/>
              <a:gd name="connsiteX43" fmla="*/ 9296220 w 10920777"/>
              <a:gd name="connsiteY43" fmla="*/ 6806210 h 6848325"/>
              <a:gd name="connsiteX44" fmla="*/ 9212958 w 10920777"/>
              <a:gd name="connsiteY44" fmla="*/ 6811937 h 6848325"/>
              <a:gd name="connsiteX45" fmla="*/ 8913457 w 10920777"/>
              <a:gd name="connsiteY45" fmla="*/ 6810194 h 6848325"/>
              <a:gd name="connsiteX46" fmla="*/ 8783176 w 10920777"/>
              <a:gd name="connsiteY46" fmla="*/ 6798989 h 6848325"/>
              <a:gd name="connsiteX47" fmla="*/ 8735178 w 10920777"/>
              <a:gd name="connsiteY47" fmla="*/ 6802475 h 6848325"/>
              <a:gd name="connsiteX48" fmla="*/ 8707015 w 10920777"/>
              <a:gd name="connsiteY48" fmla="*/ 6809198 h 6848325"/>
              <a:gd name="connsiteX49" fmla="*/ 8510858 w 10920777"/>
              <a:gd name="connsiteY49" fmla="*/ 6792266 h 6848325"/>
              <a:gd name="connsiteX50" fmla="*/ 8337232 w 10920777"/>
              <a:gd name="connsiteY50" fmla="*/ 6799238 h 6848325"/>
              <a:gd name="connsiteX51" fmla="*/ 8042384 w 10920777"/>
              <a:gd name="connsiteY51" fmla="*/ 6797744 h 6848325"/>
              <a:gd name="connsiteX52" fmla="*/ 7739211 w 10920777"/>
              <a:gd name="connsiteY52" fmla="*/ 6800732 h 6848325"/>
              <a:gd name="connsiteX53" fmla="*/ 7627051 w 10920777"/>
              <a:gd name="connsiteY53" fmla="*/ 6792016 h 6848325"/>
              <a:gd name="connsiteX54" fmla="*/ 7324367 w 10920777"/>
              <a:gd name="connsiteY54" fmla="*/ 6794258 h 6848325"/>
              <a:gd name="connsiteX55" fmla="*/ 7082661 w 10920777"/>
              <a:gd name="connsiteY55" fmla="*/ 6800234 h 6848325"/>
              <a:gd name="connsiteX56" fmla="*/ 6928380 w 10920777"/>
              <a:gd name="connsiteY56" fmla="*/ 6795254 h 6848325"/>
              <a:gd name="connsiteX57" fmla="*/ 6654838 w 10920777"/>
              <a:gd name="connsiteY57" fmla="*/ 6799736 h 6848325"/>
              <a:gd name="connsiteX58" fmla="*/ 6216485 w 10920777"/>
              <a:gd name="connsiteY58" fmla="*/ 6803969 h 6848325"/>
              <a:gd name="connsiteX59" fmla="*/ 5894700 w 10920777"/>
              <a:gd name="connsiteY59" fmla="*/ 6814178 h 6848325"/>
              <a:gd name="connsiteX60" fmla="*/ 5844742 w 10920777"/>
              <a:gd name="connsiteY60" fmla="*/ 6808949 h 6848325"/>
              <a:gd name="connsiteX61" fmla="*/ 5515365 w 10920777"/>
              <a:gd name="connsiteY61" fmla="*/ 6821151 h 6848325"/>
              <a:gd name="connsiteX62" fmla="*/ 5337085 w 10920777"/>
              <a:gd name="connsiteY62" fmla="*/ 6818163 h 6848325"/>
              <a:gd name="connsiteX63" fmla="*/ 5164438 w 10920777"/>
              <a:gd name="connsiteY63" fmla="*/ 6822147 h 6848325"/>
              <a:gd name="connsiteX64" fmla="*/ 5122562 w 10920777"/>
              <a:gd name="connsiteY64" fmla="*/ 6825384 h 6848325"/>
              <a:gd name="connsiteX65" fmla="*/ 4864693 w 10920777"/>
              <a:gd name="connsiteY65" fmla="*/ 6822396 h 6848325"/>
              <a:gd name="connsiteX66" fmla="*/ 4638659 w 10920777"/>
              <a:gd name="connsiteY66" fmla="*/ 6819408 h 6848325"/>
              <a:gd name="connsiteX67" fmla="*/ 4539479 w 10920777"/>
              <a:gd name="connsiteY67" fmla="*/ 6830364 h 6848325"/>
              <a:gd name="connsiteX68" fmla="*/ 4454747 w 10920777"/>
              <a:gd name="connsiteY68" fmla="*/ 6832605 h 6848325"/>
              <a:gd name="connsiteX69" fmla="*/ 4267651 w 10920777"/>
              <a:gd name="connsiteY69" fmla="*/ 6833850 h 6848325"/>
              <a:gd name="connsiteX70" fmla="*/ 4047985 w 10920777"/>
              <a:gd name="connsiteY70" fmla="*/ 6826629 h 6848325"/>
              <a:gd name="connsiteX71" fmla="*/ 3978191 w 10920777"/>
              <a:gd name="connsiteY71" fmla="*/ 6836340 h 6848325"/>
              <a:gd name="connsiteX72" fmla="*/ 3774443 w 10920777"/>
              <a:gd name="connsiteY72" fmla="*/ 6836340 h 6848325"/>
              <a:gd name="connsiteX73" fmla="*/ 3556001 w 10920777"/>
              <a:gd name="connsiteY73" fmla="*/ 6842317 h 6848325"/>
              <a:gd name="connsiteX74" fmla="*/ 3394129 w 10920777"/>
              <a:gd name="connsiteY74" fmla="*/ 6835842 h 6848325"/>
              <a:gd name="connsiteX75" fmla="*/ 3117648 w 10920777"/>
              <a:gd name="connsiteY75" fmla="*/ 6834348 h 6848325"/>
              <a:gd name="connsiteX76" fmla="*/ 2874227 w 10920777"/>
              <a:gd name="connsiteY76" fmla="*/ 6823641 h 6848325"/>
              <a:gd name="connsiteX77" fmla="*/ 2611705 w 10920777"/>
              <a:gd name="connsiteY77" fmla="*/ 6818163 h 6848325"/>
              <a:gd name="connsiteX78" fmla="*/ 2457915 w 10920777"/>
              <a:gd name="connsiteY78" fmla="*/ 6815423 h 6848325"/>
              <a:gd name="connsiteX79" fmla="*/ 2421181 w 10920777"/>
              <a:gd name="connsiteY79" fmla="*/ 6821898 h 6848325"/>
              <a:gd name="connsiteX80" fmla="*/ 2244615 w 10920777"/>
              <a:gd name="connsiteY80" fmla="*/ 6828621 h 6848325"/>
              <a:gd name="connsiteX81" fmla="*/ 2223800 w 10920777"/>
              <a:gd name="connsiteY81" fmla="*/ 6826380 h 6848325"/>
              <a:gd name="connsiteX82" fmla="*/ 1847894 w 10920777"/>
              <a:gd name="connsiteY82" fmla="*/ 6839578 h 6848325"/>
              <a:gd name="connsiteX83" fmla="*/ 1717857 w 10920777"/>
              <a:gd name="connsiteY83" fmla="*/ 6844309 h 6848325"/>
              <a:gd name="connsiteX84" fmla="*/ 1665451 w 10920777"/>
              <a:gd name="connsiteY84" fmla="*/ 6838831 h 6848325"/>
              <a:gd name="connsiteX85" fmla="*/ 1632880 w 10920777"/>
              <a:gd name="connsiteY85" fmla="*/ 6836091 h 6848325"/>
              <a:gd name="connsiteX86" fmla="*/ 1444315 w 10920777"/>
              <a:gd name="connsiteY86" fmla="*/ 6834597 h 6848325"/>
              <a:gd name="connsiteX87" fmla="*/ 1397786 w 10920777"/>
              <a:gd name="connsiteY87" fmla="*/ 6834597 h 6848325"/>
              <a:gd name="connsiteX88" fmla="*/ 1246689 w 10920777"/>
              <a:gd name="connsiteY88" fmla="*/ 6839827 h 6848325"/>
              <a:gd name="connsiteX89" fmla="*/ 1032900 w 10920777"/>
              <a:gd name="connsiteY89" fmla="*/ 6840325 h 6848325"/>
              <a:gd name="connsiteX90" fmla="*/ 888660 w 10920777"/>
              <a:gd name="connsiteY90" fmla="*/ 6830862 h 6848325"/>
              <a:gd name="connsiteX91" fmla="*/ 847029 w 10920777"/>
              <a:gd name="connsiteY91" fmla="*/ 6826380 h 6848325"/>
              <a:gd name="connsiteX92" fmla="*/ 661402 w 10920777"/>
              <a:gd name="connsiteY92" fmla="*/ 6830862 h 6848325"/>
              <a:gd name="connsiteX93" fmla="*/ 466470 w 10920777"/>
              <a:gd name="connsiteY93" fmla="*/ 6824886 h 6848325"/>
              <a:gd name="connsiteX94" fmla="*/ 221335 w 10920777"/>
              <a:gd name="connsiteY94" fmla="*/ 6834597 h 6848325"/>
              <a:gd name="connsiteX95" fmla="*/ 171377 w 10920777"/>
              <a:gd name="connsiteY95" fmla="*/ 6840076 h 6848325"/>
              <a:gd name="connsiteX96" fmla="*/ 117012 w 10920777"/>
              <a:gd name="connsiteY96" fmla="*/ 6818661 h 6848325"/>
              <a:gd name="connsiteX97" fmla="*/ 69503 w 10920777"/>
              <a:gd name="connsiteY97" fmla="*/ 6645847 h 6848325"/>
              <a:gd name="connsiteX98" fmla="*/ 65830 w 10920777"/>
              <a:gd name="connsiteY98" fmla="*/ 6499927 h 6848325"/>
              <a:gd name="connsiteX99" fmla="*/ 70727 w 10920777"/>
              <a:gd name="connsiteY99" fmla="*/ 6113462 h 6848325"/>
              <a:gd name="connsiteX100" fmla="*/ 74891 w 10920777"/>
              <a:gd name="connsiteY100" fmla="*/ 5889851 h 6848325"/>
              <a:gd name="connsiteX101" fmla="*/ 74401 w 10920777"/>
              <a:gd name="connsiteY101" fmla="*/ 5699357 h 6848325"/>
              <a:gd name="connsiteX102" fmla="*/ 84196 w 10920777"/>
              <a:gd name="connsiteY102" fmla="*/ 5317375 h 6848325"/>
              <a:gd name="connsiteX103" fmla="*/ 81258 w 10920777"/>
              <a:gd name="connsiteY103" fmla="*/ 5165977 h 6848325"/>
              <a:gd name="connsiteX104" fmla="*/ 87870 w 10920777"/>
              <a:gd name="connsiteY104" fmla="*/ 5103724 h 6848325"/>
              <a:gd name="connsiteX105" fmla="*/ 62646 w 10920777"/>
              <a:gd name="connsiteY105" fmla="*/ 4816614 h 6848325"/>
              <a:gd name="connsiteX106" fmla="*/ 61177 w 10920777"/>
              <a:gd name="connsiteY106" fmla="*/ 4680406 h 6848325"/>
              <a:gd name="connsiteX107" fmla="*/ 53585 w 10920777"/>
              <a:gd name="connsiteY107" fmla="*/ 4591011 h 6848325"/>
              <a:gd name="connsiteX108" fmla="*/ 51136 w 10920777"/>
              <a:gd name="connsiteY108" fmla="*/ 4574327 h 6848325"/>
              <a:gd name="connsiteX109" fmla="*/ 51626 w 10920777"/>
              <a:gd name="connsiteY109" fmla="*/ 4365905 h 6848325"/>
              <a:gd name="connsiteX110" fmla="*/ 47463 w 10920777"/>
              <a:gd name="connsiteY110" fmla="*/ 4176657 h 6848325"/>
              <a:gd name="connsiteX111" fmla="*/ 40606 w 10920777"/>
              <a:gd name="connsiteY111" fmla="*/ 3750350 h 6848325"/>
              <a:gd name="connsiteX112" fmla="*/ 43300 w 10920777"/>
              <a:gd name="connsiteY112" fmla="*/ 3433360 h 6848325"/>
              <a:gd name="connsiteX113" fmla="*/ 35218 w 10920777"/>
              <a:gd name="connsiteY113" fmla="*/ 3348696 h 6848325"/>
              <a:gd name="connsiteX114" fmla="*/ 39627 w 10920777"/>
              <a:gd name="connsiteY114" fmla="*/ 3173891 h 6848325"/>
              <a:gd name="connsiteX115" fmla="*/ 28117 w 10920777"/>
              <a:gd name="connsiteY115" fmla="*/ 2929860 h 6848325"/>
              <a:gd name="connsiteX116" fmla="*/ 12444 w 10920777"/>
              <a:gd name="connsiteY116" fmla="*/ 2676616 h 6848325"/>
              <a:gd name="connsiteX117" fmla="*/ 5097 w 10920777"/>
              <a:gd name="connsiteY117" fmla="*/ 2542400 h 6848325"/>
              <a:gd name="connsiteX118" fmla="*/ 7056 w 10920777"/>
              <a:gd name="connsiteY118" fmla="*/ 2395483 h 6848325"/>
              <a:gd name="connsiteX119" fmla="*/ 2648 w 10920777"/>
              <a:gd name="connsiteY119" fmla="*/ 2196773 h 6848325"/>
              <a:gd name="connsiteX120" fmla="*/ 4117 w 10920777"/>
              <a:gd name="connsiteY120" fmla="*/ 2004785 h 6848325"/>
              <a:gd name="connsiteX121" fmla="*/ 15137 w 10920777"/>
              <a:gd name="connsiteY121" fmla="*/ 1892731 h 6848325"/>
              <a:gd name="connsiteX122" fmla="*/ 21260 w 10920777"/>
              <a:gd name="connsiteY122" fmla="*/ 1667625 h 6848325"/>
              <a:gd name="connsiteX123" fmla="*/ 16852 w 10920777"/>
              <a:gd name="connsiteY123" fmla="*/ 1578230 h 6848325"/>
              <a:gd name="connsiteX124" fmla="*/ 24688 w 10920777"/>
              <a:gd name="connsiteY124" fmla="*/ 1349887 h 6848325"/>
              <a:gd name="connsiteX125" fmla="*/ 26402 w 10920777"/>
              <a:gd name="connsiteY125" fmla="*/ 1049331 h 6848325"/>
              <a:gd name="connsiteX126" fmla="*/ 34239 w 10920777"/>
              <a:gd name="connsiteY126" fmla="*/ 738317 h 6848325"/>
              <a:gd name="connsiteX127" fmla="*/ 48687 w 10920777"/>
              <a:gd name="connsiteY127" fmla="*/ 523670 h 6848325"/>
              <a:gd name="connsiteX128" fmla="*/ 46973 w 10920777"/>
              <a:gd name="connsiteY128" fmla="*/ 370279 h 6848325"/>
              <a:gd name="connsiteX129" fmla="*/ 51871 w 10920777"/>
              <a:gd name="connsiteY129" fmla="*/ 184268 h 6848325"/>
              <a:gd name="connsiteX130" fmla="*/ 61911 w 10920777"/>
              <a:gd name="connsiteY130" fmla="*/ 35111 h 6848325"/>
              <a:gd name="connsiteX131" fmla="*/ 75870 w 10920777"/>
              <a:gd name="connsiteY131" fmla="*/ 0 h 6848325"/>
              <a:gd name="connsiteX132" fmla="*/ 200029 w 10920777"/>
              <a:gd name="connsiteY132" fmla="*/ 100849 h 6848325"/>
              <a:gd name="connsiteX133" fmla="*/ 351616 w 10920777"/>
              <a:gd name="connsiteY133" fmla="*/ 214398 h 6848325"/>
              <a:gd name="connsiteX134" fmla="*/ 560752 w 10920777"/>
              <a:gd name="connsiteY134" fmla="*/ 389453 h 6848325"/>
              <a:gd name="connsiteX135" fmla="*/ 656994 w 10920777"/>
              <a:gd name="connsiteY135" fmla="*/ 469634 h 6848325"/>
              <a:gd name="connsiteX136" fmla="*/ 794377 w 10920777"/>
              <a:gd name="connsiteY136" fmla="*/ 586420 h 6848325"/>
              <a:gd name="connsiteX137" fmla="*/ 1037798 w 10920777"/>
              <a:gd name="connsiteY137" fmla="*/ 787621 h 6848325"/>
              <a:gd name="connsiteX138" fmla="*/ 1078450 w 10920777"/>
              <a:gd name="connsiteY138" fmla="*/ 814265 h 6848325"/>
              <a:gd name="connsiteX139" fmla="*/ 1116163 w 10920777"/>
              <a:gd name="connsiteY139" fmla="*/ 833190 h 6848325"/>
              <a:gd name="connsiteX140" fmla="*/ 1244975 w 10920777"/>
              <a:gd name="connsiteY140" fmla="*/ 954707 h 6848325"/>
              <a:gd name="connsiteX141" fmla="*/ 1461457 w 10920777"/>
              <a:gd name="connsiteY141" fmla="*/ 1122789 h 6848325"/>
              <a:gd name="connsiteX142" fmla="*/ 1571168 w 10920777"/>
              <a:gd name="connsiteY142" fmla="*/ 1213927 h 6848325"/>
              <a:gd name="connsiteX143" fmla="*/ 1713694 w 10920777"/>
              <a:gd name="connsiteY143" fmla="*/ 1328721 h 6848325"/>
              <a:gd name="connsiteX144" fmla="*/ 1918422 w 10920777"/>
              <a:gd name="connsiteY144" fmla="*/ 1508507 h 6848325"/>
              <a:gd name="connsiteX145" fmla="*/ 2078825 w 10920777"/>
              <a:gd name="connsiteY145" fmla="*/ 1638242 h 6848325"/>
              <a:gd name="connsiteX146" fmla="*/ 2136129 w 10920777"/>
              <a:gd name="connsiteY146" fmla="*/ 1689289 h 6848325"/>
              <a:gd name="connsiteX147" fmla="*/ 2226983 w 10920777"/>
              <a:gd name="connsiteY147" fmla="*/ 1748553 h 6848325"/>
              <a:gd name="connsiteX148" fmla="*/ 2385427 w 10920777"/>
              <a:gd name="connsiteY148" fmla="*/ 1902193 h 6848325"/>
              <a:gd name="connsiteX149" fmla="*/ 2401835 w 10920777"/>
              <a:gd name="connsiteY149" fmla="*/ 1913398 h 6848325"/>
              <a:gd name="connsiteX150" fmla="*/ 2525504 w 10920777"/>
              <a:gd name="connsiteY150" fmla="*/ 2004785 h 6848325"/>
              <a:gd name="connsiteX151" fmla="*/ 2590155 w 10920777"/>
              <a:gd name="connsiteY151" fmla="*/ 2075006 h 6848325"/>
              <a:gd name="connsiteX152" fmla="*/ 2745170 w 10920777"/>
              <a:gd name="connsiteY152" fmla="*/ 2199263 h 6848325"/>
              <a:gd name="connsiteX153" fmla="*/ 2786312 w 10920777"/>
              <a:gd name="connsiteY153" fmla="*/ 2226903 h 6848325"/>
              <a:gd name="connsiteX154" fmla="*/ 2834065 w 10920777"/>
              <a:gd name="connsiteY154" fmla="*/ 2258776 h 6848325"/>
              <a:gd name="connsiteX155" fmla="*/ 2980754 w 10920777"/>
              <a:gd name="connsiteY155" fmla="*/ 2387515 h 6848325"/>
              <a:gd name="connsiteX156" fmla="*/ 3162708 w 10920777"/>
              <a:gd name="connsiteY156" fmla="*/ 2537170 h 6848325"/>
              <a:gd name="connsiteX157" fmla="*/ 3303764 w 10920777"/>
              <a:gd name="connsiteY157" fmla="*/ 2657691 h 6848325"/>
              <a:gd name="connsiteX158" fmla="*/ 3500411 w 10920777"/>
              <a:gd name="connsiteY158" fmla="*/ 2804359 h 6848325"/>
              <a:gd name="connsiteX159" fmla="*/ 3559674 w 10920777"/>
              <a:gd name="connsiteY159" fmla="*/ 2839220 h 6848325"/>
              <a:gd name="connsiteX160" fmla="*/ 3629958 w 10920777"/>
              <a:gd name="connsiteY160" fmla="*/ 2922141 h 6848325"/>
              <a:gd name="connsiteX161" fmla="*/ 3699506 w 10920777"/>
              <a:gd name="connsiteY161" fmla="*/ 2972441 h 6848325"/>
              <a:gd name="connsiteX162" fmla="*/ 3678691 w 10920777"/>
              <a:gd name="connsiteY162" fmla="*/ 3132057 h 6848325"/>
              <a:gd name="connsiteX163" fmla="*/ 3688486 w 10920777"/>
              <a:gd name="connsiteY163" fmla="*/ 3327779 h 6848325"/>
              <a:gd name="connsiteX164" fmla="*/ 3741872 w 10920777"/>
              <a:gd name="connsiteY164" fmla="*/ 3555873 h 6848325"/>
              <a:gd name="connsiteX165" fmla="*/ 3784728 w 10920777"/>
              <a:gd name="connsiteY165" fmla="*/ 3706027 h 6848325"/>
              <a:gd name="connsiteX166" fmla="*/ 3883664 w 10920777"/>
              <a:gd name="connsiteY166" fmla="*/ 3933622 h 6848325"/>
              <a:gd name="connsiteX167" fmla="*/ 3934846 w 10920777"/>
              <a:gd name="connsiteY167" fmla="*/ 4031484 h 6848325"/>
              <a:gd name="connsiteX168" fmla="*/ 4075657 w 10920777"/>
              <a:gd name="connsiteY168" fmla="*/ 4225961 h 6848325"/>
              <a:gd name="connsiteX169" fmla="*/ 4193449 w 10920777"/>
              <a:gd name="connsiteY169" fmla="*/ 4372379 h 6848325"/>
              <a:gd name="connsiteX170" fmla="*/ 4429034 w 10920777"/>
              <a:gd name="connsiteY170" fmla="*/ 4578311 h 6848325"/>
              <a:gd name="connsiteX171" fmla="*/ 4703310 w 10920777"/>
              <a:gd name="connsiteY171" fmla="*/ 4812132 h 6848325"/>
              <a:gd name="connsiteX172" fmla="*/ 5060360 w 10920777"/>
              <a:gd name="connsiteY172" fmla="*/ 5110945 h 6848325"/>
              <a:gd name="connsiteX173" fmla="*/ 5310882 w 10920777"/>
              <a:gd name="connsiteY173" fmla="*/ 5305423 h 6848325"/>
              <a:gd name="connsiteX174" fmla="*/ 5443123 w 10920777"/>
              <a:gd name="connsiteY174" fmla="*/ 5397058 h 6848325"/>
              <a:gd name="connsiteX175" fmla="*/ 5502876 w 10920777"/>
              <a:gd name="connsiteY175" fmla="*/ 5399549 h 6848325"/>
              <a:gd name="connsiteX176" fmla="*/ 5679441 w 10920777"/>
              <a:gd name="connsiteY176" fmla="*/ 5268071 h 6848325"/>
              <a:gd name="connsiteX177" fmla="*/ 5828579 w 10920777"/>
              <a:gd name="connsiteY177" fmla="*/ 5149044 h 6848325"/>
              <a:gd name="connsiteX178" fmla="*/ 6138855 w 10920777"/>
              <a:gd name="connsiteY178" fmla="*/ 4904764 h 6848325"/>
              <a:gd name="connsiteX179" fmla="*/ 6358031 w 10920777"/>
              <a:gd name="connsiteY179" fmla="*/ 4715267 h 6848325"/>
              <a:gd name="connsiteX180" fmla="*/ 6537781 w 10920777"/>
              <a:gd name="connsiteY180" fmla="*/ 4556647 h 6848325"/>
              <a:gd name="connsiteX181" fmla="*/ 6732223 w 10920777"/>
              <a:gd name="connsiteY181" fmla="*/ 4389810 h 6848325"/>
              <a:gd name="connsiteX182" fmla="*/ 6819404 w 10920777"/>
              <a:gd name="connsiteY182" fmla="*/ 4288463 h 6848325"/>
              <a:gd name="connsiteX183" fmla="*/ 6913442 w 10920777"/>
              <a:gd name="connsiteY183" fmla="*/ 4179894 h 6848325"/>
              <a:gd name="connsiteX184" fmla="*/ 6933033 w 10920777"/>
              <a:gd name="connsiteY184" fmla="*/ 4152503 h 6848325"/>
              <a:gd name="connsiteX185" fmla="*/ 6982501 w 10920777"/>
              <a:gd name="connsiteY185" fmla="*/ 4059124 h 6848325"/>
              <a:gd name="connsiteX186" fmla="*/ 7110823 w 10920777"/>
              <a:gd name="connsiteY186" fmla="*/ 3831030 h 6848325"/>
              <a:gd name="connsiteX187" fmla="*/ 7136047 w 10920777"/>
              <a:gd name="connsiteY187" fmla="*/ 3750101 h 6848325"/>
              <a:gd name="connsiteX188" fmla="*/ 7194086 w 10920777"/>
              <a:gd name="connsiteY188" fmla="*/ 3550146 h 6848325"/>
              <a:gd name="connsiteX189" fmla="*/ 7221023 w 10920777"/>
              <a:gd name="connsiteY189" fmla="*/ 3465731 h 6848325"/>
              <a:gd name="connsiteX190" fmla="*/ 7241104 w 10920777"/>
              <a:gd name="connsiteY190" fmla="*/ 3326534 h 6848325"/>
              <a:gd name="connsiteX191" fmla="*/ 7248451 w 10920777"/>
              <a:gd name="connsiteY191" fmla="*/ 3219211 h 6848325"/>
              <a:gd name="connsiteX192" fmla="*/ 7238166 w 10920777"/>
              <a:gd name="connsiteY192" fmla="*/ 3032453 h 6848325"/>
              <a:gd name="connsiteX193" fmla="*/ 7422323 w 10920777"/>
              <a:gd name="connsiteY193" fmla="*/ 2886034 h 6848325"/>
              <a:gd name="connsiteX194" fmla="*/ 7496770 w 10920777"/>
              <a:gd name="connsiteY194" fmla="*/ 2825276 h 6848325"/>
              <a:gd name="connsiteX195" fmla="*/ 7501912 w 10920777"/>
              <a:gd name="connsiteY195" fmla="*/ 2819050 h 6848325"/>
              <a:gd name="connsiteX196" fmla="*/ 7625582 w 10920777"/>
              <a:gd name="connsiteY196" fmla="*/ 2722683 h 6848325"/>
              <a:gd name="connsiteX197" fmla="*/ 7815616 w 10920777"/>
              <a:gd name="connsiteY197" fmla="*/ 2570538 h 6848325"/>
              <a:gd name="connsiteX198" fmla="*/ 8004916 w 10920777"/>
              <a:gd name="connsiteY198" fmla="*/ 2410673 h 6848325"/>
              <a:gd name="connsiteX199" fmla="*/ 8186869 w 10920777"/>
              <a:gd name="connsiteY199" fmla="*/ 2251804 h 6848325"/>
              <a:gd name="connsiteX200" fmla="*/ 8209154 w 10920777"/>
              <a:gd name="connsiteY200" fmla="*/ 2232879 h 6848325"/>
              <a:gd name="connsiteX201" fmla="*/ 8353150 w 10920777"/>
              <a:gd name="connsiteY201" fmla="*/ 2122318 h 6848325"/>
              <a:gd name="connsiteX202" fmla="*/ 8460901 w 10920777"/>
              <a:gd name="connsiteY202" fmla="*/ 2022963 h 6848325"/>
              <a:gd name="connsiteX203" fmla="*/ 8464329 w 10920777"/>
              <a:gd name="connsiteY203" fmla="*/ 2020722 h 6848325"/>
              <a:gd name="connsiteX204" fmla="*/ 8592897 w 10920777"/>
              <a:gd name="connsiteY204" fmla="*/ 1926596 h 6848325"/>
              <a:gd name="connsiteX205" fmla="*/ 8691832 w 10920777"/>
              <a:gd name="connsiteY205" fmla="*/ 1841434 h 6848325"/>
              <a:gd name="connsiteX206" fmla="*/ 8773870 w 10920777"/>
              <a:gd name="connsiteY206" fmla="*/ 1764739 h 6848325"/>
              <a:gd name="connsiteX207" fmla="*/ 8809624 w 10920777"/>
              <a:gd name="connsiteY207" fmla="*/ 1728881 h 6848325"/>
              <a:gd name="connsiteX208" fmla="*/ 8936967 w 10920777"/>
              <a:gd name="connsiteY208" fmla="*/ 1638740 h 6848325"/>
              <a:gd name="connsiteX209" fmla="*/ 9132634 w 10920777"/>
              <a:gd name="connsiteY209" fmla="*/ 1473894 h 6848325"/>
              <a:gd name="connsiteX210" fmla="*/ 9280303 w 10920777"/>
              <a:gd name="connsiteY210" fmla="*/ 1349638 h 6848325"/>
              <a:gd name="connsiteX211" fmla="*/ 9453929 w 10920777"/>
              <a:gd name="connsiteY211" fmla="*/ 1206208 h 6848325"/>
              <a:gd name="connsiteX212" fmla="*/ 9605516 w 10920777"/>
              <a:gd name="connsiteY212" fmla="*/ 1072240 h 6848325"/>
              <a:gd name="connsiteX213" fmla="*/ 9640046 w 10920777"/>
              <a:gd name="connsiteY213" fmla="*/ 1048335 h 6848325"/>
              <a:gd name="connsiteX214" fmla="*/ 9786000 w 10920777"/>
              <a:gd name="connsiteY214" fmla="*/ 941510 h 6848325"/>
              <a:gd name="connsiteX215" fmla="*/ 9953015 w 10920777"/>
              <a:gd name="connsiteY215" fmla="*/ 810779 h 6848325"/>
              <a:gd name="connsiteX216" fmla="*/ 9975300 w 10920777"/>
              <a:gd name="connsiteY216" fmla="*/ 791854 h 6848325"/>
              <a:gd name="connsiteX217" fmla="*/ 10045584 w 10920777"/>
              <a:gd name="connsiteY217" fmla="*/ 715657 h 6848325"/>
              <a:gd name="connsiteX218" fmla="*/ 10229251 w 10920777"/>
              <a:gd name="connsiteY218" fmla="*/ 583930 h 6848325"/>
              <a:gd name="connsiteX219" fmla="*/ 10255699 w 10920777"/>
              <a:gd name="connsiteY219" fmla="*/ 563262 h 6848325"/>
              <a:gd name="connsiteX220" fmla="*/ 10455529 w 10920777"/>
              <a:gd name="connsiteY220" fmla="*/ 391445 h 6848325"/>
              <a:gd name="connsiteX221" fmla="*/ 10622544 w 10920777"/>
              <a:gd name="connsiteY221" fmla="*/ 256730 h 6848325"/>
              <a:gd name="connsiteX222" fmla="*/ 10813313 w 10920777"/>
              <a:gd name="connsiteY222" fmla="*/ 105581 h 6848325"/>
              <a:gd name="connsiteX223" fmla="*/ 10886291 w 10920777"/>
              <a:gd name="connsiteY223" fmla="*/ 51545 h 6848325"/>
              <a:gd name="connsiteX224" fmla="*/ 5823927 w 10920777"/>
              <a:gd name="connsiteY224" fmla="*/ 6358987 h 6848325"/>
              <a:gd name="connsiteX225" fmla="*/ 5745807 w 10920777"/>
              <a:gd name="connsiteY225" fmla="*/ 6374924 h 6848325"/>
              <a:gd name="connsiteX226" fmla="*/ 5713236 w 10920777"/>
              <a:gd name="connsiteY226" fmla="*/ 6417255 h 6848325"/>
              <a:gd name="connsiteX227" fmla="*/ 5750704 w 10920777"/>
              <a:gd name="connsiteY227" fmla="*/ 6466061 h 6848325"/>
              <a:gd name="connsiteX228" fmla="*/ 5855517 w 10920777"/>
              <a:gd name="connsiteY228" fmla="*/ 6466061 h 6848325"/>
              <a:gd name="connsiteX229" fmla="*/ 6094530 w 10920777"/>
              <a:gd name="connsiteY229" fmla="*/ 6466061 h 6848325"/>
              <a:gd name="connsiteX230" fmla="*/ 6330849 w 10920777"/>
              <a:gd name="connsiteY230" fmla="*/ 6425473 h 6848325"/>
              <a:gd name="connsiteX231" fmla="*/ 6375663 w 10920777"/>
              <a:gd name="connsiteY231" fmla="*/ 6365959 h 6848325"/>
              <a:gd name="connsiteX232" fmla="*/ 6327175 w 10920777"/>
              <a:gd name="connsiteY232" fmla="*/ 6325619 h 6848325"/>
              <a:gd name="connsiteX233" fmla="*/ 6284809 w 10920777"/>
              <a:gd name="connsiteY233" fmla="*/ 6324872 h 6848325"/>
              <a:gd name="connsiteX234" fmla="*/ 6049225 w 10920777"/>
              <a:gd name="connsiteY234" fmla="*/ 6352762 h 6848325"/>
              <a:gd name="connsiteX235" fmla="*/ 5823927 w 10920777"/>
              <a:gd name="connsiteY235" fmla="*/ 6358987 h 6848325"/>
              <a:gd name="connsiteX236" fmla="*/ 4331812 w 10920777"/>
              <a:gd name="connsiteY236" fmla="*/ 6316406 h 6848325"/>
              <a:gd name="connsiteX237" fmla="*/ 4290181 w 10920777"/>
              <a:gd name="connsiteY237" fmla="*/ 6314663 h 6848325"/>
              <a:gd name="connsiteX238" fmla="*/ 4227489 w 10920777"/>
              <a:gd name="connsiteY238" fmla="*/ 6366208 h 6848325"/>
              <a:gd name="connsiteX239" fmla="*/ 4281855 w 10920777"/>
              <a:gd name="connsiteY239" fmla="*/ 6419247 h 6848325"/>
              <a:gd name="connsiteX240" fmla="*/ 4493929 w 10920777"/>
              <a:gd name="connsiteY240" fmla="*/ 6418998 h 6848325"/>
              <a:gd name="connsiteX241" fmla="*/ 4687148 w 10920777"/>
              <a:gd name="connsiteY241" fmla="*/ 6417006 h 6848325"/>
              <a:gd name="connsiteX242" fmla="*/ 4734656 w 10920777"/>
              <a:gd name="connsiteY242" fmla="*/ 6421738 h 6848325"/>
              <a:gd name="connsiteX243" fmla="*/ 4852938 w 10920777"/>
              <a:gd name="connsiteY243" fmla="*/ 6394346 h 6848325"/>
              <a:gd name="connsiteX244" fmla="*/ 4863468 w 10920777"/>
              <a:gd name="connsiteY244" fmla="*/ 6351019 h 6848325"/>
              <a:gd name="connsiteX245" fmla="*/ 4790491 w 10920777"/>
              <a:gd name="connsiteY245" fmla="*/ 6307442 h 6848325"/>
              <a:gd name="connsiteX246" fmla="*/ 4583804 w 10920777"/>
              <a:gd name="connsiteY246" fmla="*/ 6303955 h 6848325"/>
              <a:gd name="connsiteX247" fmla="*/ 4531642 w 10920777"/>
              <a:gd name="connsiteY247" fmla="*/ 6292999 h 6848325"/>
              <a:gd name="connsiteX248" fmla="*/ 4331812 w 10920777"/>
              <a:gd name="connsiteY248" fmla="*/ 6316406 h 6848325"/>
              <a:gd name="connsiteX249" fmla="*/ 10301004 w 10920777"/>
              <a:gd name="connsiteY249" fmla="*/ 2473175 h 6848325"/>
              <a:gd name="connsiteX250" fmla="*/ 10335778 w 10920777"/>
              <a:gd name="connsiteY250" fmla="*/ 2640261 h 6848325"/>
              <a:gd name="connsiteX251" fmla="*/ 10358798 w 10920777"/>
              <a:gd name="connsiteY251" fmla="*/ 2662174 h 6848325"/>
              <a:gd name="connsiteX252" fmla="*/ 10369328 w 10920777"/>
              <a:gd name="connsiteY252" fmla="*/ 2637273 h 6848325"/>
              <a:gd name="connsiteX253" fmla="*/ 10406306 w 10920777"/>
              <a:gd name="connsiteY253" fmla="*/ 2394985 h 6848325"/>
              <a:gd name="connsiteX254" fmla="*/ 10385491 w 10920777"/>
              <a:gd name="connsiteY254" fmla="*/ 2012754 h 6848325"/>
              <a:gd name="connsiteX255" fmla="*/ 10351206 w 10920777"/>
              <a:gd name="connsiteY255" fmla="*/ 1971169 h 6848325"/>
              <a:gd name="connsiteX256" fmla="*/ 10299045 w 10920777"/>
              <a:gd name="connsiteY256" fmla="*/ 1996070 h 6848325"/>
              <a:gd name="connsiteX257" fmla="*/ 10282147 w 10920777"/>
              <a:gd name="connsiteY257" fmla="*/ 2070773 h 6848325"/>
              <a:gd name="connsiteX258" fmla="*/ 10298065 w 10920777"/>
              <a:gd name="connsiteY258" fmla="*/ 2296875 h 6848325"/>
              <a:gd name="connsiteX259" fmla="*/ 10301004 w 10920777"/>
              <a:gd name="connsiteY259" fmla="*/ 2473175 h 6848325"/>
              <a:gd name="connsiteX260" fmla="*/ 7351550 w 10920777"/>
              <a:gd name="connsiteY260" fmla="*/ 6424726 h 6848325"/>
              <a:gd name="connsiteX261" fmla="*/ 7619704 w 10920777"/>
              <a:gd name="connsiteY261" fmla="*/ 6385631 h 6848325"/>
              <a:gd name="connsiteX262" fmla="*/ 7657172 w 10920777"/>
              <a:gd name="connsiteY262" fmla="*/ 6355999 h 6848325"/>
              <a:gd name="connsiteX263" fmla="*/ 7635377 w 10920777"/>
              <a:gd name="connsiteY263" fmla="*/ 6303208 h 6848325"/>
              <a:gd name="connsiteX264" fmla="*/ 7587134 w 10920777"/>
              <a:gd name="connsiteY264" fmla="*/ 6299722 h 6848325"/>
              <a:gd name="connsiteX265" fmla="*/ 7464199 w 10920777"/>
              <a:gd name="connsiteY265" fmla="*/ 6322133 h 6848325"/>
              <a:gd name="connsiteX266" fmla="*/ 7237431 w 10920777"/>
              <a:gd name="connsiteY266" fmla="*/ 6327861 h 6848325"/>
              <a:gd name="connsiteX267" fmla="*/ 7056947 w 10920777"/>
              <a:gd name="connsiteY267" fmla="*/ 6334335 h 6848325"/>
              <a:gd name="connsiteX268" fmla="*/ 6972705 w 10920777"/>
              <a:gd name="connsiteY268" fmla="*/ 6368449 h 6848325"/>
              <a:gd name="connsiteX269" fmla="*/ 7034417 w 10920777"/>
              <a:gd name="connsiteY269" fmla="*/ 6426220 h 6848325"/>
              <a:gd name="connsiteX270" fmla="*/ 7177188 w 10920777"/>
              <a:gd name="connsiteY270" fmla="*/ 6448133 h 6848325"/>
              <a:gd name="connsiteX271" fmla="*/ 7351550 w 10920777"/>
              <a:gd name="connsiteY271" fmla="*/ 6424726 h 6848325"/>
              <a:gd name="connsiteX272" fmla="*/ 10375450 w 10920777"/>
              <a:gd name="connsiteY272" fmla="*/ 5770326 h 6848325"/>
              <a:gd name="connsiteX273" fmla="*/ 10375205 w 10920777"/>
              <a:gd name="connsiteY273" fmla="*/ 5671468 h 6848325"/>
              <a:gd name="connsiteX274" fmla="*/ 10353410 w 10920777"/>
              <a:gd name="connsiteY274" fmla="*/ 5611706 h 6848325"/>
              <a:gd name="connsiteX275" fmla="*/ 10290718 w 10920777"/>
              <a:gd name="connsiteY275" fmla="*/ 5605231 h 6848325"/>
              <a:gd name="connsiteX276" fmla="*/ 10270637 w 10920777"/>
              <a:gd name="connsiteY276" fmla="*/ 5638350 h 6848325"/>
              <a:gd name="connsiteX277" fmla="*/ 10258883 w 10920777"/>
              <a:gd name="connsiteY277" fmla="*/ 5791242 h 6848325"/>
              <a:gd name="connsiteX278" fmla="*/ 10255944 w 10920777"/>
              <a:gd name="connsiteY278" fmla="*/ 5825108 h 6848325"/>
              <a:gd name="connsiteX279" fmla="*/ 10273086 w 10920777"/>
              <a:gd name="connsiteY279" fmla="*/ 5986218 h 6848325"/>
              <a:gd name="connsiteX280" fmla="*/ 10287535 w 10920777"/>
              <a:gd name="connsiteY280" fmla="*/ 6069636 h 6848325"/>
              <a:gd name="connsiteX281" fmla="*/ 10291698 w 10920777"/>
              <a:gd name="connsiteY281" fmla="*/ 6171980 h 6848325"/>
              <a:gd name="connsiteX282" fmla="*/ 10326717 w 10920777"/>
              <a:gd name="connsiteY282" fmla="*/ 6210576 h 6848325"/>
              <a:gd name="connsiteX283" fmla="*/ 10365410 w 10920777"/>
              <a:gd name="connsiteY283" fmla="*/ 6190158 h 6848325"/>
              <a:gd name="connsiteX284" fmla="*/ 10385491 w 10920777"/>
              <a:gd name="connsiteY284" fmla="*/ 6147826 h 6848325"/>
              <a:gd name="connsiteX285" fmla="*/ 10389654 w 10920777"/>
              <a:gd name="connsiteY285" fmla="*/ 5935669 h 6848325"/>
              <a:gd name="connsiteX286" fmla="*/ 10375450 w 10920777"/>
              <a:gd name="connsiteY286" fmla="*/ 5770326 h 6848325"/>
              <a:gd name="connsiteX287" fmla="*/ 10333084 w 10920777"/>
              <a:gd name="connsiteY287" fmla="*/ 3700050 h 6848325"/>
              <a:gd name="connsiteX288" fmla="*/ 10365410 w 10920777"/>
              <a:gd name="connsiteY288" fmla="*/ 3837753 h 6848325"/>
              <a:gd name="connsiteX289" fmla="*/ 10393082 w 10920777"/>
              <a:gd name="connsiteY289" fmla="*/ 3834267 h 6848325"/>
              <a:gd name="connsiteX290" fmla="*/ 10428346 w 10920777"/>
              <a:gd name="connsiteY290" fmla="*/ 3693825 h 6848325"/>
              <a:gd name="connsiteX291" fmla="*/ 10411694 w 10920777"/>
              <a:gd name="connsiteY291" fmla="*/ 3355669 h 6848325"/>
              <a:gd name="connsiteX292" fmla="*/ 10397245 w 10920777"/>
              <a:gd name="connsiteY292" fmla="*/ 3225187 h 6848325"/>
              <a:gd name="connsiteX293" fmla="*/ 10356349 w 10920777"/>
              <a:gd name="connsiteY293" fmla="*/ 3186590 h 6848325"/>
              <a:gd name="connsiteX294" fmla="*/ 10315942 w 10920777"/>
              <a:gd name="connsiteY294" fmla="*/ 3216223 h 6848325"/>
              <a:gd name="connsiteX295" fmla="*/ 10306636 w 10920777"/>
              <a:gd name="connsiteY295" fmla="*/ 3283455 h 6848325"/>
              <a:gd name="connsiteX296" fmla="*/ 10316922 w 10920777"/>
              <a:gd name="connsiteY296" fmla="*/ 3428878 h 6848325"/>
              <a:gd name="connsiteX297" fmla="*/ 10308105 w 10920777"/>
              <a:gd name="connsiteY297" fmla="*/ 3500344 h 6848325"/>
              <a:gd name="connsiteX298" fmla="*/ 10333084 w 10920777"/>
              <a:gd name="connsiteY298" fmla="*/ 3700050 h 6848325"/>
              <a:gd name="connsiteX299" fmla="*/ 10292922 w 10920777"/>
              <a:gd name="connsiteY299" fmla="*/ 1246299 h 6848325"/>
              <a:gd name="connsiteX300" fmla="*/ 10336758 w 10920777"/>
              <a:gd name="connsiteY300" fmla="*/ 1413634 h 6848325"/>
              <a:gd name="connsiteX301" fmla="*/ 10372267 w 10920777"/>
              <a:gd name="connsiteY301" fmla="*/ 1416622 h 6848325"/>
              <a:gd name="connsiteX302" fmla="*/ 10397490 w 10920777"/>
              <a:gd name="connsiteY302" fmla="*/ 1311789 h 6848325"/>
              <a:gd name="connsiteX303" fmla="*/ 10396266 w 10920777"/>
              <a:gd name="connsiteY303" fmla="*/ 1260990 h 6848325"/>
              <a:gd name="connsiteX304" fmla="*/ 10387940 w 10920777"/>
              <a:gd name="connsiteY304" fmla="*/ 1078714 h 6848325"/>
              <a:gd name="connsiteX305" fmla="*/ 10364920 w 10920777"/>
              <a:gd name="connsiteY305" fmla="*/ 830202 h 6848325"/>
              <a:gd name="connsiteX306" fmla="*/ 10326717 w 10920777"/>
              <a:gd name="connsiteY306" fmla="*/ 763965 h 6848325"/>
              <a:gd name="connsiteX307" fmla="*/ 10269168 w 10920777"/>
              <a:gd name="connsiteY307" fmla="*/ 820241 h 6848325"/>
              <a:gd name="connsiteX308" fmla="*/ 10277249 w 10920777"/>
              <a:gd name="connsiteY308" fmla="*/ 1041363 h 6848325"/>
              <a:gd name="connsiteX309" fmla="*/ 10292922 w 10920777"/>
              <a:gd name="connsiteY309" fmla="*/ 1246299 h 6848325"/>
              <a:gd name="connsiteX310" fmla="*/ 623689 w 10920777"/>
              <a:gd name="connsiteY310" fmla="*/ 1947264 h 6848325"/>
              <a:gd name="connsiteX311" fmla="*/ 613649 w 10920777"/>
              <a:gd name="connsiteY311" fmla="*/ 1853138 h 6848325"/>
              <a:gd name="connsiteX312" fmla="*/ 578874 w 10920777"/>
              <a:gd name="connsiteY312" fmla="*/ 1825996 h 6848325"/>
              <a:gd name="connsiteX313" fmla="*/ 550222 w 10920777"/>
              <a:gd name="connsiteY313" fmla="*/ 1852640 h 6848325"/>
              <a:gd name="connsiteX314" fmla="*/ 536508 w 10920777"/>
              <a:gd name="connsiteY314" fmla="*/ 1941786 h 6848325"/>
              <a:gd name="connsiteX315" fmla="*/ 520590 w 10920777"/>
              <a:gd name="connsiteY315" fmla="*/ 2134022 h 6848325"/>
              <a:gd name="connsiteX316" fmla="*/ 527202 w 10920777"/>
              <a:gd name="connsiteY316" fmla="*/ 2321278 h 6848325"/>
              <a:gd name="connsiteX317" fmla="*/ 548263 w 10920777"/>
              <a:gd name="connsiteY317" fmla="*/ 2471182 h 6848325"/>
              <a:gd name="connsiteX318" fmla="*/ 584751 w 10920777"/>
              <a:gd name="connsiteY318" fmla="*/ 2517249 h 6848325"/>
              <a:gd name="connsiteX319" fmla="*/ 623689 w 10920777"/>
              <a:gd name="connsiteY319" fmla="*/ 2479898 h 6848325"/>
              <a:gd name="connsiteX320" fmla="*/ 632015 w 10920777"/>
              <a:gd name="connsiteY320" fmla="*/ 2425115 h 6848325"/>
              <a:gd name="connsiteX321" fmla="*/ 621730 w 10920777"/>
              <a:gd name="connsiteY321" fmla="*/ 2217192 h 6848325"/>
              <a:gd name="connsiteX322" fmla="*/ 614873 w 10920777"/>
              <a:gd name="connsiteY322" fmla="*/ 2123563 h 6848325"/>
              <a:gd name="connsiteX323" fmla="*/ 623689 w 10920777"/>
              <a:gd name="connsiteY323" fmla="*/ 1947264 h 6848325"/>
              <a:gd name="connsiteX324" fmla="*/ 642545 w 10920777"/>
              <a:gd name="connsiteY324" fmla="*/ 5591785 h 6848325"/>
              <a:gd name="connsiteX325" fmla="*/ 601894 w 10920777"/>
              <a:gd name="connsiteY325" fmla="*/ 5418224 h 6848325"/>
              <a:gd name="connsiteX326" fmla="*/ 596506 w 10920777"/>
              <a:gd name="connsiteY326" fmla="*/ 5406521 h 6848325"/>
              <a:gd name="connsiteX327" fmla="*/ 572262 w 10920777"/>
              <a:gd name="connsiteY327" fmla="*/ 5407268 h 6848325"/>
              <a:gd name="connsiteX328" fmla="*/ 542630 w 10920777"/>
              <a:gd name="connsiteY328" fmla="*/ 5561655 h 6848325"/>
              <a:gd name="connsiteX329" fmla="*/ 545324 w 10920777"/>
              <a:gd name="connsiteY329" fmla="*/ 5587054 h 6848325"/>
              <a:gd name="connsiteX330" fmla="*/ 530631 w 10920777"/>
              <a:gd name="connsiteY330" fmla="*/ 5758622 h 6848325"/>
              <a:gd name="connsiteX331" fmla="*/ 535284 w 10920777"/>
              <a:gd name="connsiteY331" fmla="*/ 5860716 h 6848325"/>
              <a:gd name="connsiteX332" fmla="*/ 563446 w 10920777"/>
              <a:gd name="connsiteY332" fmla="*/ 6013360 h 6848325"/>
              <a:gd name="connsiteX333" fmla="*/ 617812 w 10920777"/>
              <a:gd name="connsiteY333" fmla="*/ 6039506 h 6848325"/>
              <a:gd name="connsiteX334" fmla="*/ 644994 w 10920777"/>
              <a:gd name="connsiteY334" fmla="*/ 5983728 h 6848325"/>
              <a:gd name="connsiteX335" fmla="*/ 642790 w 10920777"/>
              <a:gd name="connsiteY335" fmla="*/ 5857230 h 6848325"/>
              <a:gd name="connsiteX336" fmla="*/ 642545 w 10920777"/>
              <a:gd name="connsiteY336" fmla="*/ 5591785 h 6848325"/>
              <a:gd name="connsiteX337" fmla="*/ 1804303 w 10920777"/>
              <a:gd name="connsiteY337" fmla="*/ 6369196 h 6848325"/>
              <a:gd name="connsiteX338" fmla="*/ 2123150 w 10920777"/>
              <a:gd name="connsiteY338" fmla="*/ 6350022 h 6848325"/>
              <a:gd name="connsiteX339" fmla="*/ 2192454 w 10920777"/>
              <a:gd name="connsiteY339" fmla="*/ 6321137 h 6848325"/>
              <a:gd name="connsiteX340" fmla="*/ 2181189 w 10920777"/>
              <a:gd name="connsiteY340" fmla="*/ 6276066 h 6848325"/>
              <a:gd name="connsiteX341" fmla="*/ 1957359 w 10920777"/>
              <a:gd name="connsiteY341" fmla="*/ 6265359 h 6848325"/>
              <a:gd name="connsiteX342" fmla="*/ 1790345 w 10920777"/>
              <a:gd name="connsiteY342" fmla="*/ 6277809 h 6848325"/>
              <a:gd name="connsiteX343" fmla="*/ 1568964 w 10920777"/>
              <a:gd name="connsiteY343" fmla="*/ 6294991 h 6848325"/>
              <a:gd name="connsiteX344" fmla="*/ 1535169 w 10920777"/>
              <a:gd name="connsiteY344" fmla="*/ 6323378 h 6848325"/>
              <a:gd name="connsiteX345" fmla="*/ 1570189 w 10920777"/>
              <a:gd name="connsiteY345" fmla="*/ 6366706 h 6848325"/>
              <a:gd name="connsiteX346" fmla="*/ 1723979 w 10920777"/>
              <a:gd name="connsiteY346" fmla="*/ 6374675 h 6848325"/>
              <a:gd name="connsiteX347" fmla="*/ 1804303 w 10920777"/>
              <a:gd name="connsiteY347" fmla="*/ 6369196 h 6848325"/>
              <a:gd name="connsiteX348" fmla="*/ 580099 w 10920777"/>
              <a:gd name="connsiteY348" fmla="*/ 3091468 h 6848325"/>
              <a:gd name="connsiteX349" fmla="*/ 534794 w 10920777"/>
              <a:gd name="connsiteY349" fmla="*/ 3210993 h 6848325"/>
              <a:gd name="connsiteX350" fmla="*/ 536508 w 10920777"/>
              <a:gd name="connsiteY350" fmla="*/ 3321554 h 6848325"/>
              <a:gd name="connsiteX351" fmla="*/ 523774 w 10920777"/>
              <a:gd name="connsiteY351" fmla="*/ 3711256 h 6848325"/>
              <a:gd name="connsiteX352" fmla="*/ 563446 w 10920777"/>
              <a:gd name="connsiteY352" fmla="*/ 3761307 h 6848325"/>
              <a:gd name="connsiteX353" fmla="*/ 604343 w 10920777"/>
              <a:gd name="connsiteY353" fmla="*/ 3741884 h 6848325"/>
              <a:gd name="connsiteX354" fmla="*/ 618791 w 10920777"/>
              <a:gd name="connsiteY354" fmla="*/ 3661952 h 6848325"/>
              <a:gd name="connsiteX355" fmla="*/ 620016 w 10920777"/>
              <a:gd name="connsiteY355" fmla="*/ 3525245 h 6848325"/>
              <a:gd name="connsiteX356" fmla="*/ 622954 w 10920777"/>
              <a:gd name="connsiteY356" fmla="*/ 3347700 h 6848325"/>
              <a:gd name="connsiteX357" fmla="*/ 632260 w 10920777"/>
              <a:gd name="connsiteY357" fmla="*/ 3218962 h 6848325"/>
              <a:gd name="connsiteX358" fmla="*/ 611444 w 10920777"/>
              <a:gd name="connsiteY358" fmla="*/ 3126330 h 6848325"/>
              <a:gd name="connsiteX359" fmla="*/ 580099 w 10920777"/>
              <a:gd name="connsiteY359" fmla="*/ 3091468 h 6848325"/>
              <a:gd name="connsiteX360" fmla="*/ 8429555 w 10920777"/>
              <a:gd name="connsiteY360" fmla="*/ 6402066 h 6848325"/>
              <a:gd name="connsiteX361" fmla="*/ 8507430 w 10920777"/>
              <a:gd name="connsiteY361" fmla="*/ 6413520 h 6848325"/>
              <a:gd name="connsiteX362" fmla="*/ 8712158 w 10920777"/>
              <a:gd name="connsiteY362" fmla="*/ 6395840 h 6848325"/>
              <a:gd name="connsiteX363" fmla="*/ 8850521 w 10920777"/>
              <a:gd name="connsiteY363" fmla="*/ 6362971 h 6848325"/>
              <a:gd name="connsiteX364" fmla="*/ 8863990 w 10920777"/>
              <a:gd name="connsiteY364" fmla="*/ 6351019 h 6848325"/>
              <a:gd name="connsiteX365" fmla="*/ 8811828 w 10920777"/>
              <a:gd name="connsiteY365" fmla="*/ 6297979 h 6848325"/>
              <a:gd name="connsiteX366" fmla="*/ 8706281 w 10920777"/>
              <a:gd name="connsiteY366" fmla="*/ 6305699 h 6848325"/>
              <a:gd name="connsiteX367" fmla="*/ 8290703 w 10920777"/>
              <a:gd name="connsiteY367" fmla="*/ 6317900 h 6848325"/>
              <a:gd name="connsiteX368" fmla="*/ 8227276 w 10920777"/>
              <a:gd name="connsiteY368" fmla="*/ 6355252 h 6848325"/>
              <a:gd name="connsiteX369" fmla="*/ 8277234 w 10920777"/>
              <a:gd name="connsiteY369" fmla="*/ 6405054 h 6848325"/>
              <a:gd name="connsiteX370" fmla="*/ 8429555 w 10920777"/>
              <a:gd name="connsiteY370" fmla="*/ 6402066 h 6848325"/>
              <a:gd name="connsiteX371" fmla="*/ 3360824 w 10920777"/>
              <a:gd name="connsiteY371" fmla="*/ 6377414 h 6848325"/>
              <a:gd name="connsiteX372" fmla="*/ 3486452 w 10920777"/>
              <a:gd name="connsiteY372" fmla="*/ 6345540 h 6848325"/>
              <a:gd name="connsiteX373" fmla="*/ 3492574 w 10920777"/>
              <a:gd name="connsiteY373" fmla="*/ 6311924 h 6848325"/>
              <a:gd name="connsiteX374" fmla="*/ 3376986 w 10920777"/>
              <a:gd name="connsiteY374" fmla="*/ 6279054 h 6848325"/>
              <a:gd name="connsiteX375" fmla="*/ 3055936 w 10920777"/>
              <a:gd name="connsiteY375" fmla="*/ 6297730 h 6848325"/>
              <a:gd name="connsiteX376" fmla="*/ 2955531 w 10920777"/>
              <a:gd name="connsiteY376" fmla="*/ 6299971 h 6848325"/>
              <a:gd name="connsiteX377" fmla="*/ 2908757 w 10920777"/>
              <a:gd name="connsiteY377" fmla="*/ 6352513 h 6848325"/>
              <a:gd name="connsiteX378" fmla="*/ 2950143 w 10920777"/>
              <a:gd name="connsiteY378" fmla="*/ 6399078 h 6848325"/>
              <a:gd name="connsiteX379" fmla="*/ 3097077 w 10920777"/>
              <a:gd name="connsiteY379" fmla="*/ 6394097 h 6848325"/>
              <a:gd name="connsiteX380" fmla="*/ 3238624 w 10920777"/>
              <a:gd name="connsiteY380" fmla="*/ 6393350 h 6848325"/>
              <a:gd name="connsiteX381" fmla="*/ 3360824 w 10920777"/>
              <a:gd name="connsiteY381" fmla="*/ 6377414 h 6848325"/>
              <a:gd name="connsiteX382" fmla="*/ 9917996 w 10920777"/>
              <a:gd name="connsiteY382" fmla="*/ 6366457 h 6848325"/>
              <a:gd name="connsiteX383" fmla="*/ 9977259 w 10920777"/>
              <a:gd name="connsiteY383" fmla="*/ 6363967 h 6848325"/>
              <a:gd name="connsiteX384" fmla="*/ 10025258 w 10920777"/>
              <a:gd name="connsiteY384" fmla="*/ 6309434 h 6848325"/>
              <a:gd name="connsiteX385" fmla="*/ 9966974 w 10920777"/>
              <a:gd name="connsiteY385" fmla="*/ 6263367 h 6848325"/>
              <a:gd name="connsiteX386" fmla="*/ 9869508 w 10920777"/>
              <a:gd name="connsiteY386" fmla="*/ 6267351 h 6848325"/>
              <a:gd name="connsiteX387" fmla="*/ 9618006 w 10920777"/>
              <a:gd name="connsiteY387" fmla="*/ 6287521 h 6848325"/>
              <a:gd name="connsiteX388" fmla="*/ 9535478 w 10920777"/>
              <a:gd name="connsiteY388" fmla="*/ 6296236 h 6848325"/>
              <a:gd name="connsiteX389" fmla="*/ 9508295 w 10920777"/>
              <a:gd name="connsiteY389" fmla="*/ 6329604 h 6848325"/>
              <a:gd name="connsiteX390" fmla="*/ 9552865 w 10920777"/>
              <a:gd name="connsiteY390" fmla="*/ 6384884 h 6848325"/>
              <a:gd name="connsiteX391" fmla="*/ 9775715 w 10920777"/>
              <a:gd name="connsiteY391" fmla="*/ 6382643 h 6848325"/>
              <a:gd name="connsiteX392" fmla="*/ 9917996 w 10920777"/>
              <a:gd name="connsiteY392" fmla="*/ 6366457 h 6848325"/>
              <a:gd name="connsiteX393" fmla="*/ 803438 w 10920777"/>
              <a:gd name="connsiteY393" fmla="*/ 6290011 h 6848325"/>
              <a:gd name="connsiteX394" fmla="*/ 643280 w 10920777"/>
              <a:gd name="connsiteY394" fmla="*/ 6299971 h 6848325"/>
              <a:gd name="connsiteX395" fmla="*/ 604343 w 10920777"/>
              <a:gd name="connsiteY395" fmla="*/ 6336576 h 6848325"/>
              <a:gd name="connsiteX396" fmla="*/ 636423 w 10920777"/>
              <a:gd name="connsiteY396" fmla="*/ 6369196 h 6848325"/>
              <a:gd name="connsiteX397" fmla="*/ 788990 w 10920777"/>
              <a:gd name="connsiteY397" fmla="*/ 6378908 h 6848325"/>
              <a:gd name="connsiteX398" fmla="*/ 999595 w 10920777"/>
              <a:gd name="connsiteY398" fmla="*/ 6373928 h 6848325"/>
              <a:gd name="connsiteX399" fmla="*/ 1158773 w 10920777"/>
              <a:gd name="connsiteY399" fmla="*/ 6356497 h 6848325"/>
              <a:gd name="connsiteX400" fmla="*/ 1213874 w 10920777"/>
              <a:gd name="connsiteY400" fmla="*/ 6327612 h 6848325"/>
              <a:gd name="connsiteX401" fmla="*/ 1156569 w 10920777"/>
              <a:gd name="connsiteY401" fmla="*/ 6292003 h 6848325"/>
              <a:gd name="connsiteX402" fmla="*/ 1135509 w 10920777"/>
              <a:gd name="connsiteY402" fmla="*/ 6289513 h 6848325"/>
              <a:gd name="connsiteX403" fmla="*/ 1027268 w 10920777"/>
              <a:gd name="connsiteY403" fmla="*/ 6288019 h 6848325"/>
              <a:gd name="connsiteX404" fmla="*/ 803438 w 10920777"/>
              <a:gd name="connsiteY404" fmla="*/ 6290011 h 6848325"/>
              <a:gd name="connsiteX405" fmla="*/ 10355124 w 10920777"/>
              <a:gd name="connsiteY405" fmla="*/ 4671939 h 6848325"/>
              <a:gd name="connsiteX406" fmla="*/ 10347043 w 10920777"/>
              <a:gd name="connsiteY406" fmla="*/ 4591758 h 6848325"/>
              <a:gd name="connsiteX407" fmla="*/ 10298310 w 10920777"/>
              <a:gd name="connsiteY407" fmla="*/ 4554655 h 6848325"/>
              <a:gd name="connsiteX408" fmla="*/ 10265740 w 10920777"/>
              <a:gd name="connsiteY408" fmla="*/ 4600722 h 6848325"/>
              <a:gd name="connsiteX409" fmla="*/ 10278719 w 10920777"/>
              <a:gd name="connsiteY409" fmla="*/ 4795698 h 6848325"/>
              <a:gd name="connsiteX410" fmla="*/ 10295371 w 10920777"/>
              <a:gd name="connsiteY410" fmla="*/ 4942614 h 6848325"/>
              <a:gd name="connsiteX411" fmla="*/ 10334798 w 10920777"/>
              <a:gd name="connsiteY411" fmla="*/ 5116423 h 6848325"/>
              <a:gd name="connsiteX412" fmla="*/ 10349247 w 10920777"/>
              <a:gd name="connsiteY412" fmla="*/ 5129372 h 6848325"/>
              <a:gd name="connsiteX413" fmla="*/ 10360512 w 10920777"/>
              <a:gd name="connsiteY413" fmla="*/ 5113435 h 6848325"/>
              <a:gd name="connsiteX414" fmla="*/ 10388674 w 10920777"/>
              <a:gd name="connsiteY414" fmla="*/ 4878618 h 6848325"/>
              <a:gd name="connsiteX415" fmla="*/ 10355124 w 10920777"/>
              <a:gd name="connsiteY415" fmla="*/ 4671939 h 6848325"/>
              <a:gd name="connsiteX416" fmla="*/ 606302 w 10920777"/>
              <a:gd name="connsiteY416" fmla="*/ 859585 h 6848325"/>
              <a:gd name="connsiteX417" fmla="*/ 592098 w 10920777"/>
              <a:gd name="connsiteY417" fmla="*/ 779902 h 6848325"/>
              <a:gd name="connsiteX418" fmla="*/ 558793 w 10920777"/>
              <a:gd name="connsiteY418" fmla="*/ 746534 h 6848325"/>
              <a:gd name="connsiteX419" fmla="*/ 527937 w 10920777"/>
              <a:gd name="connsiteY419" fmla="*/ 777660 h 6848325"/>
              <a:gd name="connsiteX420" fmla="*/ 519366 w 10920777"/>
              <a:gd name="connsiteY420" fmla="*/ 983841 h 6848325"/>
              <a:gd name="connsiteX421" fmla="*/ 526223 w 10920777"/>
              <a:gd name="connsiteY421" fmla="*/ 1183548 h 6848325"/>
              <a:gd name="connsiteX422" fmla="*/ 541406 w 10920777"/>
              <a:gd name="connsiteY422" fmla="*/ 1278421 h 6848325"/>
              <a:gd name="connsiteX423" fmla="*/ 589404 w 10920777"/>
              <a:gd name="connsiteY423" fmla="*/ 1309049 h 6848325"/>
              <a:gd name="connsiteX424" fmla="*/ 624913 w 10920777"/>
              <a:gd name="connsiteY424" fmla="*/ 1263729 h 6848325"/>
              <a:gd name="connsiteX425" fmla="*/ 620505 w 10920777"/>
              <a:gd name="connsiteY425" fmla="*/ 1114323 h 6848325"/>
              <a:gd name="connsiteX426" fmla="*/ 606302 w 10920777"/>
              <a:gd name="connsiteY426" fmla="*/ 859585 h 6848325"/>
              <a:gd name="connsiteX427" fmla="*/ 622954 w 10920777"/>
              <a:gd name="connsiteY427" fmla="*/ 4478707 h 6848325"/>
              <a:gd name="connsiteX428" fmla="*/ 599690 w 10920777"/>
              <a:gd name="connsiteY428" fmla="*/ 4362419 h 6848325"/>
              <a:gd name="connsiteX429" fmla="*/ 570548 w 10920777"/>
              <a:gd name="connsiteY429" fmla="*/ 4360676 h 6848325"/>
              <a:gd name="connsiteX430" fmla="*/ 538712 w 10920777"/>
              <a:gd name="connsiteY430" fmla="*/ 4453059 h 6848325"/>
              <a:gd name="connsiteX431" fmla="*/ 528427 w 10920777"/>
              <a:gd name="connsiteY431" fmla="*/ 4715018 h 6848325"/>
              <a:gd name="connsiteX432" fmla="*/ 540916 w 10920777"/>
              <a:gd name="connsiteY432" fmla="*/ 4872642 h 6848325"/>
              <a:gd name="connsiteX433" fmla="*/ 562711 w 10920777"/>
              <a:gd name="connsiteY433" fmla="*/ 4931408 h 6848325"/>
              <a:gd name="connsiteX434" fmla="*/ 612179 w 10920777"/>
              <a:gd name="connsiteY434" fmla="*/ 4946598 h 6848325"/>
              <a:gd name="connsiteX435" fmla="*/ 630056 w 10920777"/>
              <a:gd name="connsiteY435" fmla="*/ 4906756 h 6848325"/>
              <a:gd name="connsiteX436" fmla="*/ 623199 w 10920777"/>
              <a:gd name="connsiteY436" fmla="*/ 4808646 h 6848325"/>
              <a:gd name="connsiteX437" fmla="*/ 622954 w 10920777"/>
              <a:gd name="connsiteY437" fmla="*/ 4478707 h 684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</a:cxnLst>
            <a:rect l="l" t="t" r="r" b="b"/>
            <a:pathLst>
              <a:path w="10920777" h="6848325">
                <a:moveTo>
                  <a:pt x="10886291" y="51545"/>
                </a:moveTo>
                <a:cubicBezTo>
                  <a:pt x="10897066" y="87403"/>
                  <a:pt x="10901229" y="123011"/>
                  <a:pt x="10897556" y="161110"/>
                </a:cubicBezTo>
                <a:cubicBezTo>
                  <a:pt x="10890454" y="231331"/>
                  <a:pt x="10903678" y="302299"/>
                  <a:pt x="10901229" y="373018"/>
                </a:cubicBezTo>
                <a:cubicBezTo>
                  <a:pt x="10898535" y="451705"/>
                  <a:pt x="10912249" y="530144"/>
                  <a:pt x="10894862" y="609578"/>
                </a:cubicBezTo>
                <a:cubicBezTo>
                  <a:pt x="10875271" y="700218"/>
                  <a:pt x="10887025" y="792601"/>
                  <a:pt x="10893148" y="884984"/>
                </a:cubicBezTo>
                <a:cubicBezTo>
                  <a:pt x="10895596" y="921838"/>
                  <a:pt x="10900494" y="963671"/>
                  <a:pt x="10892413" y="997039"/>
                </a:cubicBezTo>
                <a:cubicBezTo>
                  <a:pt x="10880168" y="1049331"/>
                  <a:pt x="10913228" y="1103118"/>
                  <a:pt x="10880168" y="1151426"/>
                </a:cubicBezTo>
                <a:cubicBezTo>
                  <a:pt x="10909310" y="1221896"/>
                  <a:pt x="10882617" y="1295105"/>
                  <a:pt x="10891188" y="1367069"/>
                </a:cubicBezTo>
                <a:cubicBezTo>
                  <a:pt x="10897556" y="1420606"/>
                  <a:pt x="10905882" y="1473645"/>
                  <a:pt x="10894127" y="1530420"/>
                </a:cubicBezTo>
                <a:cubicBezTo>
                  <a:pt x="10883107" y="1582712"/>
                  <a:pt x="10902208" y="1640234"/>
                  <a:pt x="10904657" y="1696012"/>
                </a:cubicBezTo>
                <a:cubicBezTo>
                  <a:pt x="10910290" y="1831723"/>
                  <a:pt x="10904902" y="1967434"/>
                  <a:pt x="10904168" y="2103145"/>
                </a:cubicBezTo>
                <a:cubicBezTo>
                  <a:pt x="10903678" y="2202749"/>
                  <a:pt x="10904657" y="2302104"/>
                  <a:pt x="10908086" y="2401459"/>
                </a:cubicBezTo>
                <a:cubicBezTo>
                  <a:pt x="10909310" y="2444289"/>
                  <a:pt x="10878209" y="2482637"/>
                  <a:pt x="10895107" y="2526463"/>
                </a:cubicBezTo>
                <a:cubicBezTo>
                  <a:pt x="10916412" y="2581245"/>
                  <a:pt x="10899760" y="2638269"/>
                  <a:pt x="10903433" y="2694047"/>
                </a:cubicBezTo>
                <a:cubicBezTo>
                  <a:pt x="10908331" y="2767007"/>
                  <a:pt x="10913228" y="2839718"/>
                  <a:pt x="10917881" y="2912678"/>
                </a:cubicBezTo>
                <a:cubicBezTo>
                  <a:pt x="10922289" y="2987880"/>
                  <a:pt x="10923269" y="3065820"/>
                  <a:pt x="10909065" y="3141519"/>
                </a:cubicBezTo>
                <a:cubicBezTo>
                  <a:pt x="10904168" y="3167914"/>
                  <a:pt x="10904412" y="3197547"/>
                  <a:pt x="10909310" y="3220207"/>
                </a:cubicBezTo>
                <a:cubicBezTo>
                  <a:pt x="10930371" y="3318068"/>
                  <a:pt x="10903433" y="3414435"/>
                  <a:pt x="10905147" y="3511549"/>
                </a:cubicBezTo>
                <a:cubicBezTo>
                  <a:pt x="10906861" y="3616134"/>
                  <a:pt x="10909065" y="3722212"/>
                  <a:pt x="10903923" y="3827793"/>
                </a:cubicBezTo>
                <a:cubicBezTo>
                  <a:pt x="10898780" y="3928393"/>
                  <a:pt x="10909310" y="4029242"/>
                  <a:pt x="10904412" y="4129843"/>
                </a:cubicBezTo>
                <a:cubicBezTo>
                  <a:pt x="10902453" y="4173918"/>
                  <a:pt x="10897311" y="4217744"/>
                  <a:pt x="10896576" y="4261570"/>
                </a:cubicBezTo>
                <a:cubicBezTo>
                  <a:pt x="10895841" y="4328304"/>
                  <a:pt x="10905147" y="4395537"/>
                  <a:pt x="10896821" y="4461027"/>
                </a:cubicBezTo>
                <a:cubicBezTo>
                  <a:pt x="10884821" y="4557145"/>
                  <a:pt x="10899515" y="4654010"/>
                  <a:pt x="10882617" y="4750627"/>
                </a:cubicBezTo>
                <a:cubicBezTo>
                  <a:pt x="10876250" y="4787231"/>
                  <a:pt x="10887025" y="4831804"/>
                  <a:pt x="10878944" y="4872393"/>
                </a:cubicBezTo>
                <a:cubicBezTo>
                  <a:pt x="10862046" y="4957555"/>
                  <a:pt x="10862291" y="5044459"/>
                  <a:pt x="10862046" y="5130119"/>
                </a:cubicBezTo>
                <a:cubicBezTo>
                  <a:pt x="10862046" y="5202083"/>
                  <a:pt x="10861312" y="5275043"/>
                  <a:pt x="10867924" y="5347505"/>
                </a:cubicBezTo>
                <a:cubicBezTo>
                  <a:pt x="10874046" y="5418971"/>
                  <a:pt x="10880168" y="5491185"/>
                  <a:pt x="10872087" y="5564643"/>
                </a:cubicBezTo>
                <a:cubicBezTo>
                  <a:pt x="10864495" y="5631876"/>
                  <a:pt x="10869148" y="5701350"/>
                  <a:pt x="10874536" y="5769329"/>
                </a:cubicBezTo>
                <a:cubicBezTo>
                  <a:pt x="10877964" y="5810914"/>
                  <a:pt x="10886046" y="5851503"/>
                  <a:pt x="10868169" y="5891096"/>
                </a:cubicBezTo>
                <a:cubicBezTo>
                  <a:pt x="10865230" y="5898068"/>
                  <a:pt x="10864006" y="5904044"/>
                  <a:pt x="10866210" y="5911515"/>
                </a:cubicBezTo>
                <a:cubicBezTo>
                  <a:pt x="10884087" y="5967542"/>
                  <a:pt x="10874536" y="6025811"/>
                  <a:pt x="10878209" y="6083083"/>
                </a:cubicBezTo>
                <a:cubicBezTo>
                  <a:pt x="10882372" y="6147826"/>
                  <a:pt x="10887025" y="6215308"/>
                  <a:pt x="10881883" y="6276813"/>
                </a:cubicBezTo>
                <a:cubicBezTo>
                  <a:pt x="10875026" y="6355252"/>
                  <a:pt x="10887515" y="6431947"/>
                  <a:pt x="10882862" y="6509389"/>
                </a:cubicBezTo>
                <a:cubicBezTo>
                  <a:pt x="10880168" y="6551970"/>
                  <a:pt x="10876005" y="6597041"/>
                  <a:pt x="10880413" y="6640120"/>
                </a:cubicBezTo>
                <a:cubicBezTo>
                  <a:pt x="10885066" y="6684195"/>
                  <a:pt x="10862046" y="6719554"/>
                  <a:pt x="10853230" y="6759147"/>
                </a:cubicBezTo>
                <a:cubicBezTo>
                  <a:pt x="10847843" y="6783052"/>
                  <a:pt x="10825313" y="6775084"/>
                  <a:pt x="10810375" y="6775582"/>
                </a:cubicBezTo>
                <a:cubicBezTo>
                  <a:pt x="10749397" y="6777574"/>
                  <a:pt x="10688420" y="6776329"/>
                  <a:pt x="10627197" y="6778072"/>
                </a:cubicBezTo>
                <a:cubicBezTo>
                  <a:pt x="10566464" y="6779815"/>
                  <a:pt x="10506221" y="6787783"/>
                  <a:pt x="10445734" y="6796997"/>
                </a:cubicBezTo>
                <a:cubicBezTo>
                  <a:pt x="10412918" y="6802226"/>
                  <a:pt x="10375695" y="6790024"/>
                  <a:pt x="10340921" y="6793262"/>
                </a:cubicBezTo>
                <a:cubicBezTo>
                  <a:pt x="10258148" y="6800732"/>
                  <a:pt x="10174885" y="6801977"/>
                  <a:pt x="10091868" y="6806708"/>
                </a:cubicBezTo>
                <a:cubicBezTo>
                  <a:pt x="10006156" y="6811688"/>
                  <a:pt x="9919955" y="6816918"/>
                  <a:pt x="9833264" y="6813182"/>
                </a:cubicBezTo>
                <a:cubicBezTo>
                  <a:pt x="9772041" y="6810443"/>
                  <a:pt x="9710819" y="6805463"/>
                  <a:pt x="9650331" y="6804716"/>
                </a:cubicBezTo>
                <a:cubicBezTo>
                  <a:pt x="9604047" y="6804218"/>
                  <a:pt x="9555314" y="6809945"/>
                  <a:pt x="9508050" y="6812435"/>
                </a:cubicBezTo>
                <a:cubicBezTo>
                  <a:pt x="9437767" y="6816171"/>
                  <a:pt x="9366994" y="6822894"/>
                  <a:pt x="9296220" y="6806210"/>
                </a:cubicBezTo>
                <a:cubicBezTo>
                  <a:pt x="9270262" y="6800234"/>
                  <a:pt x="9240875" y="6808202"/>
                  <a:pt x="9212958" y="6811937"/>
                </a:cubicBezTo>
                <a:cubicBezTo>
                  <a:pt x="9113288" y="6824637"/>
                  <a:pt x="9013862" y="6799238"/>
                  <a:pt x="8913457" y="6810194"/>
                </a:cubicBezTo>
                <a:cubicBezTo>
                  <a:pt x="8871581" y="6814925"/>
                  <a:pt x="8826766" y="6803222"/>
                  <a:pt x="8783176" y="6798989"/>
                </a:cubicBezTo>
                <a:cubicBezTo>
                  <a:pt x="8766034" y="6797246"/>
                  <a:pt x="8751340" y="6794258"/>
                  <a:pt x="8735178" y="6802475"/>
                </a:cubicBezTo>
                <a:cubicBezTo>
                  <a:pt x="8726606" y="6806957"/>
                  <a:pt x="8714362" y="6812186"/>
                  <a:pt x="8707015" y="6809198"/>
                </a:cubicBezTo>
                <a:cubicBezTo>
                  <a:pt x="8643834" y="6781309"/>
                  <a:pt x="8576244" y="6804467"/>
                  <a:pt x="8510858" y="6792266"/>
                </a:cubicBezTo>
                <a:cubicBezTo>
                  <a:pt x="8455268" y="6781807"/>
                  <a:pt x="8395270" y="6799985"/>
                  <a:pt x="8337232" y="6799238"/>
                </a:cubicBezTo>
                <a:cubicBezTo>
                  <a:pt x="8238786" y="6798242"/>
                  <a:pt x="8139850" y="6804218"/>
                  <a:pt x="8042384" y="6797744"/>
                </a:cubicBezTo>
                <a:cubicBezTo>
                  <a:pt x="7940510" y="6791020"/>
                  <a:pt x="7840105" y="6797495"/>
                  <a:pt x="7739211" y="6800732"/>
                </a:cubicBezTo>
                <a:cubicBezTo>
                  <a:pt x="7701253" y="6802226"/>
                  <a:pt x="7666233" y="6788281"/>
                  <a:pt x="7627051" y="6792016"/>
                </a:cubicBezTo>
                <a:cubicBezTo>
                  <a:pt x="7526401" y="6800483"/>
                  <a:pt x="7424772" y="6791269"/>
                  <a:pt x="7324367" y="6794258"/>
                </a:cubicBezTo>
                <a:cubicBezTo>
                  <a:pt x="7244043" y="6796748"/>
                  <a:pt x="7163719" y="6779566"/>
                  <a:pt x="7082661" y="6800234"/>
                </a:cubicBezTo>
                <a:cubicBezTo>
                  <a:pt x="7033438" y="6812435"/>
                  <a:pt x="6981031" y="6791767"/>
                  <a:pt x="6928380" y="6795254"/>
                </a:cubicBezTo>
                <a:cubicBezTo>
                  <a:pt x="6837771" y="6801479"/>
                  <a:pt x="6745937" y="6800732"/>
                  <a:pt x="6654838" y="6799736"/>
                </a:cubicBezTo>
                <a:cubicBezTo>
                  <a:pt x="6508639" y="6797744"/>
                  <a:pt x="6362439" y="6800234"/>
                  <a:pt x="6216485" y="6803969"/>
                </a:cubicBezTo>
                <a:cubicBezTo>
                  <a:pt x="6109468" y="6806459"/>
                  <a:pt x="6001227" y="6788281"/>
                  <a:pt x="5894700" y="6814178"/>
                </a:cubicBezTo>
                <a:cubicBezTo>
                  <a:pt x="5879272" y="6818163"/>
                  <a:pt x="5861395" y="6809198"/>
                  <a:pt x="5844742" y="6808949"/>
                </a:cubicBezTo>
                <a:cubicBezTo>
                  <a:pt x="5734787" y="6807455"/>
                  <a:pt x="5625321" y="6813680"/>
                  <a:pt x="5515365" y="6821151"/>
                </a:cubicBezTo>
                <a:cubicBezTo>
                  <a:pt x="5458796" y="6825135"/>
                  <a:pt x="5396594" y="6822396"/>
                  <a:pt x="5337085" y="6818163"/>
                </a:cubicBezTo>
                <a:cubicBezTo>
                  <a:pt x="5280026" y="6814427"/>
                  <a:pt x="5221742" y="6801479"/>
                  <a:pt x="5164438" y="6822147"/>
                </a:cubicBezTo>
                <a:cubicBezTo>
                  <a:pt x="5151459" y="6826629"/>
                  <a:pt x="5135541" y="6828621"/>
                  <a:pt x="5122562" y="6825384"/>
                </a:cubicBezTo>
                <a:cubicBezTo>
                  <a:pt x="5036361" y="6803969"/>
                  <a:pt x="4949670" y="6830364"/>
                  <a:pt x="4864693" y="6822396"/>
                </a:cubicBezTo>
                <a:cubicBezTo>
                  <a:pt x="4788777" y="6815423"/>
                  <a:pt x="4714330" y="6838083"/>
                  <a:pt x="4638659" y="6819408"/>
                </a:cubicBezTo>
                <a:cubicBezTo>
                  <a:pt x="4608293" y="6811937"/>
                  <a:pt x="4573764" y="6816171"/>
                  <a:pt x="4539479" y="6830364"/>
                </a:cubicBezTo>
                <a:cubicBezTo>
                  <a:pt x="4517439" y="6839578"/>
                  <a:pt x="4481195" y="6837336"/>
                  <a:pt x="4454747" y="6832605"/>
                </a:cubicBezTo>
                <a:cubicBezTo>
                  <a:pt x="4391565" y="6822147"/>
                  <a:pt x="4330098" y="6838332"/>
                  <a:pt x="4267651" y="6833850"/>
                </a:cubicBezTo>
                <a:cubicBezTo>
                  <a:pt x="4194919" y="6828372"/>
                  <a:pt x="4121207" y="6843811"/>
                  <a:pt x="4047985" y="6826629"/>
                </a:cubicBezTo>
                <a:cubicBezTo>
                  <a:pt x="4026434" y="6821898"/>
                  <a:pt x="4000966" y="6838332"/>
                  <a:pt x="3978191" y="6836340"/>
                </a:cubicBezTo>
                <a:cubicBezTo>
                  <a:pt x="3909867" y="6830364"/>
                  <a:pt x="3841298" y="6828123"/>
                  <a:pt x="3774443" y="6836340"/>
                </a:cubicBezTo>
                <a:cubicBezTo>
                  <a:pt x="3701955" y="6845554"/>
                  <a:pt x="3630937" y="6825633"/>
                  <a:pt x="3556001" y="6842317"/>
                </a:cubicBezTo>
                <a:cubicBezTo>
                  <a:pt x="3508982" y="6852526"/>
                  <a:pt x="3448984" y="6832854"/>
                  <a:pt x="3394129" y="6835842"/>
                </a:cubicBezTo>
                <a:cubicBezTo>
                  <a:pt x="3302050" y="6840325"/>
                  <a:pt x="3209971" y="6838581"/>
                  <a:pt x="3117648" y="6834348"/>
                </a:cubicBezTo>
                <a:cubicBezTo>
                  <a:pt x="3036589" y="6830862"/>
                  <a:pt x="2954796" y="6819159"/>
                  <a:pt x="2874227" y="6823641"/>
                </a:cubicBezTo>
                <a:cubicBezTo>
                  <a:pt x="2785822" y="6828372"/>
                  <a:pt x="2698641" y="6796250"/>
                  <a:pt x="2611705" y="6818163"/>
                </a:cubicBezTo>
                <a:cubicBezTo>
                  <a:pt x="2559054" y="6831609"/>
                  <a:pt x="2509097" y="6816918"/>
                  <a:pt x="2457915" y="6815423"/>
                </a:cubicBezTo>
                <a:cubicBezTo>
                  <a:pt x="2444446" y="6814925"/>
                  <a:pt x="2432936" y="6817167"/>
                  <a:pt x="2421181" y="6821898"/>
                </a:cubicBezTo>
                <a:cubicBezTo>
                  <a:pt x="2363142" y="6844807"/>
                  <a:pt x="2303389" y="6827874"/>
                  <a:pt x="2244615" y="6828621"/>
                </a:cubicBezTo>
                <a:cubicBezTo>
                  <a:pt x="2237514" y="6828621"/>
                  <a:pt x="2230167" y="6824886"/>
                  <a:pt x="2223800" y="6826380"/>
                </a:cubicBezTo>
                <a:cubicBezTo>
                  <a:pt x="2099151" y="6855016"/>
                  <a:pt x="1973277" y="6837336"/>
                  <a:pt x="1847894" y="6839578"/>
                </a:cubicBezTo>
                <a:cubicBezTo>
                  <a:pt x="1804548" y="6840325"/>
                  <a:pt x="1760713" y="6833601"/>
                  <a:pt x="1717857" y="6844309"/>
                </a:cubicBezTo>
                <a:cubicBezTo>
                  <a:pt x="1699735" y="6849040"/>
                  <a:pt x="1681858" y="6852028"/>
                  <a:pt x="1665451" y="6838831"/>
                </a:cubicBezTo>
                <a:cubicBezTo>
                  <a:pt x="1655410" y="6831111"/>
                  <a:pt x="1643166" y="6832356"/>
                  <a:pt x="1632880" y="6836091"/>
                </a:cubicBezTo>
                <a:cubicBezTo>
                  <a:pt x="1569454" y="6859498"/>
                  <a:pt x="1507007" y="6842068"/>
                  <a:pt x="1444315" y="6834597"/>
                </a:cubicBezTo>
                <a:cubicBezTo>
                  <a:pt x="1428887" y="6832854"/>
                  <a:pt x="1411990" y="6830613"/>
                  <a:pt x="1397786" y="6834597"/>
                </a:cubicBezTo>
                <a:cubicBezTo>
                  <a:pt x="1347584" y="6848542"/>
                  <a:pt x="1298361" y="6844558"/>
                  <a:pt x="1246689" y="6839827"/>
                </a:cubicBezTo>
                <a:cubicBezTo>
                  <a:pt x="1176161" y="6833103"/>
                  <a:pt x="1104408" y="6837585"/>
                  <a:pt x="1032900" y="6840325"/>
                </a:cubicBezTo>
                <a:cubicBezTo>
                  <a:pt x="985881" y="6842317"/>
                  <a:pt x="935189" y="6858253"/>
                  <a:pt x="888660" y="6830862"/>
                </a:cubicBezTo>
                <a:cubicBezTo>
                  <a:pt x="876171" y="6823641"/>
                  <a:pt x="860987" y="6823392"/>
                  <a:pt x="847029" y="6826380"/>
                </a:cubicBezTo>
                <a:cubicBezTo>
                  <a:pt x="785071" y="6840076"/>
                  <a:pt x="724094" y="6833850"/>
                  <a:pt x="661402" y="6830862"/>
                </a:cubicBezTo>
                <a:cubicBezTo>
                  <a:pt x="596751" y="6827874"/>
                  <a:pt x="531121" y="6821151"/>
                  <a:pt x="466470" y="6824886"/>
                </a:cubicBezTo>
                <a:cubicBezTo>
                  <a:pt x="384676" y="6829866"/>
                  <a:pt x="303373" y="6838831"/>
                  <a:pt x="221335" y="6834597"/>
                </a:cubicBezTo>
                <a:cubicBezTo>
                  <a:pt x="204682" y="6833850"/>
                  <a:pt x="188520" y="6832605"/>
                  <a:pt x="171377" y="6840076"/>
                </a:cubicBezTo>
                <a:cubicBezTo>
                  <a:pt x="149092" y="6849538"/>
                  <a:pt x="125093" y="6837336"/>
                  <a:pt x="117012" y="6818661"/>
                </a:cubicBezTo>
                <a:cubicBezTo>
                  <a:pt x="92278" y="6764127"/>
                  <a:pt x="67054" y="6708847"/>
                  <a:pt x="69503" y="6645847"/>
                </a:cubicBezTo>
                <a:cubicBezTo>
                  <a:pt x="71217" y="6597041"/>
                  <a:pt x="63626" y="6547986"/>
                  <a:pt x="65830" y="6499927"/>
                </a:cubicBezTo>
                <a:cubicBezTo>
                  <a:pt x="71462" y="6370939"/>
                  <a:pt x="67544" y="6242201"/>
                  <a:pt x="70727" y="6113462"/>
                </a:cubicBezTo>
                <a:cubicBezTo>
                  <a:pt x="72687" y="6038759"/>
                  <a:pt x="80768" y="5962811"/>
                  <a:pt x="74891" y="5889851"/>
                </a:cubicBezTo>
                <a:cubicBezTo>
                  <a:pt x="69993" y="5825855"/>
                  <a:pt x="70238" y="5759867"/>
                  <a:pt x="74401" y="5699357"/>
                </a:cubicBezTo>
                <a:cubicBezTo>
                  <a:pt x="82727" y="5571864"/>
                  <a:pt x="67054" y="5444620"/>
                  <a:pt x="84196" y="5317375"/>
                </a:cubicBezTo>
                <a:cubicBezTo>
                  <a:pt x="90808" y="5268818"/>
                  <a:pt x="92278" y="5216775"/>
                  <a:pt x="81258" y="5165977"/>
                </a:cubicBezTo>
                <a:cubicBezTo>
                  <a:pt x="77095" y="5146803"/>
                  <a:pt x="88849" y="5125886"/>
                  <a:pt x="87870" y="5103724"/>
                </a:cubicBezTo>
                <a:cubicBezTo>
                  <a:pt x="83462" y="5007606"/>
                  <a:pt x="74646" y="4911986"/>
                  <a:pt x="62646" y="4816614"/>
                </a:cubicBezTo>
                <a:cubicBezTo>
                  <a:pt x="56769" y="4771793"/>
                  <a:pt x="60932" y="4725726"/>
                  <a:pt x="61177" y="4680406"/>
                </a:cubicBezTo>
                <a:cubicBezTo>
                  <a:pt x="61422" y="4650275"/>
                  <a:pt x="65585" y="4620145"/>
                  <a:pt x="53585" y="4591011"/>
                </a:cubicBezTo>
                <a:cubicBezTo>
                  <a:pt x="51381" y="4586031"/>
                  <a:pt x="49422" y="4578809"/>
                  <a:pt x="51136" y="4574327"/>
                </a:cubicBezTo>
                <a:cubicBezTo>
                  <a:pt x="77095" y="4503857"/>
                  <a:pt x="31790" y="4430648"/>
                  <a:pt x="51626" y="4365905"/>
                </a:cubicBezTo>
                <a:cubicBezTo>
                  <a:pt x="72197" y="4298921"/>
                  <a:pt x="50402" y="4237665"/>
                  <a:pt x="47463" y="4176657"/>
                </a:cubicBezTo>
                <a:cubicBezTo>
                  <a:pt x="39137" y="4034721"/>
                  <a:pt x="49667" y="3892785"/>
                  <a:pt x="40606" y="3750350"/>
                </a:cubicBezTo>
                <a:cubicBezTo>
                  <a:pt x="34239" y="3646015"/>
                  <a:pt x="39382" y="3538940"/>
                  <a:pt x="43300" y="3433360"/>
                </a:cubicBezTo>
                <a:cubicBezTo>
                  <a:pt x="44524" y="3404226"/>
                  <a:pt x="38402" y="3376336"/>
                  <a:pt x="35218" y="3348696"/>
                </a:cubicBezTo>
                <a:cubicBezTo>
                  <a:pt x="29096" y="3289681"/>
                  <a:pt x="53095" y="3230416"/>
                  <a:pt x="39627" y="3173891"/>
                </a:cubicBezTo>
                <a:cubicBezTo>
                  <a:pt x="20035" y="3092962"/>
                  <a:pt x="35463" y="3011287"/>
                  <a:pt x="28117" y="2929860"/>
                </a:cubicBezTo>
                <a:cubicBezTo>
                  <a:pt x="20525" y="2847438"/>
                  <a:pt x="-2495" y="2764268"/>
                  <a:pt x="12444" y="2676616"/>
                </a:cubicBezTo>
                <a:cubicBezTo>
                  <a:pt x="18811" y="2638518"/>
                  <a:pt x="13668" y="2587470"/>
                  <a:pt x="5097" y="2542400"/>
                </a:cubicBezTo>
                <a:cubicBezTo>
                  <a:pt x="-3719" y="2494340"/>
                  <a:pt x="199" y="2442048"/>
                  <a:pt x="7056" y="2395483"/>
                </a:cubicBezTo>
                <a:cubicBezTo>
                  <a:pt x="17586" y="2327005"/>
                  <a:pt x="-5678" y="2263009"/>
                  <a:pt x="2648" y="2196773"/>
                </a:cubicBezTo>
                <a:cubicBezTo>
                  <a:pt x="10485" y="2132777"/>
                  <a:pt x="14403" y="2070026"/>
                  <a:pt x="4117" y="2004785"/>
                </a:cubicBezTo>
                <a:cubicBezTo>
                  <a:pt x="-1515" y="1969924"/>
                  <a:pt x="16362" y="1927841"/>
                  <a:pt x="15137" y="1892731"/>
                </a:cubicBezTo>
                <a:cubicBezTo>
                  <a:pt x="12933" y="1817031"/>
                  <a:pt x="29096" y="1742328"/>
                  <a:pt x="21260" y="1667625"/>
                </a:cubicBezTo>
                <a:cubicBezTo>
                  <a:pt x="18076" y="1637495"/>
                  <a:pt x="13423" y="1606866"/>
                  <a:pt x="16852" y="1578230"/>
                </a:cubicBezTo>
                <a:cubicBezTo>
                  <a:pt x="26158" y="1502282"/>
                  <a:pt x="17342" y="1426084"/>
                  <a:pt x="24688" y="1349887"/>
                </a:cubicBezTo>
                <a:cubicBezTo>
                  <a:pt x="34484" y="1250034"/>
                  <a:pt x="19546" y="1149932"/>
                  <a:pt x="26402" y="1049331"/>
                </a:cubicBezTo>
                <a:cubicBezTo>
                  <a:pt x="33749" y="945992"/>
                  <a:pt x="33994" y="841905"/>
                  <a:pt x="34239" y="738317"/>
                </a:cubicBezTo>
                <a:cubicBezTo>
                  <a:pt x="34484" y="666104"/>
                  <a:pt x="47708" y="595136"/>
                  <a:pt x="48687" y="523670"/>
                </a:cubicBezTo>
                <a:cubicBezTo>
                  <a:pt x="49177" y="472622"/>
                  <a:pt x="46483" y="421575"/>
                  <a:pt x="46973" y="370279"/>
                </a:cubicBezTo>
                <a:cubicBezTo>
                  <a:pt x="47953" y="308275"/>
                  <a:pt x="57014" y="246023"/>
                  <a:pt x="51871" y="184268"/>
                </a:cubicBezTo>
                <a:cubicBezTo>
                  <a:pt x="47463" y="133221"/>
                  <a:pt x="54320" y="84415"/>
                  <a:pt x="61911" y="35111"/>
                </a:cubicBezTo>
                <a:cubicBezTo>
                  <a:pt x="63871" y="21664"/>
                  <a:pt x="64605" y="8964"/>
                  <a:pt x="75870" y="0"/>
                </a:cubicBezTo>
                <a:cubicBezTo>
                  <a:pt x="117257" y="33367"/>
                  <a:pt x="160112" y="65241"/>
                  <a:pt x="200029" y="100849"/>
                </a:cubicBezTo>
                <a:cubicBezTo>
                  <a:pt x="247783" y="143181"/>
                  <a:pt x="305822" y="172066"/>
                  <a:pt x="351616" y="214398"/>
                </a:cubicBezTo>
                <a:cubicBezTo>
                  <a:pt x="418716" y="276402"/>
                  <a:pt x="488510" y="333923"/>
                  <a:pt x="560752" y="389453"/>
                </a:cubicBezTo>
                <a:cubicBezTo>
                  <a:pt x="593078" y="414354"/>
                  <a:pt x="627852" y="437761"/>
                  <a:pt x="656994" y="469634"/>
                </a:cubicBezTo>
                <a:cubicBezTo>
                  <a:pt x="697646" y="513709"/>
                  <a:pt x="743195" y="556539"/>
                  <a:pt x="794377" y="586420"/>
                </a:cubicBezTo>
                <a:cubicBezTo>
                  <a:pt x="886946" y="640705"/>
                  <a:pt x="968984" y="705198"/>
                  <a:pt x="1037798" y="787621"/>
                </a:cubicBezTo>
                <a:cubicBezTo>
                  <a:pt x="1049063" y="801067"/>
                  <a:pt x="1060083" y="815012"/>
                  <a:pt x="1078450" y="814265"/>
                </a:cubicBezTo>
                <a:cubicBezTo>
                  <a:pt x="1095837" y="813767"/>
                  <a:pt x="1103428" y="824225"/>
                  <a:pt x="1116163" y="833190"/>
                </a:cubicBezTo>
                <a:cubicBezTo>
                  <a:pt x="1165141" y="867802"/>
                  <a:pt x="1200895" y="916359"/>
                  <a:pt x="1244975" y="954707"/>
                </a:cubicBezTo>
                <a:cubicBezTo>
                  <a:pt x="1313544" y="1014221"/>
                  <a:pt x="1396317" y="1055556"/>
                  <a:pt x="1461457" y="1122789"/>
                </a:cubicBezTo>
                <a:cubicBezTo>
                  <a:pt x="1493783" y="1156157"/>
                  <a:pt x="1532720" y="1187034"/>
                  <a:pt x="1571168" y="1213927"/>
                </a:cubicBezTo>
                <a:cubicBezTo>
                  <a:pt x="1621615" y="1248789"/>
                  <a:pt x="1672797" y="1286140"/>
                  <a:pt x="1713694" y="1328721"/>
                </a:cubicBezTo>
                <a:cubicBezTo>
                  <a:pt x="1777365" y="1394709"/>
                  <a:pt x="1854261" y="1443515"/>
                  <a:pt x="1918422" y="1508507"/>
                </a:cubicBezTo>
                <a:cubicBezTo>
                  <a:pt x="1965931" y="1556815"/>
                  <a:pt x="2028622" y="1589684"/>
                  <a:pt x="2078825" y="1638242"/>
                </a:cubicBezTo>
                <a:cubicBezTo>
                  <a:pt x="2097192" y="1655921"/>
                  <a:pt x="2115558" y="1682316"/>
                  <a:pt x="2136129" y="1689289"/>
                </a:cubicBezTo>
                <a:cubicBezTo>
                  <a:pt x="2173108" y="1701988"/>
                  <a:pt x="2210576" y="1722158"/>
                  <a:pt x="2226983" y="1748553"/>
                </a:cubicBezTo>
                <a:cubicBezTo>
                  <a:pt x="2268125" y="1814541"/>
                  <a:pt x="2345510" y="1837948"/>
                  <a:pt x="2385427" y="1902193"/>
                </a:cubicBezTo>
                <a:cubicBezTo>
                  <a:pt x="2389345" y="1908667"/>
                  <a:pt x="2396447" y="1909663"/>
                  <a:pt x="2401835" y="1913398"/>
                </a:cubicBezTo>
                <a:cubicBezTo>
                  <a:pt x="2443956" y="1942035"/>
                  <a:pt x="2490240" y="1962204"/>
                  <a:pt x="2525504" y="2004785"/>
                </a:cubicBezTo>
                <a:cubicBezTo>
                  <a:pt x="2544850" y="2028690"/>
                  <a:pt x="2564931" y="2058821"/>
                  <a:pt x="2590155" y="2075006"/>
                </a:cubicBezTo>
                <a:cubicBezTo>
                  <a:pt x="2646235" y="2111611"/>
                  <a:pt x="2701580" y="2146721"/>
                  <a:pt x="2745170" y="2199263"/>
                </a:cubicBezTo>
                <a:cubicBezTo>
                  <a:pt x="2754476" y="2210966"/>
                  <a:pt x="2767945" y="2225409"/>
                  <a:pt x="2786312" y="2226903"/>
                </a:cubicBezTo>
                <a:cubicBezTo>
                  <a:pt x="2808352" y="2228895"/>
                  <a:pt x="2820841" y="2243338"/>
                  <a:pt x="2834065" y="2258776"/>
                </a:cubicBezTo>
                <a:cubicBezTo>
                  <a:pt x="2877656" y="2307831"/>
                  <a:pt x="2928348" y="2349416"/>
                  <a:pt x="2980754" y="2387515"/>
                </a:cubicBezTo>
                <a:cubicBezTo>
                  <a:pt x="3044426" y="2434080"/>
                  <a:pt x="3105648" y="2484131"/>
                  <a:pt x="3162708" y="2537170"/>
                </a:cubicBezTo>
                <a:cubicBezTo>
                  <a:pt x="3208012" y="2579253"/>
                  <a:pt x="3259439" y="2613617"/>
                  <a:pt x="3303764" y="2657691"/>
                </a:cubicBezTo>
                <a:cubicBezTo>
                  <a:pt x="3361803" y="2715462"/>
                  <a:pt x="3435270" y="2755304"/>
                  <a:pt x="3500411" y="2804359"/>
                </a:cubicBezTo>
                <a:cubicBezTo>
                  <a:pt x="3520492" y="2819299"/>
                  <a:pt x="3553062" y="2822537"/>
                  <a:pt x="3559674" y="2839220"/>
                </a:cubicBezTo>
                <a:cubicBezTo>
                  <a:pt x="3573878" y="2877070"/>
                  <a:pt x="3605958" y="2895995"/>
                  <a:pt x="3629958" y="2922141"/>
                </a:cubicBezTo>
                <a:cubicBezTo>
                  <a:pt x="3648569" y="2942560"/>
                  <a:pt x="3667916" y="2967710"/>
                  <a:pt x="3699506" y="2972441"/>
                </a:cubicBezTo>
                <a:cubicBezTo>
                  <a:pt x="3688241" y="3025480"/>
                  <a:pt x="3690935" y="3081508"/>
                  <a:pt x="3678691" y="3132057"/>
                </a:cubicBezTo>
                <a:cubicBezTo>
                  <a:pt x="3662528" y="3201033"/>
                  <a:pt x="3675507" y="3267519"/>
                  <a:pt x="3688486" y="3327779"/>
                </a:cubicBezTo>
                <a:cubicBezTo>
                  <a:pt x="3704649" y="3403479"/>
                  <a:pt x="3697792" y="3486648"/>
                  <a:pt x="3741872" y="3555873"/>
                </a:cubicBezTo>
                <a:cubicBezTo>
                  <a:pt x="3723995" y="3614142"/>
                  <a:pt x="3769055" y="3658466"/>
                  <a:pt x="3784728" y="3706027"/>
                </a:cubicBezTo>
                <a:cubicBezTo>
                  <a:pt x="3810197" y="3782971"/>
                  <a:pt x="3839094" y="3862903"/>
                  <a:pt x="3883664" y="3933622"/>
                </a:cubicBezTo>
                <a:cubicBezTo>
                  <a:pt x="3903500" y="3964998"/>
                  <a:pt x="3906438" y="4008077"/>
                  <a:pt x="3934846" y="4031484"/>
                </a:cubicBezTo>
                <a:cubicBezTo>
                  <a:pt x="3998517" y="4084274"/>
                  <a:pt x="4020557" y="4166198"/>
                  <a:pt x="4075657" y="4225961"/>
                </a:cubicBezTo>
                <a:cubicBezTo>
                  <a:pt x="4117044" y="4270783"/>
                  <a:pt x="4150838" y="4328055"/>
                  <a:pt x="4193449" y="4372379"/>
                </a:cubicBezTo>
                <a:cubicBezTo>
                  <a:pt x="4265447" y="4447332"/>
                  <a:pt x="4349689" y="4510580"/>
                  <a:pt x="4429034" y="4578311"/>
                </a:cubicBezTo>
                <a:cubicBezTo>
                  <a:pt x="4520622" y="4656252"/>
                  <a:pt x="4614905" y="4730955"/>
                  <a:pt x="4703310" y="4812132"/>
                </a:cubicBezTo>
                <a:cubicBezTo>
                  <a:pt x="4817919" y="4917215"/>
                  <a:pt x="4935956" y="5018811"/>
                  <a:pt x="5060360" y="5110945"/>
                </a:cubicBezTo>
                <a:cubicBezTo>
                  <a:pt x="5145337" y="5173945"/>
                  <a:pt x="5233742" y="5232213"/>
                  <a:pt x="5310882" y="5305423"/>
                </a:cubicBezTo>
                <a:cubicBezTo>
                  <a:pt x="5350309" y="5343272"/>
                  <a:pt x="5400022" y="5365185"/>
                  <a:pt x="5443123" y="5397058"/>
                </a:cubicBezTo>
                <a:cubicBezTo>
                  <a:pt x="5461979" y="5411003"/>
                  <a:pt x="5483285" y="5412995"/>
                  <a:pt x="5502876" y="5399549"/>
                </a:cubicBezTo>
                <a:cubicBezTo>
                  <a:pt x="5563853" y="5358711"/>
                  <a:pt x="5627770" y="5322853"/>
                  <a:pt x="5679441" y="5268071"/>
                </a:cubicBezTo>
                <a:cubicBezTo>
                  <a:pt x="5723277" y="5221506"/>
                  <a:pt x="5775438" y="5184652"/>
                  <a:pt x="5828579" y="5149044"/>
                </a:cubicBezTo>
                <a:cubicBezTo>
                  <a:pt x="5938045" y="5075337"/>
                  <a:pt x="6043838" y="4995902"/>
                  <a:pt x="6138855" y="4904764"/>
                </a:cubicBezTo>
                <a:cubicBezTo>
                  <a:pt x="6208893" y="4837282"/>
                  <a:pt x="6286524" y="4780259"/>
                  <a:pt x="6358031" y="4715267"/>
                </a:cubicBezTo>
                <a:cubicBezTo>
                  <a:pt x="6417295" y="4661979"/>
                  <a:pt x="6476068" y="4607944"/>
                  <a:pt x="6537781" y="4556647"/>
                </a:cubicBezTo>
                <a:cubicBezTo>
                  <a:pt x="6603166" y="4502612"/>
                  <a:pt x="6672715" y="4452561"/>
                  <a:pt x="6732223" y="4389810"/>
                </a:cubicBezTo>
                <a:cubicBezTo>
                  <a:pt x="6763079" y="4357190"/>
                  <a:pt x="6786344" y="4318842"/>
                  <a:pt x="6819404" y="4288463"/>
                </a:cubicBezTo>
                <a:cubicBezTo>
                  <a:pt x="6854423" y="4256091"/>
                  <a:pt x="6869117" y="4205044"/>
                  <a:pt x="6913442" y="4179894"/>
                </a:cubicBezTo>
                <a:cubicBezTo>
                  <a:pt x="6922748" y="4174416"/>
                  <a:pt x="6928135" y="4163708"/>
                  <a:pt x="6933033" y="4152503"/>
                </a:cubicBezTo>
                <a:cubicBezTo>
                  <a:pt x="6947971" y="4120380"/>
                  <a:pt x="6960706" y="4086266"/>
                  <a:pt x="6982501" y="4059124"/>
                </a:cubicBezTo>
                <a:cubicBezTo>
                  <a:pt x="7037601" y="3990148"/>
                  <a:pt x="7062825" y="3904239"/>
                  <a:pt x="7110823" y="3831030"/>
                </a:cubicBezTo>
                <a:cubicBezTo>
                  <a:pt x="7125516" y="3808370"/>
                  <a:pt x="7122823" y="3774256"/>
                  <a:pt x="7136047" y="3750101"/>
                </a:cubicBezTo>
                <a:cubicBezTo>
                  <a:pt x="7170331" y="3687849"/>
                  <a:pt x="7173025" y="3616383"/>
                  <a:pt x="7194086" y="3550146"/>
                </a:cubicBezTo>
                <a:cubicBezTo>
                  <a:pt x="7203147" y="3522257"/>
                  <a:pt x="7222983" y="3497107"/>
                  <a:pt x="7221023" y="3465731"/>
                </a:cubicBezTo>
                <a:cubicBezTo>
                  <a:pt x="7218085" y="3417672"/>
                  <a:pt x="7226166" y="3371107"/>
                  <a:pt x="7241104" y="3326534"/>
                </a:cubicBezTo>
                <a:cubicBezTo>
                  <a:pt x="7253104" y="3290926"/>
                  <a:pt x="7250165" y="3251831"/>
                  <a:pt x="7248451" y="3219211"/>
                </a:cubicBezTo>
                <a:cubicBezTo>
                  <a:pt x="7245268" y="3157207"/>
                  <a:pt x="7256043" y="3093460"/>
                  <a:pt x="7238166" y="3032453"/>
                </a:cubicBezTo>
                <a:cubicBezTo>
                  <a:pt x="7300613" y="2985390"/>
                  <a:pt x="7369427" y="2947291"/>
                  <a:pt x="7422323" y="2886034"/>
                </a:cubicBezTo>
                <a:cubicBezTo>
                  <a:pt x="7441669" y="2863374"/>
                  <a:pt x="7451710" y="2819050"/>
                  <a:pt x="7496770" y="2825276"/>
                </a:cubicBezTo>
                <a:cubicBezTo>
                  <a:pt x="7498239" y="2825276"/>
                  <a:pt x="7499953" y="2820544"/>
                  <a:pt x="7501912" y="2819050"/>
                </a:cubicBezTo>
                <a:cubicBezTo>
                  <a:pt x="7542809" y="2785932"/>
                  <a:pt x="7579542" y="2743351"/>
                  <a:pt x="7625582" y="2722683"/>
                </a:cubicBezTo>
                <a:cubicBezTo>
                  <a:pt x="7702722" y="2687573"/>
                  <a:pt x="7754639" y="2622083"/>
                  <a:pt x="7815616" y="2570538"/>
                </a:cubicBezTo>
                <a:cubicBezTo>
                  <a:pt x="7878308" y="2517498"/>
                  <a:pt x="7942224" y="2464210"/>
                  <a:pt x="8004916" y="2410673"/>
                </a:cubicBezTo>
                <a:cubicBezTo>
                  <a:pt x="8066139" y="2358381"/>
                  <a:pt x="8131279" y="2310820"/>
                  <a:pt x="8186869" y="2251804"/>
                </a:cubicBezTo>
                <a:cubicBezTo>
                  <a:pt x="8193481" y="2244832"/>
                  <a:pt x="8200828" y="2234373"/>
                  <a:pt x="8209154" y="2232879"/>
                </a:cubicBezTo>
                <a:cubicBezTo>
                  <a:pt x="8275764" y="2221674"/>
                  <a:pt x="8301233" y="2154939"/>
                  <a:pt x="8353150" y="2122318"/>
                </a:cubicBezTo>
                <a:cubicBezTo>
                  <a:pt x="8392577" y="2097417"/>
                  <a:pt x="8444738" y="2077247"/>
                  <a:pt x="8460901" y="2022963"/>
                </a:cubicBezTo>
                <a:cubicBezTo>
                  <a:pt x="8461391" y="2021967"/>
                  <a:pt x="8463105" y="2020971"/>
                  <a:pt x="8464329" y="2020722"/>
                </a:cubicBezTo>
                <a:cubicBezTo>
                  <a:pt x="8513062" y="1997315"/>
                  <a:pt x="8538041" y="1941288"/>
                  <a:pt x="8592897" y="1926596"/>
                </a:cubicBezTo>
                <a:cubicBezTo>
                  <a:pt x="8638936" y="1914145"/>
                  <a:pt x="8650935" y="1860608"/>
                  <a:pt x="8691832" y="1841434"/>
                </a:cubicBezTo>
                <a:cubicBezTo>
                  <a:pt x="8726851" y="1824751"/>
                  <a:pt x="8752565" y="1796612"/>
                  <a:pt x="8773870" y="1764739"/>
                </a:cubicBezTo>
                <a:cubicBezTo>
                  <a:pt x="8783666" y="1750296"/>
                  <a:pt x="8794196" y="1735854"/>
                  <a:pt x="8809624" y="1728881"/>
                </a:cubicBezTo>
                <a:cubicBezTo>
                  <a:pt x="8858112" y="1707218"/>
                  <a:pt x="8902437" y="1675593"/>
                  <a:pt x="8936967" y="1638740"/>
                </a:cubicBezTo>
                <a:cubicBezTo>
                  <a:pt x="8995740" y="1575491"/>
                  <a:pt x="9072391" y="1536396"/>
                  <a:pt x="9132634" y="1473894"/>
                </a:cubicBezTo>
                <a:cubicBezTo>
                  <a:pt x="9175979" y="1428326"/>
                  <a:pt x="9232794" y="1393962"/>
                  <a:pt x="9280303" y="1349638"/>
                </a:cubicBezTo>
                <a:cubicBezTo>
                  <a:pt x="9335158" y="1298342"/>
                  <a:pt x="9399809" y="1257255"/>
                  <a:pt x="9453929" y="1206208"/>
                </a:cubicBezTo>
                <a:cubicBezTo>
                  <a:pt x="9503152" y="1160141"/>
                  <a:pt x="9567558" y="1131505"/>
                  <a:pt x="9605516" y="1072240"/>
                </a:cubicBezTo>
                <a:cubicBezTo>
                  <a:pt x="9613108" y="1060288"/>
                  <a:pt x="9628536" y="1056055"/>
                  <a:pt x="9640046" y="1048335"/>
                </a:cubicBezTo>
                <a:cubicBezTo>
                  <a:pt x="9690003" y="1014719"/>
                  <a:pt x="9745593" y="985086"/>
                  <a:pt x="9786000" y="941510"/>
                </a:cubicBezTo>
                <a:cubicBezTo>
                  <a:pt x="9835713" y="887972"/>
                  <a:pt x="9882977" y="835929"/>
                  <a:pt x="9953015" y="810779"/>
                </a:cubicBezTo>
                <a:cubicBezTo>
                  <a:pt x="9961831" y="807791"/>
                  <a:pt x="9970157" y="799822"/>
                  <a:pt x="9975300" y="791854"/>
                </a:cubicBezTo>
                <a:cubicBezTo>
                  <a:pt x="9995136" y="762969"/>
                  <a:pt x="10017421" y="737321"/>
                  <a:pt x="10045584" y="715657"/>
                </a:cubicBezTo>
                <a:cubicBezTo>
                  <a:pt x="10105337" y="669839"/>
                  <a:pt x="10157498" y="613064"/>
                  <a:pt x="10229251" y="583930"/>
                </a:cubicBezTo>
                <a:cubicBezTo>
                  <a:pt x="10239291" y="579946"/>
                  <a:pt x="10248352" y="571480"/>
                  <a:pt x="10255699" y="563262"/>
                </a:cubicBezTo>
                <a:cubicBezTo>
                  <a:pt x="10315207" y="497523"/>
                  <a:pt x="10384266" y="441247"/>
                  <a:pt x="10455529" y="391445"/>
                </a:cubicBezTo>
                <a:cubicBezTo>
                  <a:pt x="10514548" y="350358"/>
                  <a:pt x="10571607" y="303793"/>
                  <a:pt x="10622544" y="256730"/>
                </a:cubicBezTo>
                <a:cubicBezTo>
                  <a:pt x="10682787" y="200952"/>
                  <a:pt x="10753560" y="161110"/>
                  <a:pt x="10813313" y="105581"/>
                </a:cubicBezTo>
                <a:cubicBezTo>
                  <a:pt x="10834374" y="85660"/>
                  <a:pt x="10852006" y="54782"/>
                  <a:pt x="10886291" y="51545"/>
                </a:cubicBezTo>
                <a:close/>
                <a:moveTo>
                  <a:pt x="5823927" y="6358987"/>
                </a:moveTo>
                <a:cubicBezTo>
                  <a:pt x="5793560" y="6348279"/>
                  <a:pt x="5771520" y="6370192"/>
                  <a:pt x="5745807" y="6374924"/>
                </a:cubicBezTo>
                <a:cubicBezTo>
                  <a:pt x="5720583" y="6379655"/>
                  <a:pt x="5711767" y="6394844"/>
                  <a:pt x="5713236" y="6417255"/>
                </a:cubicBezTo>
                <a:cubicBezTo>
                  <a:pt x="5714706" y="6441160"/>
                  <a:pt x="5722787" y="6458591"/>
                  <a:pt x="5750704" y="6466061"/>
                </a:cubicBezTo>
                <a:cubicBezTo>
                  <a:pt x="5786458" y="6475275"/>
                  <a:pt x="5820743" y="6458093"/>
                  <a:pt x="5855517" y="6466061"/>
                </a:cubicBezTo>
                <a:cubicBezTo>
                  <a:pt x="5934862" y="6484488"/>
                  <a:pt x="6014696" y="6462326"/>
                  <a:pt x="6094530" y="6466061"/>
                </a:cubicBezTo>
                <a:cubicBezTo>
                  <a:pt x="6173384" y="6470046"/>
                  <a:pt x="6249055" y="6426718"/>
                  <a:pt x="6330849" y="6425473"/>
                </a:cubicBezTo>
                <a:cubicBezTo>
                  <a:pt x="6363419" y="6424726"/>
                  <a:pt x="6373704" y="6393350"/>
                  <a:pt x="6375663" y="6365959"/>
                </a:cubicBezTo>
                <a:cubicBezTo>
                  <a:pt x="6378112" y="6334086"/>
                  <a:pt x="6352154" y="6327861"/>
                  <a:pt x="6327175" y="6325619"/>
                </a:cubicBezTo>
                <a:cubicBezTo>
                  <a:pt x="6312972" y="6324125"/>
                  <a:pt x="6298278" y="6321635"/>
                  <a:pt x="6284809" y="6324872"/>
                </a:cubicBezTo>
                <a:cubicBezTo>
                  <a:pt x="6207179" y="6343548"/>
                  <a:pt x="6128080" y="6345042"/>
                  <a:pt x="6049225" y="6352762"/>
                </a:cubicBezTo>
                <a:cubicBezTo>
                  <a:pt x="5972820" y="6360232"/>
                  <a:pt x="5897393" y="6345042"/>
                  <a:pt x="5823927" y="6358987"/>
                </a:cubicBezTo>
                <a:close/>
                <a:moveTo>
                  <a:pt x="4331812" y="6316406"/>
                </a:moveTo>
                <a:cubicBezTo>
                  <a:pt x="4310017" y="6315410"/>
                  <a:pt x="4298997" y="6311924"/>
                  <a:pt x="4290181" y="6314663"/>
                </a:cubicBezTo>
                <a:cubicBezTo>
                  <a:pt x="4263243" y="6323627"/>
                  <a:pt x="4228714" y="6327612"/>
                  <a:pt x="4227489" y="6366208"/>
                </a:cubicBezTo>
                <a:cubicBezTo>
                  <a:pt x="4226510" y="6401568"/>
                  <a:pt x="4243162" y="6414018"/>
                  <a:pt x="4281855" y="6419247"/>
                </a:cubicBezTo>
                <a:cubicBezTo>
                  <a:pt x="4353363" y="6428212"/>
                  <a:pt x="4423401" y="6419994"/>
                  <a:pt x="4493929" y="6418998"/>
                </a:cubicBezTo>
                <a:cubicBezTo>
                  <a:pt x="4558335" y="6418002"/>
                  <a:pt x="4622986" y="6420243"/>
                  <a:pt x="4687148" y="6417006"/>
                </a:cubicBezTo>
                <a:cubicBezTo>
                  <a:pt x="4704290" y="6416010"/>
                  <a:pt x="4718249" y="6412026"/>
                  <a:pt x="4734656" y="6421738"/>
                </a:cubicBezTo>
                <a:cubicBezTo>
                  <a:pt x="4757431" y="6434437"/>
                  <a:pt x="4837020" y="6415014"/>
                  <a:pt x="4852938" y="6394346"/>
                </a:cubicBezTo>
                <a:cubicBezTo>
                  <a:pt x="4862734" y="6381896"/>
                  <a:pt x="4872774" y="6365710"/>
                  <a:pt x="4863468" y="6351019"/>
                </a:cubicBezTo>
                <a:cubicBezTo>
                  <a:pt x="4847061" y="6325121"/>
                  <a:pt x="4824286" y="6308189"/>
                  <a:pt x="4790491" y="6307442"/>
                </a:cubicBezTo>
                <a:cubicBezTo>
                  <a:pt x="4721677" y="6305699"/>
                  <a:pt x="4652863" y="6312422"/>
                  <a:pt x="4583804" y="6303955"/>
                </a:cubicBezTo>
                <a:cubicBezTo>
                  <a:pt x="4565682" y="6301714"/>
                  <a:pt x="4550989" y="6284035"/>
                  <a:pt x="4531642" y="6292999"/>
                </a:cubicBezTo>
                <a:cubicBezTo>
                  <a:pt x="4463563" y="6323876"/>
                  <a:pt x="4388872" y="6292252"/>
                  <a:pt x="4331812" y="6316406"/>
                </a:cubicBezTo>
                <a:close/>
                <a:moveTo>
                  <a:pt x="10301004" y="2473175"/>
                </a:moveTo>
                <a:cubicBezTo>
                  <a:pt x="10296841" y="2544890"/>
                  <a:pt x="10320595" y="2591455"/>
                  <a:pt x="10335778" y="2640261"/>
                </a:cubicBezTo>
                <a:cubicBezTo>
                  <a:pt x="10339207" y="2650470"/>
                  <a:pt x="10345329" y="2663917"/>
                  <a:pt x="10358798" y="2662174"/>
                </a:cubicBezTo>
                <a:cubicBezTo>
                  <a:pt x="10372022" y="2660431"/>
                  <a:pt x="10364185" y="2644743"/>
                  <a:pt x="10369328" y="2637273"/>
                </a:cubicBezTo>
                <a:cubicBezTo>
                  <a:pt x="10418061" y="2562818"/>
                  <a:pt x="10392837" y="2475416"/>
                  <a:pt x="10406306" y="2394985"/>
                </a:cubicBezTo>
                <a:cubicBezTo>
                  <a:pt x="10427612" y="2268737"/>
                  <a:pt x="10394552" y="2140496"/>
                  <a:pt x="10385491" y="2012754"/>
                </a:cubicBezTo>
                <a:cubicBezTo>
                  <a:pt x="10384021" y="1990592"/>
                  <a:pt x="10375450" y="1974406"/>
                  <a:pt x="10351206" y="1971169"/>
                </a:cubicBezTo>
                <a:cubicBezTo>
                  <a:pt x="10328921" y="1968430"/>
                  <a:pt x="10309575" y="1970920"/>
                  <a:pt x="10299045" y="1996070"/>
                </a:cubicBezTo>
                <a:cubicBezTo>
                  <a:pt x="10288514" y="2020224"/>
                  <a:pt x="10284106" y="2044378"/>
                  <a:pt x="10282147" y="2070773"/>
                </a:cubicBezTo>
                <a:cubicBezTo>
                  <a:pt x="10276760" y="2147469"/>
                  <a:pt x="10316187" y="2221425"/>
                  <a:pt x="10298065" y="2296875"/>
                </a:cubicBezTo>
                <a:cubicBezTo>
                  <a:pt x="10281657" y="2363112"/>
                  <a:pt x="10315452" y="2426859"/>
                  <a:pt x="10301004" y="2473175"/>
                </a:cubicBezTo>
                <a:close/>
                <a:moveTo>
                  <a:pt x="7351550" y="6424726"/>
                </a:moveTo>
                <a:cubicBezTo>
                  <a:pt x="7440200" y="6439915"/>
                  <a:pt x="7527626" y="6396836"/>
                  <a:pt x="7619704" y="6385631"/>
                </a:cubicBezTo>
                <a:cubicBezTo>
                  <a:pt x="7636112" y="6383639"/>
                  <a:pt x="7653254" y="6377165"/>
                  <a:pt x="7657172" y="6355999"/>
                </a:cubicBezTo>
                <a:cubicBezTo>
                  <a:pt x="7661580" y="6333588"/>
                  <a:pt x="7650560" y="6317900"/>
                  <a:pt x="7635377" y="6303208"/>
                </a:cubicBezTo>
                <a:cubicBezTo>
                  <a:pt x="7619704" y="6287770"/>
                  <a:pt x="7603297" y="6298975"/>
                  <a:pt x="7587134" y="6299722"/>
                </a:cubicBezTo>
                <a:cubicBezTo>
                  <a:pt x="7545258" y="6300967"/>
                  <a:pt x="7505341" y="6315161"/>
                  <a:pt x="7464199" y="6322133"/>
                </a:cubicBezTo>
                <a:cubicBezTo>
                  <a:pt x="7387794" y="6335331"/>
                  <a:pt x="7311143" y="6311924"/>
                  <a:pt x="7237431" y="6327861"/>
                </a:cubicBezTo>
                <a:cubicBezTo>
                  <a:pt x="7176454" y="6340560"/>
                  <a:pt x="7116945" y="6329853"/>
                  <a:pt x="7056947" y="6334335"/>
                </a:cubicBezTo>
                <a:cubicBezTo>
                  <a:pt x="7024867" y="6336825"/>
                  <a:pt x="6983725" y="6319892"/>
                  <a:pt x="6972705" y="6368449"/>
                </a:cubicBezTo>
                <a:cubicBezTo>
                  <a:pt x="6961685" y="6418500"/>
                  <a:pt x="7006745" y="6418749"/>
                  <a:pt x="7034417" y="6426220"/>
                </a:cubicBezTo>
                <a:cubicBezTo>
                  <a:pt x="7081436" y="6438919"/>
                  <a:pt x="7138006" y="6463820"/>
                  <a:pt x="7177188" y="6448133"/>
                </a:cubicBezTo>
                <a:cubicBezTo>
                  <a:pt x="7234248" y="6425473"/>
                  <a:pt x="7288858" y="6430702"/>
                  <a:pt x="7351550" y="6424726"/>
                </a:cubicBezTo>
                <a:close/>
                <a:moveTo>
                  <a:pt x="10375450" y="5770326"/>
                </a:moveTo>
                <a:cubicBezTo>
                  <a:pt x="10375450" y="5737456"/>
                  <a:pt x="10376920" y="5704089"/>
                  <a:pt x="10375205" y="5671468"/>
                </a:cubicBezTo>
                <a:cubicBezTo>
                  <a:pt x="10373981" y="5649804"/>
                  <a:pt x="10369328" y="5628140"/>
                  <a:pt x="10353410" y="5611706"/>
                </a:cubicBezTo>
                <a:cubicBezTo>
                  <a:pt x="10334554" y="5592034"/>
                  <a:pt x="10312758" y="5595022"/>
                  <a:pt x="10290718" y="5605231"/>
                </a:cubicBezTo>
                <a:cubicBezTo>
                  <a:pt x="10276760" y="5611457"/>
                  <a:pt x="10268678" y="5619923"/>
                  <a:pt x="10270637" y="5638350"/>
                </a:cubicBezTo>
                <a:cubicBezTo>
                  <a:pt x="10275290" y="5689646"/>
                  <a:pt x="10274066" y="5740942"/>
                  <a:pt x="10258883" y="5791242"/>
                </a:cubicBezTo>
                <a:cubicBezTo>
                  <a:pt x="10255699" y="5801701"/>
                  <a:pt x="10252515" y="5815396"/>
                  <a:pt x="10255944" y="5825108"/>
                </a:cubicBezTo>
                <a:cubicBezTo>
                  <a:pt x="10274800" y="5877649"/>
                  <a:pt x="10261821" y="5933179"/>
                  <a:pt x="10273086" y="5986218"/>
                </a:cubicBezTo>
                <a:cubicBezTo>
                  <a:pt x="10278964" y="6013609"/>
                  <a:pt x="10297085" y="6039755"/>
                  <a:pt x="10287535" y="6069636"/>
                </a:cubicBezTo>
                <a:cubicBezTo>
                  <a:pt x="10276515" y="6104249"/>
                  <a:pt x="10291453" y="6137865"/>
                  <a:pt x="10291698" y="6171980"/>
                </a:cubicBezTo>
                <a:cubicBezTo>
                  <a:pt x="10291698" y="6192648"/>
                  <a:pt x="10308105" y="6205347"/>
                  <a:pt x="10326717" y="6210576"/>
                </a:cubicBezTo>
                <a:cubicBezTo>
                  <a:pt x="10344349" y="6215806"/>
                  <a:pt x="10357083" y="6204351"/>
                  <a:pt x="10365410" y="6190158"/>
                </a:cubicBezTo>
                <a:cubicBezTo>
                  <a:pt x="10373246" y="6176960"/>
                  <a:pt x="10383776" y="6164759"/>
                  <a:pt x="10385491" y="6147826"/>
                </a:cubicBezTo>
                <a:cubicBezTo>
                  <a:pt x="10393327" y="6077356"/>
                  <a:pt x="10400674" y="6004645"/>
                  <a:pt x="10389654" y="5935669"/>
                </a:cubicBezTo>
                <a:cubicBezTo>
                  <a:pt x="10380838" y="5880388"/>
                  <a:pt x="10374226" y="5826104"/>
                  <a:pt x="10375450" y="5770326"/>
                </a:cubicBezTo>
                <a:close/>
                <a:moveTo>
                  <a:pt x="10333084" y="3700050"/>
                </a:moveTo>
                <a:cubicBezTo>
                  <a:pt x="10331615" y="3757074"/>
                  <a:pt x="10338717" y="3799406"/>
                  <a:pt x="10365410" y="3837753"/>
                </a:cubicBezTo>
                <a:cubicBezTo>
                  <a:pt x="10379368" y="3857674"/>
                  <a:pt x="10389164" y="3853939"/>
                  <a:pt x="10393082" y="3834267"/>
                </a:cubicBezTo>
                <a:cubicBezTo>
                  <a:pt x="10402878" y="3786955"/>
                  <a:pt x="10428102" y="3744872"/>
                  <a:pt x="10428346" y="3693825"/>
                </a:cubicBezTo>
                <a:cubicBezTo>
                  <a:pt x="10428591" y="3580525"/>
                  <a:pt x="10424428" y="3467723"/>
                  <a:pt x="10411694" y="3355669"/>
                </a:cubicBezTo>
                <a:cubicBezTo>
                  <a:pt x="10406551" y="3312092"/>
                  <a:pt x="10410469" y="3267768"/>
                  <a:pt x="10397245" y="3225187"/>
                </a:cubicBezTo>
                <a:cubicBezTo>
                  <a:pt x="10390389" y="3203523"/>
                  <a:pt x="10377899" y="3191570"/>
                  <a:pt x="10356349" y="3186590"/>
                </a:cubicBezTo>
                <a:cubicBezTo>
                  <a:pt x="10331125" y="3181112"/>
                  <a:pt x="10325493" y="3201282"/>
                  <a:pt x="10315942" y="3216223"/>
                </a:cubicBezTo>
                <a:cubicBezTo>
                  <a:pt x="10302473" y="3237139"/>
                  <a:pt x="10309085" y="3261044"/>
                  <a:pt x="10306636" y="3283455"/>
                </a:cubicBezTo>
                <a:cubicBezTo>
                  <a:pt x="10301249" y="3332262"/>
                  <a:pt x="10315207" y="3380072"/>
                  <a:pt x="10316922" y="3428878"/>
                </a:cubicBezTo>
                <a:cubicBezTo>
                  <a:pt x="10317656" y="3453530"/>
                  <a:pt x="10300514" y="3474447"/>
                  <a:pt x="10308105" y="3500344"/>
                </a:cubicBezTo>
                <a:cubicBezTo>
                  <a:pt x="10328431" y="3569569"/>
                  <a:pt x="10321330" y="3642031"/>
                  <a:pt x="10333084" y="3700050"/>
                </a:cubicBezTo>
                <a:close/>
                <a:moveTo>
                  <a:pt x="10292922" y="1246299"/>
                </a:moveTo>
                <a:cubicBezTo>
                  <a:pt x="10304922" y="1304567"/>
                  <a:pt x="10307126" y="1362338"/>
                  <a:pt x="10336758" y="1413634"/>
                </a:cubicBezTo>
                <a:cubicBezTo>
                  <a:pt x="10348267" y="1433555"/>
                  <a:pt x="10363696" y="1433555"/>
                  <a:pt x="10372267" y="1416622"/>
                </a:cubicBezTo>
                <a:cubicBezTo>
                  <a:pt x="10388919" y="1384251"/>
                  <a:pt x="10411939" y="1352128"/>
                  <a:pt x="10397490" y="1311789"/>
                </a:cubicBezTo>
                <a:cubicBezTo>
                  <a:pt x="10391368" y="1294607"/>
                  <a:pt x="10390878" y="1277674"/>
                  <a:pt x="10396266" y="1260990"/>
                </a:cubicBezTo>
                <a:cubicBezTo>
                  <a:pt x="10416347" y="1199236"/>
                  <a:pt x="10401409" y="1135987"/>
                  <a:pt x="10387940" y="1078714"/>
                </a:cubicBezTo>
                <a:cubicBezTo>
                  <a:pt x="10368838" y="996043"/>
                  <a:pt x="10384266" y="911877"/>
                  <a:pt x="10364920" y="830202"/>
                </a:cubicBezTo>
                <a:cubicBezTo>
                  <a:pt x="10358308" y="802811"/>
                  <a:pt x="10364920" y="770439"/>
                  <a:pt x="10326717" y="763965"/>
                </a:cubicBezTo>
                <a:cubicBezTo>
                  <a:pt x="10299779" y="759732"/>
                  <a:pt x="10266719" y="787372"/>
                  <a:pt x="10269168" y="820241"/>
                </a:cubicBezTo>
                <a:cubicBezTo>
                  <a:pt x="10274800" y="893948"/>
                  <a:pt x="10275290" y="967656"/>
                  <a:pt x="10277249" y="1041363"/>
                </a:cubicBezTo>
                <a:cubicBezTo>
                  <a:pt x="10278964" y="1110339"/>
                  <a:pt x="10320350" y="1176576"/>
                  <a:pt x="10292922" y="1246299"/>
                </a:cubicBezTo>
                <a:close/>
                <a:moveTo>
                  <a:pt x="623689" y="1947264"/>
                </a:moveTo>
                <a:cubicBezTo>
                  <a:pt x="621975" y="1912651"/>
                  <a:pt x="625648" y="1881774"/>
                  <a:pt x="613649" y="1853138"/>
                </a:cubicBezTo>
                <a:cubicBezTo>
                  <a:pt x="607281" y="1838197"/>
                  <a:pt x="597241" y="1826494"/>
                  <a:pt x="578874" y="1825996"/>
                </a:cubicBezTo>
                <a:cubicBezTo>
                  <a:pt x="560018" y="1825249"/>
                  <a:pt x="558058" y="1840687"/>
                  <a:pt x="550222" y="1852640"/>
                </a:cubicBezTo>
                <a:cubicBezTo>
                  <a:pt x="531366" y="1880529"/>
                  <a:pt x="532100" y="1911157"/>
                  <a:pt x="536508" y="1941786"/>
                </a:cubicBezTo>
                <a:cubicBezTo>
                  <a:pt x="545569" y="2007026"/>
                  <a:pt x="503203" y="2066789"/>
                  <a:pt x="520590" y="2134022"/>
                </a:cubicBezTo>
                <a:cubicBezTo>
                  <a:pt x="536263" y="2194781"/>
                  <a:pt x="521325" y="2258776"/>
                  <a:pt x="527202" y="2321278"/>
                </a:cubicBezTo>
                <a:cubicBezTo>
                  <a:pt x="531610" y="2371827"/>
                  <a:pt x="556344" y="2418641"/>
                  <a:pt x="548263" y="2471182"/>
                </a:cubicBezTo>
                <a:cubicBezTo>
                  <a:pt x="545324" y="2489360"/>
                  <a:pt x="559528" y="2514510"/>
                  <a:pt x="584751" y="2517249"/>
                </a:cubicBezTo>
                <a:cubicBezTo>
                  <a:pt x="610220" y="2520487"/>
                  <a:pt x="617077" y="2499570"/>
                  <a:pt x="623689" y="2479898"/>
                </a:cubicBezTo>
                <a:cubicBezTo>
                  <a:pt x="629566" y="2461969"/>
                  <a:pt x="631770" y="2444040"/>
                  <a:pt x="632015" y="2425115"/>
                </a:cubicBezTo>
                <a:cubicBezTo>
                  <a:pt x="633729" y="2355641"/>
                  <a:pt x="610955" y="2287911"/>
                  <a:pt x="621730" y="2217192"/>
                </a:cubicBezTo>
                <a:cubicBezTo>
                  <a:pt x="626138" y="2186812"/>
                  <a:pt x="612424" y="2155686"/>
                  <a:pt x="614873" y="2123563"/>
                </a:cubicBezTo>
                <a:cubicBezTo>
                  <a:pt x="619281" y="2063801"/>
                  <a:pt x="621240" y="2003042"/>
                  <a:pt x="623689" y="1947264"/>
                </a:cubicBezTo>
                <a:close/>
                <a:moveTo>
                  <a:pt x="642545" y="5591785"/>
                </a:moveTo>
                <a:cubicBezTo>
                  <a:pt x="629077" y="5534014"/>
                  <a:pt x="615608" y="5475995"/>
                  <a:pt x="601894" y="5418224"/>
                </a:cubicBezTo>
                <a:cubicBezTo>
                  <a:pt x="601159" y="5414240"/>
                  <a:pt x="598710" y="5410256"/>
                  <a:pt x="596506" y="5406521"/>
                </a:cubicBezTo>
                <a:cubicBezTo>
                  <a:pt x="588180" y="5392576"/>
                  <a:pt x="577895" y="5391829"/>
                  <a:pt x="572262" y="5407268"/>
                </a:cubicBezTo>
                <a:cubicBezTo>
                  <a:pt x="554140" y="5456821"/>
                  <a:pt x="517407" y="5503137"/>
                  <a:pt x="542630" y="5561655"/>
                </a:cubicBezTo>
                <a:cubicBezTo>
                  <a:pt x="545814" y="5569374"/>
                  <a:pt x="545569" y="5578587"/>
                  <a:pt x="545324" y="5587054"/>
                </a:cubicBezTo>
                <a:cubicBezTo>
                  <a:pt x="541896" y="5644326"/>
                  <a:pt x="529651" y="5700354"/>
                  <a:pt x="530631" y="5758622"/>
                </a:cubicBezTo>
                <a:cubicBezTo>
                  <a:pt x="531121" y="5792487"/>
                  <a:pt x="533814" y="5827100"/>
                  <a:pt x="535284" y="5860716"/>
                </a:cubicBezTo>
                <a:cubicBezTo>
                  <a:pt x="537243" y="5911515"/>
                  <a:pt x="533569" y="5964554"/>
                  <a:pt x="563446" y="6013360"/>
                </a:cubicBezTo>
                <a:cubicBezTo>
                  <a:pt x="579364" y="6039755"/>
                  <a:pt x="589404" y="6048470"/>
                  <a:pt x="617812" y="6039506"/>
                </a:cubicBezTo>
                <a:cubicBezTo>
                  <a:pt x="648178" y="6029795"/>
                  <a:pt x="645974" y="6005641"/>
                  <a:pt x="644994" y="5983728"/>
                </a:cubicBezTo>
                <a:cubicBezTo>
                  <a:pt x="643525" y="5941645"/>
                  <a:pt x="652096" y="5901554"/>
                  <a:pt x="642790" y="5857230"/>
                </a:cubicBezTo>
                <a:cubicBezTo>
                  <a:pt x="624669" y="5770824"/>
                  <a:pt x="649158" y="5680931"/>
                  <a:pt x="642545" y="5591785"/>
                </a:cubicBezTo>
                <a:close/>
                <a:moveTo>
                  <a:pt x="1804303" y="6369196"/>
                </a:moveTo>
                <a:cubicBezTo>
                  <a:pt x="1910830" y="6364465"/>
                  <a:pt x="2017602" y="6368947"/>
                  <a:pt x="2123150" y="6350022"/>
                </a:cubicBezTo>
                <a:cubicBezTo>
                  <a:pt x="2147149" y="6346038"/>
                  <a:pt x="2173597" y="6340809"/>
                  <a:pt x="2192454" y="6321137"/>
                </a:cubicBezTo>
                <a:cubicBezTo>
                  <a:pt x="2213514" y="6299473"/>
                  <a:pt x="2210576" y="6280797"/>
                  <a:pt x="2181189" y="6276066"/>
                </a:cubicBezTo>
                <a:cubicBezTo>
                  <a:pt x="2107232" y="6264612"/>
                  <a:pt x="2032541" y="6258636"/>
                  <a:pt x="1957359" y="6265359"/>
                </a:cubicBezTo>
                <a:cubicBezTo>
                  <a:pt x="1901769" y="6270339"/>
                  <a:pt x="1845935" y="6279801"/>
                  <a:pt x="1790345" y="6277809"/>
                </a:cubicBezTo>
                <a:cubicBezTo>
                  <a:pt x="1715653" y="6275070"/>
                  <a:pt x="1643411" y="6297730"/>
                  <a:pt x="1568964" y="6294991"/>
                </a:cubicBezTo>
                <a:cubicBezTo>
                  <a:pt x="1553781" y="6294493"/>
                  <a:pt x="1532720" y="6297232"/>
                  <a:pt x="1535169" y="6323378"/>
                </a:cubicBezTo>
                <a:cubicBezTo>
                  <a:pt x="1537618" y="6345540"/>
                  <a:pt x="1548883" y="6360481"/>
                  <a:pt x="1570189" y="6366706"/>
                </a:cubicBezTo>
                <a:cubicBezTo>
                  <a:pt x="1620881" y="6381398"/>
                  <a:pt x="1672063" y="6392852"/>
                  <a:pt x="1723979" y="6374675"/>
                </a:cubicBezTo>
                <a:cubicBezTo>
                  <a:pt x="1750917" y="6365710"/>
                  <a:pt x="1777365" y="6369694"/>
                  <a:pt x="1804303" y="6369196"/>
                </a:cubicBezTo>
                <a:close/>
                <a:moveTo>
                  <a:pt x="580099" y="3091468"/>
                </a:moveTo>
                <a:cubicBezTo>
                  <a:pt x="551202" y="3130314"/>
                  <a:pt x="540426" y="3167665"/>
                  <a:pt x="534794" y="3210993"/>
                </a:cubicBezTo>
                <a:cubicBezTo>
                  <a:pt x="529651" y="3249341"/>
                  <a:pt x="537977" y="3284700"/>
                  <a:pt x="536508" y="3321554"/>
                </a:cubicBezTo>
                <a:cubicBezTo>
                  <a:pt x="531366" y="3451538"/>
                  <a:pt x="527202" y="3581272"/>
                  <a:pt x="523774" y="3711256"/>
                </a:cubicBezTo>
                <a:cubicBezTo>
                  <a:pt x="523284" y="3737900"/>
                  <a:pt x="539447" y="3753339"/>
                  <a:pt x="563446" y="3761307"/>
                </a:cubicBezTo>
                <a:cubicBezTo>
                  <a:pt x="582303" y="3767532"/>
                  <a:pt x="598955" y="3760809"/>
                  <a:pt x="604343" y="3741884"/>
                </a:cubicBezTo>
                <a:cubicBezTo>
                  <a:pt x="611934" y="3715987"/>
                  <a:pt x="621730" y="3689841"/>
                  <a:pt x="618791" y="3661952"/>
                </a:cubicBezTo>
                <a:cubicBezTo>
                  <a:pt x="613893" y="3616134"/>
                  <a:pt x="618301" y="3571063"/>
                  <a:pt x="620016" y="3525245"/>
                </a:cubicBezTo>
                <a:cubicBezTo>
                  <a:pt x="622220" y="3466478"/>
                  <a:pt x="633240" y="3408210"/>
                  <a:pt x="622954" y="3347700"/>
                </a:cubicBezTo>
                <a:cubicBezTo>
                  <a:pt x="615852" y="3307609"/>
                  <a:pt x="607281" y="3261542"/>
                  <a:pt x="632260" y="3218962"/>
                </a:cubicBezTo>
                <a:cubicBezTo>
                  <a:pt x="651606" y="3185843"/>
                  <a:pt x="637158" y="3151978"/>
                  <a:pt x="611444" y="3126330"/>
                </a:cubicBezTo>
                <a:cubicBezTo>
                  <a:pt x="600669" y="3115622"/>
                  <a:pt x="587935" y="3107156"/>
                  <a:pt x="580099" y="3091468"/>
                </a:cubicBezTo>
                <a:close/>
                <a:moveTo>
                  <a:pt x="8429555" y="6402066"/>
                </a:moveTo>
                <a:cubicBezTo>
                  <a:pt x="8457472" y="6389615"/>
                  <a:pt x="8478778" y="6421987"/>
                  <a:pt x="8507430" y="6413520"/>
                </a:cubicBezTo>
                <a:cubicBezTo>
                  <a:pt x="8573795" y="6393848"/>
                  <a:pt x="8643834" y="6408042"/>
                  <a:pt x="8712158" y="6395840"/>
                </a:cubicBezTo>
                <a:cubicBezTo>
                  <a:pt x="8758932" y="6387374"/>
                  <a:pt x="8804481" y="6373678"/>
                  <a:pt x="8850521" y="6362971"/>
                </a:cubicBezTo>
                <a:cubicBezTo>
                  <a:pt x="8855663" y="6361975"/>
                  <a:pt x="8869132" y="6355003"/>
                  <a:pt x="8863990" y="6351019"/>
                </a:cubicBezTo>
                <a:cubicBezTo>
                  <a:pt x="8844643" y="6335331"/>
                  <a:pt x="8849051" y="6296983"/>
                  <a:pt x="8811828" y="6297979"/>
                </a:cubicBezTo>
                <a:cubicBezTo>
                  <a:pt x="8776564" y="6298726"/>
                  <a:pt x="8741300" y="6304952"/>
                  <a:pt x="8706281" y="6305699"/>
                </a:cubicBezTo>
                <a:cubicBezTo>
                  <a:pt x="8567673" y="6308438"/>
                  <a:pt x="8428820" y="6304952"/>
                  <a:pt x="8290703" y="6317900"/>
                </a:cubicBezTo>
                <a:cubicBezTo>
                  <a:pt x="8267438" y="6319892"/>
                  <a:pt x="8233154" y="6316406"/>
                  <a:pt x="8227276" y="6355252"/>
                </a:cubicBezTo>
                <a:cubicBezTo>
                  <a:pt x="8221154" y="6395342"/>
                  <a:pt x="8251765" y="6397833"/>
                  <a:pt x="8277234" y="6405054"/>
                </a:cubicBezTo>
                <a:cubicBezTo>
                  <a:pt x="8328171" y="6419496"/>
                  <a:pt x="8378863" y="6419994"/>
                  <a:pt x="8429555" y="6402066"/>
                </a:cubicBezTo>
                <a:close/>
                <a:moveTo>
                  <a:pt x="3360824" y="6377414"/>
                </a:moveTo>
                <a:cubicBezTo>
                  <a:pt x="3397802" y="6374426"/>
                  <a:pt x="3443596" y="6365461"/>
                  <a:pt x="3486452" y="6345540"/>
                </a:cubicBezTo>
                <a:cubicBezTo>
                  <a:pt x="3500901" y="6338568"/>
                  <a:pt x="3517063" y="6326117"/>
                  <a:pt x="3492574" y="6311924"/>
                </a:cubicBezTo>
                <a:cubicBezTo>
                  <a:pt x="3457065" y="6291007"/>
                  <a:pt x="3415924" y="6277560"/>
                  <a:pt x="3376986" y="6279054"/>
                </a:cubicBezTo>
                <a:cubicBezTo>
                  <a:pt x="3269969" y="6283786"/>
                  <a:pt x="3162708" y="6284284"/>
                  <a:pt x="3055936" y="6297730"/>
                </a:cubicBezTo>
                <a:cubicBezTo>
                  <a:pt x="3022876" y="6301963"/>
                  <a:pt x="2990795" y="6308936"/>
                  <a:pt x="2955531" y="6299971"/>
                </a:cubicBezTo>
                <a:cubicBezTo>
                  <a:pt x="2920267" y="6291256"/>
                  <a:pt x="2912185" y="6323876"/>
                  <a:pt x="2908757" y="6352513"/>
                </a:cubicBezTo>
                <a:cubicBezTo>
                  <a:pt x="2905328" y="6383141"/>
                  <a:pt x="2920756" y="6393101"/>
                  <a:pt x="2950143" y="6399078"/>
                </a:cubicBezTo>
                <a:cubicBezTo>
                  <a:pt x="3000101" y="6409287"/>
                  <a:pt x="3048589" y="6396836"/>
                  <a:pt x="3097077" y="6394097"/>
                </a:cubicBezTo>
                <a:cubicBezTo>
                  <a:pt x="3144096" y="6391607"/>
                  <a:pt x="3191115" y="6398829"/>
                  <a:pt x="3238624" y="6393350"/>
                </a:cubicBezTo>
                <a:cubicBezTo>
                  <a:pt x="3276092" y="6388370"/>
                  <a:pt x="3312335" y="6372931"/>
                  <a:pt x="3360824" y="6377414"/>
                </a:cubicBezTo>
                <a:close/>
                <a:moveTo>
                  <a:pt x="9917996" y="6366457"/>
                </a:moveTo>
                <a:cubicBezTo>
                  <a:pt x="9937587" y="6364465"/>
                  <a:pt x="9957178" y="6367951"/>
                  <a:pt x="9977259" y="6363967"/>
                </a:cubicBezTo>
                <a:cubicBezTo>
                  <a:pt x="10008605" y="6357742"/>
                  <a:pt x="10027462" y="6341307"/>
                  <a:pt x="10025258" y="6309434"/>
                </a:cubicBezTo>
                <a:cubicBezTo>
                  <a:pt x="10022564" y="6275817"/>
                  <a:pt x="9993912" y="6265359"/>
                  <a:pt x="9966974" y="6263367"/>
                </a:cubicBezTo>
                <a:cubicBezTo>
                  <a:pt x="9934893" y="6261126"/>
                  <a:pt x="9902078" y="6266355"/>
                  <a:pt x="9869508" y="6267351"/>
                </a:cubicBezTo>
                <a:cubicBezTo>
                  <a:pt x="9785510" y="6269592"/>
                  <a:pt x="9703717" y="6300220"/>
                  <a:pt x="9618006" y="6287521"/>
                </a:cubicBezTo>
                <a:cubicBezTo>
                  <a:pt x="9592047" y="6283537"/>
                  <a:pt x="9564865" y="6299971"/>
                  <a:pt x="9535478" y="6296236"/>
                </a:cubicBezTo>
                <a:cubicBezTo>
                  <a:pt x="9520784" y="6294493"/>
                  <a:pt x="9505111" y="6314663"/>
                  <a:pt x="9508295" y="6329604"/>
                </a:cubicBezTo>
                <a:cubicBezTo>
                  <a:pt x="9512948" y="6354007"/>
                  <a:pt x="9520784" y="6382394"/>
                  <a:pt x="9552865" y="6384884"/>
                </a:cubicBezTo>
                <a:cubicBezTo>
                  <a:pt x="9627312" y="6390611"/>
                  <a:pt x="9701758" y="6388619"/>
                  <a:pt x="9775715" y="6382643"/>
                </a:cubicBezTo>
                <a:cubicBezTo>
                  <a:pt x="9822979" y="6378410"/>
                  <a:pt x="9870242" y="6368200"/>
                  <a:pt x="9917996" y="6366457"/>
                </a:cubicBezTo>
                <a:close/>
                <a:moveTo>
                  <a:pt x="803438" y="6290011"/>
                </a:moveTo>
                <a:cubicBezTo>
                  <a:pt x="749562" y="6284782"/>
                  <a:pt x="696666" y="6296485"/>
                  <a:pt x="643280" y="6299971"/>
                </a:cubicBezTo>
                <a:cubicBezTo>
                  <a:pt x="624424" y="6301465"/>
                  <a:pt x="603853" y="6308438"/>
                  <a:pt x="604343" y="6336576"/>
                </a:cubicBezTo>
                <a:cubicBezTo>
                  <a:pt x="604832" y="6359734"/>
                  <a:pt x="621485" y="6360481"/>
                  <a:pt x="636423" y="6369196"/>
                </a:cubicBezTo>
                <a:cubicBezTo>
                  <a:pt x="686381" y="6397833"/>
                  <a:pt x="743195" y="6388619"/>
                  <a:pt x="788990" y="6378908"/>
                </a:cubicBezTo>
                <a:cubicBezTo>
                  <a:pt x="860498" y="6363718"/>
                  <a:pt x="929556" y="6380651"/>
                  <a:pt x="999595" y="6373928"/>
                </a:cubicBezTo>
                <a:cubicBezTo>
                  <a:pt x="1052491" y="6368449"/>
                  <a:pt x="1106367" y="6367951"/>
                  <a:pt x="1158773" y="6356497"/>
                </a:cubicBezTo>
                <a:cubicBezTo>
                  <a:pt x="1179099" y="6352015"/>
                  <a:pt x="1214608" y="6351517"/>
                  <a:pt x="1213874" y="6327612"/>
                </a:cubicBezTo>
                <a:cubicBezTo>
                  <a:pt x="1212894" y="6305450"/>
                  <a:pt x="1178365" y="6300469"/>
                  <a:pt x="1156569" y="6292003"/>
                </a:cubicBezTo>
                <a:cubicBezTo>
                  <a:pt x="1150202" y="6289513"/>
                  <a:pt x="1142121" y="6291505"/>
                  <a:pt x="1135509" y="6289513"/>
                </a:cubicBezTo>
                <a:cubicBezTo>
                  <a:pt x="1099265" y="6278307"/>
                  <a:pt x="1061552" y="6294742"/>
                  <a:pt x="1027268" y="6288019"/>
                </a:cubicBezTo>
                <a:cubicBezTo>
                  <a:pt x="951596" y="6272829"/>
                  <a:pt x="877885" y="6292252"/>
                  <a:pt x="803438" y="6290011"/>
                </a:cubicBezTo>
                <a:close/>
                <a:moveTo>
                  <a:pt x="10355124" y="4671939"/>
                </a:moveTo>
                <a:cubicBezTo>
                  <a:pt x="10365410" y="4643054"/>
                  <a:pt x="10352431" y="4618153"/>
                  <a:pt x="10347043" y="4591758"/>
                </a:cubicBezTo>
                <a:cubicBezTo>
                  <a:pt x="10341166" y="4563371"/>
                  <a:pt x="10330146" y="4550422"/>
                  <a:pt x="10298310" y="4554655"/>
                </a:cubicBezTo>
                <a:cubicBezTo>
                  <a:pt x="10267699" y="4558888"/>
                  <a:pt x="10268433" y="4580054"/>
                  <a:pt x="10265740" y="4600722"/>
                </a:cubicBezTo>
                <a:cubicBezTo>
                  <a:pt x="10257168" y="4666710"/>
                  <a:pt x="10270148" y="4730955"/>
                  <a:pt x="10278719" y="4795698"/>
                </a:cubicBezTo>
                <a:cubicBezTo>
                  <a:pt x="10285331" y="4844753"/>
                  <a:pt x="10289004" y="4893808"/>
                  <a:pt x="10295371" y="4942614"/>
                </a:cubicBezTo>
                <a:cubicBezTo>
                  <a:pt x="10303453" y="5002376"/>
                  <a:pt x="10314962" y="5059898"/>
                  <a:pt x="10334798" y="5116423"/>
                </a:cubicBezTo>
                <a:cubicBezTo>
                  <a:pt x="10337247" y="5123147"/>
                  <a:pt x="10341166" y="5129870"/>
                  <a:pt x="10349247" y="5129372"/>
                </a:cubicBezTo>
                <a:cubicBezTo>
                  <a:pt x="10358798" y="5129123"/>
                  <a:pt x="10357818" y="5119910"/>
                  <a:pt x="10360512" y="5113435"/>
                </a:cubicBezTo>
                <a:cubicBezTo>
                  <a:pt x="10389899" y="5037736"/>
                  <a:pt x="10400184" y="4959049"/>
                  <a:pt x="10388674" y="4878618"/>
                </a:cubicBezTo>
                <a:cubicBezTo>
                  <a:pt x="10378389" y="4809642"/>
                  <a:pt x="10366144" y="4740915"/>
                  <a:pt x="10355124" y="4671939"/>
                </a:cubicBezTo>
                <a:close/>
                <a:moveTo>
                  <a:pt x="606302" y="859585"/>
                </a:moveTo>
                <a:cubicBezTo>
                  <a:pt x="609730" y="831447"/>
                  <a:pt x="602873" y="805550"/>
                  <a:pt x="592098" y="779902"/>
                </a:cubicBezTo>
                <a:cubicBezTo>
                  <a:pt x="585486" y="763467"/>
                  <a:pt x="579854" y="745787"/>
                  <a:pt x="558793" y="746534"/>
                </a:cubicBezTo>
                <a:cubicBezTo>
                  <a:pt x="540181" y="747032"/>
                  <a:pt x="535529" y="763467"/>
                  <a:pt x="527937" y="777660"/>
                </a:cubicBezTo>
                <a:cubicBezTo>
                  <a:pt x="491693" y="844893"/>
                  <a:pt x="520590" y="915612"/>
                  <a:pt x="519366" y="983841"/>
                </a:cubicBezTo>
                <a:cubicBezTo>
                  <a:pt x="518386" y="1049829"/>
                  <a:pt x="529406" y="1117311"/>
                  <a:pt x="526223" y="1183548"/>
                </a:cubicBezTo>
                <a:cubicBezTo>
                  <a:pt x="524508" y="1218409"/>
                  <a:pt x="532590" y="1247793"/>
                  <a:pt x="541406" y="1278421"/>
                </a:cubicBezTo>
                <a:cubicBezTo>
                  <a:pt x="548263" y="1301579"/>
                  <a:pt x="562222" y="1314030"/>
                  <a:pt x="589404" y="1309049"/>
                </a:cubicBezTo>
                <a:cubicBezTo>
                  <a:pt x="616587" y="1304318"/>
                  <a:pt x="627362" y="1285144"/>
                  <a:pt x="624913" y="1263729"/>
                </a:cubicBezTo>
                <a:cubicBezTo>
                  <a:pt x="619036" y="1213927"/>
                  <a:pt x="619771" y="1164374"/>
                  <a:pt x="620505" y="1114323"/>
                </a:cubicBezTo>
                <a:cubicBezTo>
                  <a:pt x="621240" y="1029161"/>
                  <a:pt x="598465" y="945245"/>
                  <a:pt x="606302" y="859585"/>
                </a:cubicBezTo>
                <a:close/>
                <a:moveTo>
                  <a:pt x="622954" y="4478707"/>
                </a:moveTo>
                <a:cubicBezTo>
                  <a:pt x="617077" y="4451316"/>
                  <a:pt x="621240" y="4404502"/>
                  <a:pt x="599690" y="4362419"/>
                </a:cubicBezTo>
                <a:cubicBezTo>
                  <a:pt x="590139" y="4343992"/>
                  <a:pt x="580099" y="4341751"/>
                  <a:pt x="570548" y="4360676"/>
                </a:cubicBezTo>
                <a:cubicBezTo>
                  <a:pt x="555365" y="4390059"/>
                  <a:pt x="540671" y="4420189"/>
                  <a:pt x="538712" y="4453059"/>
                </a:cubicBezTo>
                <a:cubicBezTo>
                  <a:pt x="533569" y="4540462"/>
                  <a:pt x="523774" y="4627117"/>
                  <a:pt x="528427" y="4715018"/>
                </a:cubicBezTo>
                <a:cubicBezTo>
                  <a:pt x="531366" y="4767559"/>
                  <a:pt x="551202" y="4818109"/>
                  <a:pt x="540916" y="4872642"/>
                </a:cubicBezTo>
                <a:cubicBezTo>
                  <a:pt x="537488" y="4889575"/>
                  <a:pt x="547773" y="4914476"/>
                  <a:pt x="562711" y="4931408"/>
                </a:cubicBezTo>
                <a:cubicBezTo>
                  <a:pt x="576425" y="4946847"/>
                  <a:pt x="593568" y="4953570"/>
                  <a:pt x="612179" y="4946598"/>
                </a:cubicBezTo>
                <a:cubicBezTo>
                  <a:pt x="629077" y="4940124"/>
                  <a:pt x="631525" y="4923938"/>
                  <a:pt x="630056" y="4906756"/>
                </a:cubicBezTo>
                <a:cubicBezTo>
                  <a:pt x="627362" y="4874136"/>
                  <a:pt x="623444" y="4841267"/>
                  <a:pt x="623199" y="4808646"/>
                </a:cubicBezTo>
                <a:cubicBezTo>
                  <a:pt x="622464" y="4704560"/>
                  <a:pt x="622954" y="4600224"/>
                  <a:pt x="622954" y="4478707"/>
                </a:cubicBezTo>
                <a:close/>
              </a:path>
            </a:pathLst>
          </a:custGeom>
          <a:solidFill>
            <a:srgbClr val="FECDBC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9C21A0A1-D10F-47DF-BB1A-A5631DA64EC8}"/>
              </a:ext>
            </a:extLst>
          </p:cNvPr>
          <p:cNvSpPr/>
          <p:nvPr/>
        </p:nvSpPr>
        <p:spPr>
          <a:xfrm>
            <a:off x="7456378" y="5559210"/>
            <a:ext cx="209234" cy="283465"/>
          </a:xfrm>
          <a:custGeom>
            <a:avLst/>
            <a:gdLst>
              <a:gd name="connsiteX0" fmla="*/ 283214 w 333050"/>
              <a:gd name="connsiteY0" fmla="*/ 89025 h 451207"/>
              <a:gd name="connsiteX1" fmla="*/ 330723 w 333050"/>
              <a:gd name="connsiteY1" fmla="*/ 46444 h 451207"/>
              <a:gd name="connsiteX2" fmla="*/ 333172 w 333050"/>
              <a:gd name="connsiteY2" fmla="*/ 9092 h 451207"/>
              <a:gd name="connsiteX3" fmla="*/ 323132 w 333050"/>
              <a:gd name="connsiteY3" fmla="*/ 128 h 451207"/>
              <a:gd name="connsiteX4" fmla="*/ 43712 w 333050"/>
              <a:gd name="connsiteY4" fmla="*/ 128 h 451207"/>
              <a:gd name="connsiteX5" fmla="*/ 1836 w 333050"/>
              <a:gd name="connsiteY5" fmla="*/ 44701 h 451207"/>
              <a:gd name="connsiteX6" fmla="*/ 122 w 333050"/>
              <a:gd name="connsiteY6" fmla="*/ 80309 h 451207"/>
              <a:gd name="connsiteX7" fmla="*/ 6979 w 333050"/>
              <a:gd name="connsiteY7" fmla="*/ 89025 h 451207"/>
              <a:gd name="connsiteX8" fmla="*/ 106894 w 333050"/>
              <a:gd name="connsiteY8" fmla="*/ 89025 h 451207"/>
              <a:gd name="connsiteX9" fmla="*/ 85588 w 333050"/>
              <a:gd name="connsiteY9" fmla="*/ 397300 h 451207"/>
              <a:gd name="connsiteX10" fmla="*/ 150729 w 333050"/>
              <a:gd name="connsiteY10" fmla="*/ 451335 h 451207"/>
              <a:gd name="connsiteX11" fmla="*/ 185014 w 333050"/>
              <a:gd name="connsiteY11" fmla="*/ 451335 h 451207"/>
              <a:gd name="connsiteX12" fmla="*/ 191871 w 333050"/>
              <a:gd name="connsiteY12" fmla="*/ 441873 h 451207"/>
              <a:gd name="connsiteX13" fmla="*/ 215625 w 333050"/>
              <a:gd name="connsiteY13" fmla="*/ 89025 h 451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33050" h="451207">
                <a:moveTo>
                  <a:pt x="283214" y="89025"/>
                </a:moveTo>
                <a:cubicBezTo>
                  <a:pt x="320683" y="89025"/>
                  <a:pt x="328764" y="71843"/>
                  <a:pt x="330723" y="46444"/>
                </a:cubicBezTo>
                <a:lnTo>
                  <a:pt x="333172" y="9092"/>
                </a:lnTo>
                <a:cubicBezTo>
                  <a:pt x="333172" y="2618"/>
                  <a:pt x="328029" y="128"/>
                  <a:pt x="323132" y="128"/>
                </a:cubicBezTo>
                <a:lnTo>
                  <a:pt x="43712" y="128"/>
                </a:lnTo>
                <a:cubicBezTo>
                  <a:pt x="13101" y="128"/>
                  <a:pt x="3060" y="23037"/>
                  <a:pt x="1836" y="44701"/>
                </a:cubicBezTo>
                <a:lnTo>
                  <a:pt x="122" y="80309"/>
                </a:lnTo>
                <a:cubicBezTo>
                  <a:pt x="122" y="86037"/>
                  <a:pt x="1346" y="89025"/>
                  <a:pt x="6979" y="89025"/>
                </a:cubicBezTo>
                <a:lnTo>
                  <a:pt x="106894" y="89025"/>
                </a:lnTo>
                <a:cubicBezTo>
                  <a:pt x="99302" y="193360"/>
                  <a:pt x="85588" y="359699"/>
                  <a:pt x="85588" y="397300"/>
                </a:cubicBezTo>
                <a:cubicBezTo>
                  <a:pt x="85588" y="431663"/>
                  <a:pt x="104445" y="451335"/>
                  <a:pt x="150729" y="451335"/>
                </a:cubicBezTo>
                <a:lnTo>
                  <a:pt x="185014" y="451335"/>
                </a:lnTo>
                <a:cubicBezTo>
                  <a:pt x="189422" y="451335"/>
                  <a:pt x="191381" y="448845"/>
                  <a:pt x="191871" y="441873"/>
                </a:cubicBezTo>
                <a:lnTo>
                  <a:pt x="215625" y="89025"/>
                </a:lnTo>
                <a:close/>
              </a:path>
            </a:pathLst>
          </a:custGeom>
          <a:solidFill>
            <a:srgbClr val="000000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D68D83D8-CF2F-42F6-BAD8-B22EF6DA51CD}"/>
              </a:ext>
            </a:extLst>
          </p:cNvPr>
          <p:cNvSpPr/>
          <p:nvPr/>
        </p:nvSpPr>
        <p:spPr>
          <a:xfrm>
            <a:off x="7669479" y="5619125"/>
            <a:ext cx="210003" cy="227616"/>
          </a:xfrm>
          <a:custGeom>
            <a:avLst/>
            <a:gdLst>
              <a:gd name="connsiteX0" fmla="*/ 147551 w 334274"/>
              <a:gd name="connsiteY0" fmla="*/ 362438 h 362310"/>
              <a:gd name="connsiteX1" fmla="*/ 334402 w 334274"/>
              <a:gd name="connsiteY1" fmla="*/ 148787 h 362310"/>
              <a:gd name="connsiteX2" fmla="*/ 187713 w 334274"/>
              <a:gd name="connsiteY2" fmla="*/ 128 h 362310"/>
              <a:gd name="connsiteX3" fmla="*/ 127 w 334274"/>
              <a:gd name="connsiteY3" fmla="*/ 203321 h 362310"/>
              <a:gd name="connsiteX4" fmla="*/ 147551 w 334274"/>
              <a:gd name="connsiteY4" fmla="*/ 362438 h 362310"/>
              <a:gd name="connsiteX5" fmla="*/ 176938 w 334274"/>
              <a:gd name="connsiteY5" fmla="*/ 84543 h 362310"/>
              <a:gd name="connsiteX6" fmla="*/ 228365 w 334274"/>
              <a:gd name="connsiteY6" fmla="*/ 152522 h 362310"/>
              <a:gd name="connsiteX7" fmla="*/ 157102 w 334274"/>
              <a:gd name="connsiteY7" fmla="*/ 277775 h 362310"/>
              <a:gd name="connsiteX8" fmla="*/ 106409 w 334274"/>
              <a:gd name="connsiteY8" fmla="*/ 196348 h 362310"/>
              <a:gd name="connsiteX9" fmla="*/ 176938 w 334274"/>
              <a:gd name="connsiteY9" fmla="*/ 84543 h 36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4274" h="362310">
                <a:moveTo>
                  <a:pt x="147551" y="362438"/>
                </a:moveTo>
                <a:cubicBezTo>
                  <a:pt x="304525" y="362438"/>
                  <a:pt x="334402" y="228969"/>
                  <a:pt x="334402" y="148787"/>
                </a:cubicBezTo>
                <a:cubicBezTo>
                  <a:pt x="334402" y="54661"/>
                  <a:pt x="292526" y="128"/>
                  <a:pt x="187713" y="128"/>
                </a:cubicBezTo>
                <a:cubicBezTo>
                  <a:pt x="44452" y="128"/>
                  <a:pt x="127" y="101226"/>
                  <a:pt x="127" y="203321"/>
                </a:cubicBezTo>
                <a:cubicBezTo>
                  <a:pt x="127" y="291719"/>
                  <a:pt x="33187" y="362438"/>
                  <a:pt x="147551" y="362438"/>
                </a:cubicBezTo>
                <a:close/>
                <a:moveTo>
                  <a:pt x="176938" y="84543"/>
                </a:moveTo>
                <a:cubicBezTo>
                  <a:pt x="213916" y="84543"/>
                  <a:pt x="228365" y="110689"/>
                  <a:pt x="228365" y="152522"/>
                </a:cubicBezTo>
                <a:cubicBezTo>
                  <a:pt x="228365" y="192115"/>
                  <a:pt x="215630" y="277775"/>
                  <a:pt x="157102" y="277775"/>
                </a:cubicBezTo>
                <a:cubicBezTo>
                  <a:pt x="124531" y="277775"/>
                  <a:pt x="106409" y="252376"/>
                  <a:pt x="106409" y="196348"/>
                </a:cubicBezTo>
                <a:cubicBezTo>
                  <a:pt x="106409" y="160242"/>
                  <a:pt x="113756" y="84543"/>
                  <a:pt x="176938" y="84543"/>
                </a:cubicBezTo>
                <a:close/>
              </a:path>
            </a:pathLst>
          </a:custGeom>
          <a:solidFill>
            <a:srgbClr val="000000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D0E359EE-5E5B-4B09-9B10-8C1CB7EBF1C6}"/>
              </a:ext>
            </a:extLst>
          </p:cNvPr>
          <p:cNvSpPr/>
          <p:nvPr/>
        </p:nvSpPr>
        <p:spPr>
          <a:xfrm>
            <a:off x="7905780" y="5653385"/>
            <a:ext cx="78924" cy="193357"/>
          </a:xfrm>
          <a:custGeom>
            <a:avLst/>
            <a:gdLst>
              <a:gd name="connsiteX0" fmla="*/ 61356 w 125628"/>
              <a:gd name="connsiteY0" fmla="*/ 188380 h 307777"/>
              <a:gd name="connsiteX1" fmla="*/ 133 w 125628"/>
              <a:gd name="connsiteY1" fmla="*/ 255613 h 307777"/>
              <a:gd name="connsiteX2" fmla="*/ 48866 w 125628"/>
              <a:gd name="connsiteY2" fmla="*/ 307905 h 307777"/>
              <a:gd name="connsiteX3" fmla="*/ 110089 w 125628"/>
              <a:gd name="connsiteY3" fmla="*/ 237933 h 307777"/>
              <a:gd name="connsiteX4" fmla="*/ 61356 w 125628"/>
              <a:gd name="connsiteY4" fmla="*/ 188380 h 307777"/>
              <a:gd name="connsiteX5" fmla="*/ 77029 w 125628"/>
              <a:gd name="connsiteY5" fmla="*/ 128 h 307777"/>
              <a:gd name="connsiteX6" fmla="*/ 15806 w 125628"/>
              <a:gd name="connsiteY6" fmla="*/ 67610 h 307777"/>
              <a:gd name="connsiteX7" fmla="*/ 64539 w 125628"/>
              <a:gd name="connsiteY7" fmla="*/ 119653 h 307777"/>
              <a:gd name="connsiteX8" fmla="*/ 125762 w 125628"/>
              <a:gd name="connsiteY8" fmla="*/ 49681 h 307777"/>
              <a:gd name="connsiteX9" fmla="*/ 77029 w 125628"/>
              <a:gd name="connsiteY9" fmla="*/ 128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5628" h="307777">
                <a:moveTo>
                  <a:pt x="61356" y="188380"/>
                </a:moveTo>
                <a:cubicBezTo>
                  <a:pt x="14582" y="188380"/>
                  <a:pt x="133" y="221996"/>
                  <a:pt x="133" y="255613"/>
                </a:cubicBezTo>
                <a:cubicBezTo>
                  <a:pt x="133" y="284996"/>
                  <a:pt x="10908" y="307905"/>
                  <a:pt x="48866" y="307905"/>
                </a:cubicBezTo>
                <a:cubicBezTo>
                  <a:pt x="100293" y="307905"/>
                  <a:pt x="110089" y="263830"/>
                  <a:pt x="110089" y="237933"/>
                </a:cubicBezTo>
                <a:cubicBezTo>
                  <a:pt x="110089" y="206807"/>
                  <a:pt x="96375" y="188380"/>
                  <a:pt x="61356" y="188380"/>
                </a:cubicBezTo>
                <a:close/>
                <a:moveTo>
                  <a:pt x="77029" y="128"/>
                </a:moveTo>
                <a:cubicBezTo>
                  <a:pt x="30255" y="128"/>
                  <a:pt x="15806" y="33993"/>
                  <a:pt x="15806" y="67610"/>
                </a:cubicBezTo>
                <a:cubicBezTo>
                  <a:pt x="15806" y="96744"/>
                  <a:pt x="26336" y="119653"/>
                  <a:pt x="64539" y="119653"/>
                </a:cubicBezTo>
                <a:cubicBezTo>
                  <a:pt x="115721" y="119653"/>
                  <a:pt x="125762" y="75827"/>
                  <a:pt x="125762" y="49681"/>
                </a:cubicBezTo>
                <a:cubicBezTo>
                  <a:pt x="125762" y="18555"/>
                  <a:pt x="112048" y="128"/>
                  <a:pt x="77029" y="128"/>
                </a:cubicBezTo>
                <a:close/>
              </a:path>
            </a:pathLst>
          </a:custGeom>
          <a:solidFill>
            <a:srgbClr val="000000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C117EE61-EA6F-499F-BA21-F3F8AF5E8CC8}"/>
              </a:ext>
            </a:extLst>
          </p:cNvPr>
          <p:cNvSpPr/>
          <p:nvPr/>
        </p:nvSpPr>
        <p:spPr>
          <a:xfrm>
            <a:off x="8106792" y="5559210"/>
            <a:ext cx="146925" cy="283465"/>
          </a:xfrm>
          <a:custGeom>
            <a:avLst/>
            <a:gdLst>
              <a:gd name="connsiteX0" fmla="*/ 183805 w 233869"/>
              <a:gd name="connsiteY0" fmla="*/ 451335 h 451207"/>
              <a:gd name="connsiteX1" fmla="*/ 231314 w 233869"/>
              <a:gd name="connsiteY1" fmla="*/ 408755 h 451207"/>
              <a:gd name="connsiteX2" fmla="*/ 234008 w 233869"/>
              <a:gd name="connsiteY2" fmla="*/ 371154 h 451207"/>
              <a:gd name="connsiteX3" fmla="*/ 223967 w 233869"/>
              <a:gd name="connsiteY3" fmla="*/ 362439 h 451207"/>
              <a:gd name="connsiteX4" fmla="*/ 111318 w 233869"/>
              <a:gd name="connsiteY4" fmla="*/ 362439 h 451207"/>
              <a:gd name="connsiteX5" fmla="*/ 132134 w 233869"/>
              <a:gd name="connsiteY5" fmla="*/ 65618 h 451207"/>
              <a:gd name="connsiteX6" fmla="*/ 132624 w 233869"/>
              <a:gd name="connsiteY6" fmla="*/ 54163 h 451207"/>
              <a:gd name="connsiteX7" fmla="*/ 70911 w 233869"/>
              <a:gd name="connsiteY7" fmla="*/ 128 h 451207"/>
              <a:gd name="connsiteX8" fmla="*/ 36382 w 233869"/>
              <a:gd name="connsiteY8" fmla="*/ 128 h 451207"/>
              <a:gd name="connsiteX9" fmla="*/ 26341 w 233869"/>
              <a:gd name="connsiteY9" fmla="*/ 9590 h 451207"/>
              <a:gd name="connsiteX10" fmla="*/ 138 w 233869"/>
              <a:gd name="connsiteY10" fmla="*/ 397300 h 451207"/>
              <a:gd name="connsiteX11" fmla="*/ 65279 w 233869"/>
              <a:gd name="connsiteY11" fmla="*/ 451335 h 451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3869" h="451207">
                <a:moveTo>
                  <a:pt x="183805" y="451335"/>
                </a:moveTo>
                <a:cubicBezTo>
                  <a:pt x="221518" y="451335"/>
                  <a:pt x="229600" y="434154"/>
                  <a:pt x="231314" y="408755"/>
                </a:cubicBezTo>
                <a:lnTo>
                  <a:pt x="234008" y="371154"/>
                </a:lnTo>
                <a:cubicBezTo>
                  <a:pt x="234008" y="365427"/>
                  <a:pt x="228865" y="362439"/>
                  <a:pt x="223967" y="362439"/>
                </a:cubicBezTo>
                <a:lnTo>
                  <a:pt x="111318" y="362439"/>
                </a:lnTo>
                <a:lnTo>
                  <a:pt x="132134" y="65618"/>
                </a:lnTo>
                <a:cubicBezTo>
                  <a:pt x="132134" y="61883"/>
                  <a:pt x="132624" y="57898"/>
                  <a:pt x="132624" y="54163"/>
                </a:cubicBezTo>
                <a:cubicBezTo>
                  <a:pt x="132624" y="18555"/>
                  <a:pt x="116951" y="128"/>
                  <a:pt x="70911" y="128"/>
                </a:cubicBezTo>
                <a:lnTo>
                  <a:pt x="36382" y="128"/>
                </a:lnTo>
                <a:cubicBezTo>
                  <a:pt x="29525" y="128"/>
                  <a:pt x="26341" y="2618"/>
                  <a:pt x="26341" y="9590"/>
                </a:cubicBezTo>
                <a:cubicBezTo>
                  <a:pt x="26341" y="52918"/>
                  <a:pt x="138" y="345755"/>
                  <a:pt x="138" y="397300"/>
                </a:cubicBezTo>
                <a:cubicBezTo>
                  <a:pt x="138" y="431663"/>
                  <a:pt x="18995" y="451335"/>
                  <a:pt x="65279" y="451335"/>
                </a:cubicBezTo>
                <a:close/>
              </a:path>
            </a:pathLst>
          </a:custGeom>
          <a:solidFill>
            <a:srgbClr val="000000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8E6270D6-FCE1-4A41-9397-01DE8C051DB3}"/>
              </a:ext>
            </a:extLst>
          </p:cNvPr>
          <p:cNvSpPr/>
          <p:nvPr/>
        </p:nvSpPr>
        <p:spPr>
          <a:xfrm>
            <a:off x="8279128" y="5541689"/>
            <a:ext cx="86463" cy="300986"/>
          </a:xfrm>
          <a:custGeom>
            <a:avLst/>
            <a:gdLst>
              <a:gd name="connsiteX0" fmla="*/ 86344 w 137628"/>
              <a:gd name="connsiteY0" fmla="*/ 479225 h 479096"/>
              <a:gd name="connsiteX1" fmla="*/ 100302 w 137628"/>
              <a:gd name="connsiteY1" fmla="*/ 466525 h 479096"/>
              <a:gd name="connsiteX2" fmla="*/ 120139 w 137628"/>
              <a:gd name="connsiteY2" fmla="*/ 187633 h 479096"/>
              <a:gd name="connsiteX3" fmla="*/ 56467 w 137628"/>
              <a:gd name="connsiteY3" fmla="*/ 129614 h 479096"/>
              <a:gd name="connsiteX4" fmla="*/ 31978 w 137628"/>
              <a:gd name="connsiteY4" fmla="*/ 129614 h 479096"/>
              <a:gd name="connsiteX5" fmla="*/ 22183 w 137628"/>
              <a:gd name="connsiteY5" fmla="*/ 131606 h 479096"/>
              <a:gd name="connsiteX6" fmla="*/ 18999 w 137628"/>
              <a:gd name="connsiteY6" fmla="*/ 148040 h 479096"/>
              <a:gd name="connsiteX7" fmla="*/ 142 w 137628"/>
              <a:gd name="connsiteY7" fmla="*/ 418964 h 479096"/>
              <a:gd name="connsiteX8" fmla="*/ 64059 w 137628"/>
              <a:gd name="connsiteY8" fmla="*/ 479225 h 479096"/>
              <a:gd name="connsiteX9" fmla="*/ 19489 w 137628"/>
              <a:gd name="connsiteY9" fmla="*/ 54661 h 479096"/>
              <a:gd name="connsiteX10" fmla="*/ 70181 w 137628"/>
              <a:gd name="connsiteY10" fmla="*/ 95499 h 479096"/>
              <a:gd name="connsiteX11" fmla="*/ 137771 w 137628"/>
              <a:gd name="connsiteY11" fmla="*/ 40717 h 479096"/>
              <a:gd name="connsiteX12" fmla="*/ 86344 w 137628"/>
              <a:gd name="connsiteY12" fmla="*/ 128 h 479096"/>
              <a:gd name="connsiteX13" fmla="*/ 19489 w 137628"/>
              <a:gd name="connsiteY13" fmla="*/ 54661 h 479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7628" h="479096">
                <a:moveTo>
                  <a:pt x="86344" y="479225"/>
                </a:moveTo>
                <a:cubicBezTo>
                  <a:pt x="97119" y="479225"/>
                  <a:pt x="99568" y="476734"/>
                  <a:pt x="100302" y="466525"/>
                </a:cubicBezTo>
                <a:cubicBezTo>
                  <a:pt x="114506" y="284249"/>
                  <a:pt x="120139" y="212285"/>
                  <a:pt x="120139" y="187633"/>
                </a:cubicBezTo>
                <a:cubicBezTo>
                  <a:pt x="120139" y="151277"/>
                  <a:pt x="107649" y="129614"/>
                  <a:pt x="56467" y="129614"/>
                </a:cubicBezTo>
                <a:lnTo>
                  <a:pt x="31978" y="129614"/>
                </a:lnTo>
                <a:cubicBezTo>
                  <a:pt x="26346" y="129614"/>
                  <a:pt x="23897" y="129614"/>
                  <a:pt x="22183" y="131606"/>
                </a:cubicBezTo>
                <a:cubicBezTo>
                  <a:pt x="20223" y="133598"/>
                  <a:pt x="19489" y="138080"/>
                  <a:pt x="18999" y="148040"/>
                </a:cubicBezTo>
                <a:cubicBezTo>
                  <a:pt x="5775" y="335047"/>
                  <a:pt x="142" y="392818"/>
                  <a:pt x="142" y="418964"/>
                </a:cubicBezTo>
                <a:cubicBezTo>
                  <a:pt x="142" y="457561"/>
                  <a:pt x="12632" y="479225"/>
                  <a:pt x="64059" y="479225"/>
                </a:cubicBezTo>
                <a:close/>
                <a:moveTo>
                  <a:pt x="19489" y="54661"/>
                </a:moveTo>
                <a:cubicBezTo>
                  <a:pt x="19489" y="82052"/>
                  <a:pt x="37121" y="95499"/>
                  <a:pt x="70181" y="95499"/>
                </a:cubicBezTo>
                <a:cubicBezTo>
                  <a:pt x="114016" y="95499"/>
                  <a:pt x="137771" y="71843"/>
                  <a:pt x="137771" y="40717"/>
                </a:cubicBezTo>
                <a:cubicBezTo>
                  <a:pt x="137771" y="16065"/>
                  <a:pt x="122098" y="128"/>
                  <a:pt x="86344" y="128"/>
                </a:cubicBezTo>
                <a:cubicBezTo>
                  <a:pt x="45692" y="128"/>
                  <a:pt x="19489" y="21045"/>
                  <a:pt x="19489" y="54661"/>
                </a:cubicBezTo>
                <a:close/>
              </a:path>
            </a:pathLst>
          </a:custGeom>
          <a:solidFill>
            <a:srgbClr val="000000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571023CB-7201-471B-9858-8DC594628328}"/>
              </a:ext>
            </a:extLst>
          </p:cNvPr>
          <p:cNvSpPr/>
          <p:nvPr/>
        </p:nvSpPr>
        <p:spPr>
          <a:xfrm>
            <a:off x="8389136" y="5619125"/>
            <a:ext cx="208004" cy="223549"/>
          </a:xfrm>
          <a:custGeom>
            <a:avLst/>
            <a:gdLst>
              <a:gd name="connsiteX0" fmla="*/ 213200 w 331091"/>
              <a:gd name="connsiteY0" fmla="*/ 299937 h 355836"/>
              <a:gd name="connsiteX1" fmla="*/ 277606 w 331091"/>
              <a:gd name="connsiteY1" fmla="*/ 355964 h 355836"/>
              <a:gd name="connsiteX2" fmla="*/ 297442 w 331091"/>
              <a:gd name="connsiteY2" fmla="*/ 355964 h 355836"/>
              <a:gd name="connsiteX3" fmla="*/ 314339 w 331091"/>
              <a:gd name="connsiteY3" fmla="*/ 336292 h 355836"/>
              <a:gd name="connsiteX4" fmla="*/ 331236 w 331091"/>
              <a:gd name="connsiteY4" fmla="*/ 115171 h 355836"/>
              <a:gd name="connsiteX5" fmla="*/ 228138 w 331091"/>
              <a:gd name="connsiteY5" fmla="*/ 128 h 355836"/>
              <a:gd name="connsiteX6" fmla="*/ 121366 w 331091"/>
              <a:gd name="connsiteY6" fmla="*/ 59891 h 355836"/>
              <a:gd name="connsiteX7" fmla="*/ 56225 w 331091"/>
              <a:gd name="connsiteY7" fmla="*/ 6353 h 355836"/>
              <a:gd name="connsiteX8" fmla="*/ 31981 w 331091"/>
              <a:gd name="connsiteY8" fmla="*/ 6353 h 355836"/>
              <a:gd name="connsiteX9" fmla="*/ 21940 w 331091"/>
              <a:gd name="connsiteY9" fmla="*/ 8345 h 355836"/>
              <a:gd name="connsiteX10" fmla="*/ 18757 w 331091"/>
              <a:gd name="connsiteY10" fmla="*/ 24780 h 355836"/>
              <a:gd name="connsiteX11" fmla="*/ 145 w 331091"/>
              <a:gd name="connsiteY11" fmla="*/ 295704 h 355836"/>
              <a:gd name="connsiteX12" fmla="*/ 63817 w 331091"/>
              <a:gd name="connsiteY12" fmla="*/ 355964 h 355836"/>
              <a:gd name="connsiteX13" fmla="*/ 86347 w 331091"/>
              <a:gd name="connsiteY13" fmla="*/ 355964 h 355836"/>
              <a:gd name="connsiteX14" fmla="*/ 100060 w 331091"/>
              <a:gd name="connsiteY14" fmla="*/ 343265 h 355836"/>
              <a:gd name="connsiteX15" fmla="*/ 188221 w 331091"/>
              <a:gd name="connsiteY15" fmla="*/ 85290 h 355836"/>
              <a:gd name="connsiteX16" fmla="*/ 226179 w 331091"/>
              <a:gd name="connsiteY16" fmla="*/ 127870 h 355836"/>
              <a:gd name="connsiteX17" fmla="*/ 213200 w 331091"/>
              <a:gd name="connsiteY17" fmla="*/ 299937 h 355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1091" h="355836">
                <a:moveTo>
                  <a:pt x="213200" y="299937"/>
                </a:moveTo>
                <a:cubicBezTo>
                  <a:pt x="213200" y="335545"/>
                  <a:pt x="224954" y="355964"/>
                  <a:pt x="277606" y="355964"/>
                </a:cubicBezTo>
                <a:lnTo>
                  <a:pt x="297442" y="355964"/>
                </a:lnTo>
                <a:cubicBezTo>
                  <a:pt x="311890" y="355964"/>
                  <a:pt x="314339" y="354719"/>
                  <a:pt x="314339" y="336292"/>
                </a:cubicBezTo>
                <a:cubicBezTo>
                  <a:pt x="314339" y="314628"/>
                  <a:pt x="331236" y="156507"/>
                  <a:pt x="331236" y="115171"/>
                </a:cubicBezTo>
                <a:cubicBezTo>
                  <a:pt x="331236" y="28764"/>
                  <a:pt x="298176" y="128"/>
                  <a:pt x="228138" y="128"/>
                </a:cubicBezTo>
                <a:cubicBezTo>
                  <a:pt x="178180" y="128"/>
                  <a:pt x="147569" y="14820"/>
                  <a:pt x="121366" y="59891"/>
                </a:cubicBezTo>
                <a:cubicBezTo>
                  <a:pt x="119407" y="31752"/>
                  <a:pt x="106183" y="6353"/>
                  <a:pt x="56225" y="6353"/>
                </a:cubicBezTo>
                <a:lnTo>
                  <a:pt x="31981" y="6353"/>
                </a:lnTo>
                <a:cubicBezTo>
                  <a:pt x="26349" y="6353"/>
                  <a:pt x="23900" y="6353"/>
                  <a:pt x="21940" y="8345"/>
                </a:cubicBezTo>
                <a:cubicBezTo>
                  <a:pt x="19981" y="10337"/>
                  <a:pt x="19492" y="14820"/>
                  <a:pt x="18757" y="24780"/>
                </a:cubicBezTo>
                <a:cubicBezTo>
                  <a:pt x="5778" y="211787"/>
                  <a:pt x="145" y="269557"/>
                  <a:pt x="145" y="295704"/>
                </a:cubicBezTo>
                <a:cubicBezTo>
                  <a:pt x="145" y="334300"/>
                  <a:pt x="12635" y="355964"/>
                  <a:pt x="63817" y="355964"/>
                </a:cubicBezTo>
                <a:lnTo>
                  <a:pt x="86347" y="355964"/>
                </a:lnTo>
                <a:cubicBezTo>
                  <a:pt x="96877" y="355964"/>
                  <a:pt x="99326" y="353474"/>
                  <a:pt x="100060" y="343265"/>
                </a:cubicBezTo>
                <a:cubicBezTo>
                  <a:pt x="114509" y="132851"/>
                  <a:pt x="130672" y="85290"/>
                  <a:pt x="188221" y="85290"/>
                </a:cubicBezTo>
                <a:cubicBezTo>
                  <a:pt x="218097" y="85290"/>
                  <a:pt x="226179" y="105459"/>
                  <a:pt x="226179" y="127870"/>
                </a:cubicBezTo>
                <a:cubicBezTo>
                  <a:pt x="226179" y="169704"/>
                  <a:pt x="213200" y="263083"/>
                  <a:pt x="213200" y="299937"/>
                </a:cubicBezTo>
                <a:close/>
              </a:path>
            </a:pathLst>
          </a:custGeom>
          <a:solidFill>
            <a:srgbClr val="000000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29EEEB65-F83C-4440-B8FD-7C2E22A037FF}"/>
              </a:ext>
            </a:extLst>
          </p:cNvPr>
          <p:cNvSpPr/>
          <p:nvPr/>
        </p:nvSpPr>
        <p:spPr>
          <a:xfrm>
            <a:off x="8631681" y="5547164"/>
            <a:ext cx="204157" cy="295511"/>
          </a:xfrm>
          <a:custGeom>
            <a:avLst/>
            <a:gdLst>
              <a:gd name="connsiteX0" fmla="*/ 208308 w 324968"/>
              <a:gd name="connsiteY0" fmla="*/ 391822 h 470381"/>
              <a:gd name="connsiteX1" fmla="*/ 207083 w 324968"/>
              <a:gd name="connsiteY1" fmla="*/ 414482 h 470381"/>
              <a:gd name="connsiteX2" fmla="*/ 271489 w 324968"/>
              <a:gd name="connsiteY2" fmla="*/ 470509 h 470381"/>
              <a:gd name="connsiteX3" fmla="*/ 291326 w 324968"/>
              <a:gd name="connsiteY3" fmla="*/ 470509 h 470381"/>
              <a:gd name="connsiteX4" fmla="*/ 308223 w 324968"/>
              <a:gd name="connsiteY4" fmla="*/ 450837 h 470381"/>
              <a:gd name="connsiteX5" fmla="*/ 325120 w 324968"/>
              <a:gd name="connsiteY5" fmla="*/ 229716 h 470381"/>
              <a:gd name="connsiteX6" fmla="*/ 222022 w 324968"/>
              <a:gd name="connsiteY6" fmla="*/ 114673 h 470381"/>
              <a:gd name="connsiteX7" fmla="*/ 122596 w 324968"/>
              <a:gd name="connsiteY7" fmla="*/ 170451 h 470381"/>
              <a:gd name="connsiteX8" fmla="*/ 130188 w 324968"/>
              <a:gd name="connsiteY8" fmla="*/ 54910 h 470381"/>
              <a:gd name="connsiteX9" fmla="*/ 65292 w 324968"/>
              <a:gd name="connsiteY9" fmla="*/ 128 h 470381"/>
              <a:gd name="connsiteX10" fmla="*/ 40803 w 324968"/>
              <a:gd name="connsiteY10" fmla="*/ 128 h 470381"/>
              <a:gd name="connsiteX11" fmla="*/ 30763 w 324968"/>
              <a:gd name="connsiteY11" fmla="*/ 2120 h 470381"/>
              <a:gd name="connsiteX12" fmla="*/ 27579 w 324968"/>
              <a:gd name="connsiteY12" fmla="*/ 18555 h 470381"/>
              <a:gd name="connsiteX13" fmla="*/ 151 w 324968"/>
              <a:gd name="connsiteY13" fmla="*/ 410249 h 470381"/>
              <a:gd name="connsiteX14" fmla="*/ 63823 w 324968"/>
              <a:gd name="connsiteY14" fmla="*/ 470509 h 470381"/>
              <a:gd name="connsiteX15" fmla="*/ 86353 w 324968"/>
              <a:gd name="connsiteY15" fmla="*/ 470509 h 470381"/>
              <a:gd name="connsiteX16" fmla="*/ 100067 w 324968"/>
              <a:gd name="connsiteY16" fmla="*/ 457810 h 470381"/>
              <a:gd name="connsiteX17" fmla="*/ 112066 w 324968"/>
              <a:gd name="connsiteY17" fmla="*/ 304668 h 470381"/>
              <a:gd name="connsiteX18" fmla="*/ 182105 w 324968"/>
              <a:gd name="connsiteY18" fmla="*/ 199834 h 470381"/>
              <a:gd name="connsiteX19" fmla="*/ 220063 w 324968"/>
              <a:gd name="connsiteY19" fmla="*/ 242415 h 470381"/>
              <a:gd name="connsiteX20" fmla="*/ 208308 w 324968"/>
              <a:gd name="connsiteY20" fmla="*/ 391822 h 47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24968" h="470381">
                <a:moveTo>
                  <a:pt x="208308" y="391822"/>
                </a:moveTo>
                <a:cubicBezTo>
                  <a:pt x="207573" y="398794"/>
                  <a:pt x="207083" y="406264"/>
                  <a:pt x="207083" y="414482"/>
                </a:cubicBezTo>
                <a:cubicBezTo>
                  <a:pt x="207083" y="450090"/>
                  <a:pt x="218838" y="470509"/>
                  <a:pt x="271489" y="470509"/>
                </a:cubicBezTo>
                <a:lnTo>
                  <a:pt x="291326" y="470509"/>
                </a:lnTo>
                <a:cubicBezTo>
                  <a:pt x="305774" y="470509"/>
                  <a:pt x="306999" y="469264"/>
                  <a:pt x="308223" y="450837"/>
                </a:cubicBezTo>
                <a:cubicBezTo>
                  <a:pt x="313366" y="373893"/>
                  <a:pt x="325120" y="256360"/>
                  <a:pt x="325120" y="229716"/>
                </a:cubicBezTo>
                <a:cubicBezTo>
                  <a:pt x="325120" y="143309"/>
                  <a:pt x="292060" y="114673"/>
                  <a:pt x="222022" y="114673"/>
                </a:cubicBezTo>
                <a:cubicBezTo>
                  <a:pt x="175738" y="114673"/>
                  <a:pt x="147575" y="128617"/>
                  <a:pt x="122596" y="170451"/>
                </a:cubicBezTo>
                <a:cubicBezTo>
                  <a:pt x="127004" y="114673"/>
                  <a:pt x="130188" y="70100"/>
                  <a:pt x="130188" y="54910"/>
                </a:cubicBezTo>
                <a:cubicBezTo>
                  <a:pt x="130188" y="26274"/>
                  <a:pt x="115250" y="128"/>
                  <a:pt x="65292" y="128"/>
                </a:cubicBezTo>
                <a:lnTo>
                  <a:pt x="40803" y="128"/>
                </a:lnTo>
                <a:cubicBezTo>
                  <a:pt x="35171" y="128"/>
                  <a:pt x="32722" y="128"/>
                  <a:pt x="30763" y="2120"/>
                </a:cubicBezTo>
                <a:cubicBezTo>
                  <a:pt x="28804" y="4112"/>
                  <a:pt x="28314" y="8594"/>
                  <a:pt x="27579" y="18555"/>
                </a:cubicBezTo>
                <a:cubicBezTo>
                  <a:pt x="12641" y="289976"/>
                  <a:pt x="151" y="371901"/>
                  <a:pt x="151" y="410249"/>
                </a:cubicBezTo>
                <a:cubicBezTo>
                  <a:pt x="151" y="448845"/>
                  <a:pt x="12641" y="470509"/>
                  <a:pt x="63823" y="470509"/>
                </a:cubicBezTo>
                <a:lnTo>
                  <a:pt x="86353" y="470509"/>
                </a:lnTo>
                <a:cubicBezTo>
                  <a:pt x="97128" y="470509"/>
                  <a:pt x="100067" y="468019"/>
                  <a:pt x="100067" y="457810"/>
                </a:cubicBezTo>
                <a:cubicBezTo>
                  <a:pt x="100067" y="446355"/>
                  <a:pt x="109617" y="339529"/>
                  <a:pt x="112066" y="304668"/>
                </a:cubicBezTo>
                <a:cubicBezTo>
                  <a:pt x="116474" y="241668"/>
                  <a:pt x="141943" y="199834"/>
                  <a:pt x="182105" y="199834"/>
                </a:cubicBezTo>
                <a:cubicBezTo>
                  <a:pt x="211981" y="199834"/>
                  <a:pt x="220063" y="220004"/>
                  <a:pt x="220063" y="242415"/>
                </a:cubicBezTo>
                <a:cubicBezTo>
                  <a:pt x="220063" y="263332"/>
                  <a:pt x="213206" y="335794"/>
                  <a:pt x="208308" y="391822"/>
                </a:cubicBezTo>
                <a:close/>
              </a:path>
            </a:pathLst>
          </a:custGeom>
          <a:solidFill>
            <a:srgbClr val="000000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CC2704CC-B9F6-4A81-80EE-2795908E7A08}"/>
              </a:ext>
            </a:extLst>
          </p:cNvPr>
          <p:cNvSpPr/>
          <p:nvPr/>
        </p:nvSpPr>
        <p:spPr>
          <a:xfrm>
            <a:off x="5122688" y="3482539"/>
            <a:ext cx="2000098" cy="1744430"/>
          </a:xfrm>
          <a:custGeom>
            <a:avLst/>
            <a:gdLst>
              <a:gd name="connsiteX0" fmla="*/ 28344 w 3578828"/>
              <a:gd name="connsiteY0" fmla="*/ 684901 h 3121352"/>
              <a:gd name="connsiteX1" fmla="*/ 57731 w 3578828"/>
              <a:gd name="connsiteY1" fmla="*/ 562139 h 3121352"/>
              <a:gd name="connsiteX2" fmla="*/ 172339 w 3578828"/>
              <a:gd name="connsiteY2" fmla="*/ 373887 h 3121352"/>
              <a:gd name="connsiteX3" fmla="*/ 215440 w 3578828"/>
              <a:gd name="connsiteY3" fmla="*/ 301176 h 3121352"/>
              <a:gd name="connsiteX4" fmla="*/ 284988 w 3578828"/>
              <a:gd name="connsiteY4" fmla="*/ 230955 h 3121352"/>
              <a:gd name="connsiteX5" fmla="*/ 326865 w 3578828"/>
              <a:gd name="connsiteY5" fmla="*/ 195346 h 3121352"/>
              <a:gd name="connsiteX6" fmla="*/ 422372 w 3578828"/>
              <a:gd name="connsiteY6" fmla="*/ 135335 h 3121352"/>
              <a:gd name="connsiteX7" fmla="*/ 645711 w 3578828"/>
              <a:gd name="connsiteY7" fmla="*/ 73829 h 3121352"/>
              <a:gd name="connsiteX8" fmla="*/ 880316 w 3578828"/>
              <a:gd name="connsiteY8" fmla="*/ 48430 h 3121352"/>
              <a:gd name="connsiteX9" fmla="*/ 1004720 w 3578828"/>
              <a:gd name="connsiteY9" fmla="*/ 43201 h 3121352"/>
              <a:gd name="connsiteX10" fmla="*/ 1147981 w 3578828"/>
              <a:gd name="connsiteY10" fmla="*/ 75074 h 3121352"/>
              <a:gd name="connsiteX11" fmla="*/ 1284384 w 3578828"/>
              <a:gd name="connsiteY11" fmla="*/ 110185 h 3121352"/>
              <a:gd name="connsiteX12" fmla="*/ 1593680 w 3578828"/>
              <a:gd name="connsiteY12" fmla="*/ 255607 h 3121352"/>
              <a:gd name="connsiteX13" fmla="*/ 1793265 w 3578828"/>
              <a:gd name="connsiteY13" fmla="*/ 395551 h 3121352"/>
              <a:gd name="connsiteX14" fmla="*/ 1832938 w 3578828"/>
              <a:gd name="connsiteY14" fmla="*/ 395551 h 3121352"/>
              <a:gd name="connsiteX15" fmla="*/ 2155213 w 3578828"/>
              <a:gd name="connsiteY15" fmla="*/ 145544 h 3121352"/>
              <a:gd name="connsiteX16" fmla="*/ 2331534 w 3578828"/>
              <a:gd name="connsiteY16" fmla="*/ 66608 h 3121352"/>
              <a:gd name="connsiteX17" fmla="*/ 2584750 w 3578828"/>
              <a:gd name="connsiteY17" fmla="*/ 10829 h 3121352"/>
              <a:gd name="connsiteX18" fmla="*/ 2751765 w 3578828"/>
              <a:gd name="connsiteY18" fmla="*/ 6347 h 3121352"/>
              <a:gd name="connsiteX19" fmla="*/ 2833313 w 3578828"/>
              <a:gd name="connsiteY19" fmla="*/ 7094 h 3121352"/>
              <a:gd name="connsiteX20" fmla="*/ 3132324 w 3578828"/>
              <a:gd name="connsiteY20" fmla="*/ 87525 h 3121352"/>
              <a:gd name="connsiteX21" fmla="*/ 3307665 w 3578828"/>
              <a:gd name="connsiteY21" fmla="*/ 196342 h 3121352"/>
              <a:gd name="connsiteX22" fmla="*/ 3386030 w 3578828"/>
              <a:gd name="connsiteY22" fmla="*/ 274532 h 3121352"/>
              <a:gd name="connsiteX23" fmla="*/ 3503087 w 3578828"/>
              <a:gd name="connsiteY23" fmla="*/ 447345 h 3121352"/>
              <a:gd name="connsiteX24" fmla="*/ 3547167 w 3578828"/>
              <a:gd name="connsiteY24" fmla="*/ 629372 h 3121352"/>
              <a:gd name="connsiteX25" fmla="*/ 3567003 w 3578828"/>
              <a:gd name="connsiteY25" fmla="*/ 745162 h 3121352"/>
              <a:gd name="connsiteX26" fmla="*/ 3577289 w 3578828"/>
              <a:gd name="connsiteY26" fmla="*/ 931920 h 3121352"/>
              <a:gd name="connsiteX27" fmla="*/ 3569942 w 3578828"/>
              <a:gd name="connsiteY27" fmla="*/ 1039244 h 3121352"/>
              <a:gd name="connsiteX28" fmla="*/ 3549861 w 3578828"/>
              <a:gd name="connsiteY28" fmla="*/ 1178192 h 3121352"/>
              <a:gd name="connsiteX29" fmla="*/ 3522923 w 3578828"/>
              <a:gd name="connsiteY29" fmla="*/ 1262855 h 3121352"/>
              <a:gd name="connsiteX30" fmla="*/ 3464884 w 3578828"/>
              <a:gd name="connsiteY30" fmla="*/ 1462811 h 3121352"/>
              <a:gd name="connsiteX31" fmla="*/ 3439660 w 3578828"/>
              <a:gd name="connsiteY31" fmla="*/ 1543739 h 3121352"/>
              <a:gd name="connsiteX32" fmla="*/ 3311338 w 3578828"/>
              <a:gd name="connsiteY32" fmla="*/ 1771833 h 3121352"/>
              <a:gd name="connsiteX33" fmla="*/ 3261870 w 3578828"/>
              <a:gd name="connsiteY33" fmla="*/ 1865212 h 3121352"/>
              <a:gd name="connsiteX34" fmla="*/ 3242279 w 3578828"/>
              <a:gd name="connsiteY34" fmla="*/ 1892603 h 3121352"/>
              <a:gd name="connsiteX35" fmla="*/ 3148241 w 3578828"/>
              <a:gd name="connsiteY35" fmla="*/ 2001172 h 3121352"/>
              <a:gd name="connsiteX36" fmla="*/ 3061061 w 3578828"/>
              <a:gd name="connsiteY36" fmla="*/ 2102519 h 3121352"/>
              <a:gd name="connsiteX37" fmla="*/ 2866618 w 3578828"/>
              <a:gd name="connsiteY37" fmla="*/ 2269357 h 3121352"/>
              <a:gd name="connsiteX38" fmla="*/ 2686869 w 3578828"/>
              <a:gd name="connsiteY38" fmla="*/ 2427976 h 3121352"/>
              <a:gd name="connsiteX39" fmla="*/ 2467692 w 3578828"/>
              <a:gd name="connsiteY39" fmla="*/ 2617225 h 3121352"/>
              <a:gd name="connsiteX40" fmla="*/ 2157417 w 3578828"/>
              <a:gd name="connsiteY40" fmla="*/ 2861504 h 3121352"/>
              <a:gd name="connsiteX41" fmla="*/ 2008279 w 3578828"/>
              <a:gd name="connsiteY41" fmla="*/ 2980780 h 3121352"/>
              <a:gd name="connsiteX42" fmla="*/ 1831713 w 3578828"/>
              <a:gd name="connsiteY42" fmla="*/ 3112258 h 3121352"/>
              <a:gd name="connsiteX43" fmla="*/ 1771960 w 3578828"/>
              <a:gd name="connsiteY43" fmla="*/ 3109768 h 3121352"/>
              <a:gd name="connsiteX44" fmla="*/ 1639719 w 3578828"/>
              <a:gd name="connsiteY44" fmla="*/ 3018132 h 3121352"/>
              <a:gd name="connsiteX45" fmla="*/ 1389197 w 3578828"/>
              <a:gd name="connsiteY45" fmla="*/ 2823405 h 3121352"/>
              <a:gd name="connsiteX46" fmla="*/ 1032148 w 3578828"/>
              <a:gd name="connsiteY46" fmla="*/ 2524842 h 3121352"/>
              <a:gd name="connsiteX47" fmla="*/ 757871 w 3578828"/>
              <a:gd name="connsiteY47" fmla="*/ 2291021 h 3121352"/>
              <a:gd name="connsiteX48" fmla="*/ 522287 w 3578828"/>
              <a:gd name="connsiteY48" fmla="*/ 2084840 h 3121352"/>
              <a:gd name="connsiteX49" fmla="*/ 404495 w 3578828"/>
              <a:gd name="connsiteY49" fmla="*/ 1938670 h 3121352"/>
              <a:gd name="connsiteX50" fmla="*/ 263683 w 3578828"/>
              <a:gd name="connsiteY50" fmla="*/ 1744193 h 3121352"/>
              <a:gd name="connsiteX51" fmla="*/ 212501 w 3578828"/>
              <a:gd name="connsiteY51" fmla="*/ 1646332 h 3121352"/>
              <a:gd name="connsiteX52" fmla="*/ 113565 w 3578828"/>
              <a:gd name="connsiteY52" fmla="*/ 1418487 h 3121352"/>
              <a:gd name="connsiteX53" fmla="*/ 70710 w 3578828"/>
              <a:gd name="connsiteY53" fmla="*/ 1268333 h 3121352"/>
              <a:gd name="connsiteX54" fmla="*/ 17324 w 3578828"/>
              <a:gd name="connsiteY54" fmla="*/ 1040489 h 3121352"/>
              <a:gd name="connsiteX55" fmla="*/ 7528 w 3578828"/>
              <a:gd name="connsiteY55" fmla="*/ 844766 h 3121352"/>
              <a:gd name="connsiteX56" fmla="*/ 28344 w 3578828"/>
              <a:gd name="connsiteY56" fmla="*/ 684901 h 3121352"/>
              <a:gd name="connsiteX57" fmla="*/ 3132568 w 3578828"/>
              <a:gd name="connsiteY57" fmla="*/ 1407281 h 3121352"/>
              <a:gd name="connsiteX58" fmla="*/ 3255748 w 3578828"/>
              <a:gd name="connsiteY58" fmla="*/ 1250903 h 3121352"/>
              <a:gd name="connsiteX59" fmla="*/ 3333623 w 3578828"/>
              <a:gd name="connsiteY59" fmla="*/ 894070 h 3121352"/>
              <a:gd name="connsiteX60" fmla="*/ 3283176 w 3578828"/>
              <a:gd name="connsiteY60" fmla="*/ 642569 h 3121352"/>
              <a:gd name="connsiteX61" fmla="*/ 3150201 w 3578828"/>
              <a:gd name="connsiteY61" fmla="*/ 466021 h 3121352"/>
              <a:gd name="connsiteX62" fmla="*/ 3140650 w 3578828"/>
              <a:gd name="connsiteY62" fmla="*/ 453072 h 3121352"/>
              <a:gd name="connsiteX63" fmla="*/ 2993226 w 3578828"/>
              <a:gd name="connsiteY63" fmla="*/ 369405 h 3121352"/>
              <a:gd name="connsiteX64" fmla="*/ 2930534 w 3578828"/>
              <a:gd name="connsiteY64" fmla="*/ 406507 h 3121352"/>
              <a:gd name="connsiteX65" fmla="*/ 2963594 w 3578828"/>
              <a:gd name="connsiteY65" fmla="*/ 463531 h 3121352"/>
              <a:gd name="connsiteX66" fmla="*/ 3075509 w 3578828"/>
              <a:gd name="connsiteY66" fmla="*/ 547447 h 3121352"/>
              <a:gd name="connsiteX67" fmla="*/ 3192566 w 3578828"/>
              <a:gd name="connsiteY67" fmla="*/ 761597 h 3121352"/>
              <a:gd name="connsiteX68" fmla="*/ 3211423 w 3578828"/>
              <a:gd name="connsiteY68" fmla="*/ 1022311 h 3121352"/>
              <a:gd name="connsiteX69" fmla="*/ 3204321 w 3578828"/>
              <a:gd name="connsiteY69" fmla="*/ 1081077 h 3121352"/>
              <a:gd name="connsiteX70" fmla="*/ 3172730 w 3578828"/>
              <a:gd name="connsiteY70" fmla="*/ 1227745 h 3121352"/>
              <a:gd name="connsiteX71" fmla="*/ 3148731 w 3578828"/>
              <a:gd name="connsiteY71" fmla="*/ 1343286 h 3121352"/>
              <a:gd name="connsiteX72" fmla="*/ 3133303 w 3578828"/>
              <a:gd name="connsiteY72" fmla="*/ 1408277 h 3121352"/>
              <a:gd name="connsiteX73" fmla="*/ 3128650 w 3578828"/>
              <a:gd name="connsiteY73" fmla="*/ 1412511 h 3121352"/>
              <a:gd name="connsiteX74" fmla="*/ 3132568 w 3578828"/>
              <a:gd name="connsiteY74" fmla="*/ 1407281 h 3121352"/>
              <a:gd name="connsiteX75" fmla="*/ 1573354 w 3578828"/>
              <a:gd name="connsiteY75" fmla="*/ 2616976 h 3121352"/>
              <a:gd name="connsiteX76" fmla="*/ 1469766 w 3578828"/>
              <a:gd name="connsiteY76" fmla="*/ 2484253 h 3121352"/>
              <a:gd name="connsiteX77" fmla="*/ 1258181 w 3578828"/>
              <a:gd name="connsiteY77" fmla="*/ 2301977 h 3121352"/>
              <a:gd name="connsiteX78" fmla="*/ 1206264 w 3578828"/>
              <a:gd name="connsiteY78" fmla="*/ 2265621 h 3121352"/>
              <a:gd name="connsiteX79" fmla="*/ 1040964 w 3578828"/>
              <a:gd name="connsiteY79" fmla="*/ 2115468 h 3121352"/>
              <a:gd name="connsiteX80" fmla="*/ 827664 w 3578828"/>
              <a:gd name="connsiteY80" fmla="*/ 1931947 h 3121352"/>
              <a:gd name="connsiteX81" fmla="*/ 727015 w 3578828"/>
              <a:gd name="connsiteY81" fmla="*/ 1839066 h 3121352"/>
              <a:gd name="connsiteX82" fmla="*/ 663343 w 3578828"/>
              <a:gd name="connsiteY82" fmla="*/ 1819643 h 3121352"/>
              <a:gd name="connsiteX83" fmla="*/ 655507 w 3578828"/>
              <a:gd name="connsiteY83" fmla="*/ 1878161 h 3121352"/>
              <a:gd name="connsiteX84" fmla="*/ 719423 w 3578828"/>
              <a:gd name="connsiteY84" fmla="*/ 1962824 h 3121352"/>
              <a:gd name="connsiteX85" fmla="*/ 863174 w 3578828"/>
              <a:gd name="connsiteY85" fmla="*/ 2088575 h 3121352"/>
              <a:gd name="connsiteX86" fmla="*/ 954517 w 3578828"/>
              <a:gd name="connsiteY86" fmla="*/ 2174484 h 3121352"/>
              <a:gd name="connsiteX87" fmla="*/ 1129614 w 3578828"/>
              <a:gd name="connsiteY87" fmla="*/ 2314926 h 3121352"/>
              <a:gd name="connsiteX88" fmla="*/ 1284384 w 3578828"/>
              <a:gd name="connsiteY88" fmla="*/ 2452379 h 3121352"/>
              <a:gd name="connsiteX89" fmla="*/ 1475398 w 3578828"/>
              <a:gd name="connsiteY89" fmla="*/ 2579126 h 3121352"/>
              <a:gd name="connsiteX90" fmla="*/ 1573354 w 3578828"/>
              <a:gd name="connsiteY90" fmla="*/ 2616976 h 3121352"/>
              <a:gd name="connsiteX91" fmla="*/ 1485194 w 3578828"/>
              <a:gd name="connsiteY91" fmla="*/ 2213578 h 3121352"/>
              <a:gd name="connsiteX92" fmla="*/ 1250100 w 3578828"/>
              <a:gd name="connsiteY92" fmla="*/ 1970793 h 3121352"/>
              <a:gd name="connsiteX93" fmla="*/ 1117124 w 3578828"/>
              <a:gd name="connsiteY93" fmla="*/ 1868698 h 3121352"/>
              <a:gd name="connsiteX94" fmla="*/ 1072065 w 3578828"/>
              <a:gd name="connsiteY94" fmla="*/ 1837074 h 3121352"/>
              <a:gd name="connsiteX95" fmla="*/ 1006924 w 3578828"/>
              <a:gd name="connsiteY95" fmla="*/ 1846038 h 3121352"/>
              <a:gd name="connsiteX96" fmla="*/ 1021372 w 3578828"/>
              <a:gd name="connsiteY96" fmla="*/ 1910034 h 3121352"/>
              <a:gd name="connsiteX97" fmla="*/ 1041453 w 3578828"/>
              <a:gd name="connsiteY97" fmla="*/ 1925971 h 3121352"/>
              <a:gd name="connsiteX98" fmla="*/ 1201367 w 3578828"/>
              <a:gd name="connsiteY98" fmla="*/ 2041761 h 3121352"/>
              <a:gd name="connsiteX99" fmla="*/ 1485194 w 3578828"/>
              <a:gd name="connsiteY99" fmla="*/ 2213578 h 3121352"/>
              <a:gd name="connsiteX100" fmla="*/ 2952085 w 3578828"/>
              <a:gd name="connsiteY100" fmla="*/ 1332827 h 3121352"/>
              <a:gd name="connsiteX101" fmla="*/ 2985145 w 3578828"/>
              <a:gd name="connsiteY101" fmla="*/ 1299958 h 3121352"/>
              <a:gd name="connsiteX102" fmla="*/ 2991512 w 3578828"/>
              <a:gd name="connsiteY102" fmla="*/ 892327 h 3121352"/>
              <a:gd name="connsiteX103" fmla="*/ 2951595 w 3578828"/>
              <a:gd name="connsiteY103" fmla="*/ 843521 h 3121352"/>
              <a:gd name="connsiteX104" fmla="*/ 2912412 w 3578828"/>
              <a:gd name="connsiteY104" fmla="*/ 862446 h 3121352"/>
              <a:gd name="connsiteX105" fmla="*/ 2916576 w 3578828"/>
              <a:gd name="connsiteY105" fmla="*/ 900296 h 3121352"/>
              <a:gd name="connsiteX106" fmla="*/ 2962370 w 3578828"/>
              <a:gd name="connsiteY106" fmla="*/ 1201599 h 3121352"/>
              <a:gd name="connsiteX107" fmla="*/ 2952085 w 3578828"/>
              <a:gd name="connsiteY107" fmla="*/ 1332827 h 3121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3578828" h="3121352">
                <a:moveTo>
                  <a:pt x="28344" y="684901"/>
                </a:moveTo>
                <a:cubicBezTo>
                  <a:pt x="28099" y="641573"/>
                  <a:pt x="63608" y="606961"/>
                  <a:pt x="57731" y="562139"/>
                </a:cubicBezTo>
                <a:cubicBezTo>
                  <a:pt x="90546" y="496151"/>
                  <a:pt x="125075" y="431408"/>
                  <a:pt x="172339" y="373887"/>
                </a:cubicBezTo>
                <a:cubicBezTo>
                  <a:pt x="190216" y="352472"/>
                  <a:pt x="201236" y="325579"/>
                  <a:pt x="215440" y="301176"/>
                </a:cubicBezTo>
                <a:cubicBezTo>
                  <a:pt x="240908" y="280010"/>
                  <a:pt x="272989" y="265567"/>
                  <a:pt x="284988" y="230955"/>
                </a:cubicBezTo>
                <a:cubicBezTo>
                  <a:pt x="302376" y="223235"/>
                  <a:pt x="314620" y="209291"/>
                  <a:pt x="326865" y="195346"/>
                </a:cubicBezTo>
                <a:cubicBezTo>
                  <a:pt x="352823" y="165714"/>
                  <a:pt x="385148" y="146540"/>
                  <a:pt x="422372" y="135335"/>
                </a:cubicBezTo>
                <a:cubicBezTo>
                  <a:pt x="496328" y="112924"/>
                  <a:pt x="569306" y="87027"/>
                  <a:pt x="645711" y="73829"/>
                </a:cubicBezTo>
                <a:cubicBezTo>
                  <a:pt x="723341" y="60631"/>
                  <a:pt x="800482" y="44695"/>
                  <a:pt x="880316" y="48430"/>
                </a:cubicBezTo>
                <a:cubicBezTo>
                  <a:pt x="921702" y="50422"/>
                  <a:pt x="963578" y="40462"/>
                  <a:pt x="1004720" y="43201"/>
                </a:cubicBezTo>
                <a:cubicBezTo>
                  <a:pt x="1053453" y="46189"/>
                  <a:pt x="1101207" y="62624"/>
                  <a:pt x="1147981" y="75074"/>
                </a:cubicBezTo>
                <a:cubicBezTo>
                  <a:pt x="1193285" y="87027"/>
                  <a:pt x="1240059" y="90015"/>
                  <a:pt x="1284384" y="110185"/>
                </a:cubicBezTo>
                <a:cubicBezTo>
                  <a:pt x="1388218" y="157497"/>
                  <a:pt x="1494010" y="198583"/>
                  <a:pt x="1593680" y="255607"/>
                </a:cubicBezTo>
                <a:cubicBezTo>
                  <a:pt x="1664698" y="296445"/>
                  <a:pt x="1733512" y="338776"/>
                  <a:pt x="1793265" y="395551"/>
                </a:cubicBezTo>
                <a:cubicBezTo>
                  <a:pt x="1806245" y="407752"/>
                  <a:pt x="1816530" y="408499"/>
                  <a:pt x="1832938" y="395551"/>
                </a:cubicBezTo>
                <a:cubicBezTo>
                  <a:pt x="1939220" y="310638"/>
                  <a:pt x="2045012" y="224979"/>
                  <a:pt x="2155213" y="145544"/>
                </a:cubicBezTo>
                <a:cubicBezTo>
                  <a:pt x="2207374" y="107694"/>
                  <a:pt x="2272025" y="91758"/>
                  <a:pt x="2331534" y="66608"/>
                </a:cubicBezTo>
                <a:cubicBezTo>
                  <a:pt x="2412592" y="32244"/>
                  <a:pt x="2500508" y="27762"/>
                  <a:pt x="2584750" y="10829"/>
                </a:cubicBezTo>
                <a:cubicBezTo>
                  <a:pt x="2637401" y="122"/>
                  <a:pt x="2696175" y="-4858"/>
                  <a:pt x="2751765" y="6347"/>
                </a:cubicBezTo>
                <a:cubicBezTo>
                  <a:pt x="2779192" y="12074"/>
                  <a:pt x="2805885" y="5351"/>
                  <a:pt x="2833313" y="7094"/>
                </a:cubicBezTo>
                <a:cubicBezTo>
                  <a:pt x="2939105" y="13817"/>
                  <a:pt x="3035347" y="45691"/>
                  <a:pt x="3132324" y="87525"/>
                </a:cubicBezTo>
                <a:cubicBezTo>
                  <a:pt x="3197709" y="115414"/>
                  <a:pt x="3249626" y="159489"/>
                  <a:pt x="3307665" y="196342"/>
                </a:cubicBezTo>
                <a:cubicBezTo>
                  <a:pt x="3329460" y="226971"/>
                  <a:pt x="3370357" y="237678"/>
                  <a:pt x="3386030" y="274532"/>
                </a:cubicBezTo>
                <a:cubicBezTo>
                  <a:pt x="3423987" y="332800"/>
                  <a:pt x="3477618" y="379365"/>
                  <a:pt x="3503087" y="447345"/>
                </a:cubicBezTo>
                <a:cubicBezTo>
                  <a:pt x="3525372" y="506361"/>
                  <a:pt x="3539575" y="566870"/>
                  <a:pt x="3547167" y="629372"/>
                </a:cubicBezTo>
                <a:cubicBezTo>
                  <a:pt x="3553779" y="667969"/>
                  <a:pt x="3560636" y="706316"/>
                  <a:pt x="3567003" y="745162"/>
                </a:cubicBezTo>
                <a:cubicBezTo>
                  <a:pt x="3584880" y="806170"/>
                  <a:pt x="3573860" y="869916"/>
                  <a:pt x="3577289" y="931920"/>
                </a:cubicBezTo>
                <a:cubicBezTo>
                  <a:pt x="3579003" y="964540"/>
                  <a:pt x="3581697" y="1003635"/>
                  <a:pt x="3569942" y="1039244"/>
                </a:cubicBezTo>
                <a:cubicBezTo>
                  <a:pt x="3555004" y="1084066"/>
                  <a:pt x="3546922" y="1130382"/>
                  <a:pt x="3549861" y="1178192"/>
                </a:cubicBezTo>
                <a:cubicBezTo>
                  <a:pt x="3551820" y="1209816"/>
                  <a:pt x="3531739" y="1234717"/>
                  <a:pt x="3522923" y="1262855"/>
                </a:cubicBezTo>
                <a:cubicBezTo>
                  <a:pt x="3502107" y="1329092"/>
                  <a:pt x="3499414" y="1400309"/>
                  <a:pt x="3464884" y="1462811"/>
                </a:cubicBezTo>
                <a:cubicBezTo>
                  <a:pt x="3451660" y="1486965"/>
                  <a:pt x="3454354" y="1521079"/>
                  <a:pt x="3439660" y="1543739"/>
                </a:cubicBezTo>
                <a:cubicBezTo>
                  <a:pt x="3391662" y="1616699"/>
                  <a:pt x="3366438" y="1702608"/>
                  <a:pt x="3311338" y="1771833"/>
                </a:cubicBezTo>
                <a:cubicBezTo>
                  <a:pt x="3289543" y="1798726"/>
                  <a:pt x="3276809" y="1833090"/>
                  <a:pt x="3261870" y="1865212"/>
                </a:cubicBezTo>
                <a:cubicBezTo>
                  <a:pt x="3256973" y="1876169"/>
                  <a:pt x="3251585" y="1887125"/>
                  <a:pt x="3242279" y="1892603"/>
                </a:cubicBezTo>
                <a:cubicBezTo>
                  <a:pt x="3197954" y="1917753"/>
                  <a:pt x="3183261" y="1968801"/>
                  <a:pt x="3148241" y="2001172"/>
                </a:cubicBezTo>
                <a:cubicBezTo>
                  <a:pt x="3115426" y="2031551"/>
                  <a:pt x="3092162" y="2069899"/>
                  <a:pt x="3061061" y="2102519"/>
                </a:cubicBezTo>
                <a:cubicBezTo>
                  <a:pt x="3001797" y="2165021"/>
                  <a:pt x="2932004" y="2215072"/>
                  <a:pt x="2866618" y="2269357"/>
                </a:cubicBezTo>
                <a:cubicBezTo>
                  <a:pt x="2804906" y="2320404"/>
                  <a:pt x="2746132" y="2374688"/>
                  <a:pt x="2686869" y="2427976"/>
                </a:cubicBezTo>
                <a:cubicBezTo>
                  <a:pt x="2615361" y="2492719"/>
                  <a:pt x="2537731" y="2549992"/>
                  <a:pt x="2467692" y="2617225"/>
                </a:cubicBezTo>
                <a:cubicBezTo>
                  <a:pt x="2372675" y="2708611"/>
                  <a:pt x="2266638" y="2788046"/>
                  <a:pt x="2157417" y="2861504"/>
                </a:cubicBezTo>
                <a:cubicBezTo>
                  <a:pt x="2104276" y="2897362"/>
                  <a:pt x="2052114" y="2934215"/>
                  <a:pt x="2008279" y="2980780"/>
                </a:cubicBezTo>
                <a:cubicBezTo>
                  <a:pt x="1956607" y="3035563"/>
                  <a:pt x="1892691" y="3071420"/>
                  <a:pt x="1831713" y="3112258"/>
                </a:cubicBezTo>
                <a:cubicBezTo>
                  <a:pt x="1812122" y="3125704"/>
                  <a:pt x="1790817" y="3123712"/>
                  <a:pt x="1771960" y="3109768"/>
                </a:cubicBezTo>
                <a:cubicBezTo>
                  <a:pt x="1728859" y="3077645"/>
                  <a:pt x="1679147" y="3055732"/>
                  <a:pt x="1639719" y="3018132"/>
                </a:cubicBezTo>
                <a:cubicBezTo>
                  <a:pt x="1562579" y="2944923"/>
                  <a:pt x="1474419" y="2886654"/>
                  <a:pt x="1389197" y="2823405"/>
                </a:cubicBezTo>
                <a:cubicBezTo>
                  <a:pt x="1265038" y="2731271"/>
                  <a:pt x="1147001" y="2629675"/>
                  <a:pt x="1032148" y="2524842"/>
                </a:cubicBezTo>
                <a:cubicBezTo>
                  <a:pt x="943497" y="2443415"/>
                  <a:pt x="849460" y="2368961"/>
                  <a:pt x="757871" y="2291021"/>
                </a:cubicBezTo>
                <a:cubicBezTo>
                  <a:pt x="678527" y="2223041"/>
                  <a:pt x="594284" y="2160041"/>
                  <a:pt x="522287" y="2084840"/>
                </a:cubicBezTo>
                <a:cubicBezTo>
                  <a:pt x="479676" y="2040765"/>
                  <a:pt x="445881" y="1983492"/>
                  <a:pt x="404495" y="1938670"/>
                </a:cubicBezTo>
                <a:cubicBezTo>
                  <a:pt x="349150" y="1878659"/>
                  <a:pt x="327109" y="1796734"/>
                  <a:pt x="263683" y="1744193"/>
                </a:cubicBezTo>
                <a:cubicBezTo>
                  <a:pt x="235276" y="1720786"/>
                  <a:pt x="232337" y="1677707"/>
                  <a:pt x="212501" y="1646332"/>
                </a:cubicBezTo>
                <a:cubicBezTo>
                  <a:pt x="167931" y="1575862"/>
                  <a:pt x="139034" y="1495680"/>
                  <a:pt x="113565" y="1418487"/>
                </a:cubicBezTo>
                <a:cubicBezTo>
                  <a:pt x="97893" y="1371175"/>
                  <a:pt x="52833" y="1326851"/>
                  <a:pt x="70710" y="1268333"/>
                </a:cubicBezTo>
                <a:cubicBezTo>
                  <a:pt x="26385" y="1199357"/>
                  <a:pt x="33242" y="1116188"/>
                  <a:pt x="17324" y="1040489"/>
                </a:cubicBezTo>
                <a:cubicBezTo>
                  <a:pt x="4345" y="980228"/>
                  <a:pt x="-8635" y="913742"/>
                  <a:pt x="7528" y="844766"/>
                </a:cubicBezTo>
                <a:cubicBezTo>
                  <a:pt x="19528" y="793968"/>
                  <a:pt x="16834" y="737692"/>
                  <a:pt x="28344" y="684901"/>
                </a:cubicBezTo>
                <a:close/>
                <a:moveTo>
                  <a:pt x="3132568" y="1407281"/>
                </a:moveTo>
                <a:cubicBezTo>
                  <a:pt x="3187424" y="1366444"/>
                  <a:pt x="3223912" y="1307179"/>
                  <a:pt x="3255748" y="1250903"/>
                </a:cubicBezTo>
                <a:cubicBezTo>
                  <a:pt x="3316971" y="1142334"/>
                  <a:pt x="3335582" y="1020817"/>
                  <a:pt x="3333623" y="894070"/>
                </a:cubicBezTo>
                <a:cubicBezTo>
                  <a:pt x="3332399" y="805173"/>
                  <a:pt x="3313052" y="720261"/>
                  <a:pt x="3283176" y="642569"/>
                </a:cubicBezTo>
                <a:cubicBezTo>
                  <a:pt x="3257707" y="576582"/>
                  <a:pt x="3227096" y="499637"/>
                  <a:pt x="3150201" y="466021"/>
                </a:cubicBezTo>
                <a:cubicBezTo>
                  <a:pt x="3146037" y="464278"/>
                  <a:pt x="3143099" y="457804"/>
                  <a:pt x="3140650" y="453072"/>
                </a:cubicBezTo>
                <a:cubicBezTo>
                  <a:pt x="3110039" y="391567"/>
                  <a:pt x="3051510" y="381357"/>
                  <a:pt x="2993226" y="369405"/>
                </a:cubicBezTo>
                <a:cubicBezTo>
                  <a:pt x="2959676" y="362432"/>
                  <a:pt x="2940575" y="379614"/>
                  <a:pt x="2930534" y="406507"/>
                </a:cubicBezTo>
                <a:cubicBezTo>
                  <a:pt x="2919514" y="435891"/>
                  <a:pt x="2941554" y="457056"/>
                  <a:pt x="2963594" y="463531"/>
                </a:cubicBezTo>
                <a:cubicBezTo>
                  <a:pt x="3012328" y="477724"/>
                  <a:pt x="3043918" y="506112"/>
                  <a:pt x="3075509" y="547447"/>
                </a:cubicBezTo>
                <a:cubicBezTo>
                  <a:pt x="3126446" y="613435"/>
                  <a:pt x="3163425" y="684154"/>
                  <a:pt x="3192566" y="761597"/>
                </a:cubicBezTo>
                <a:cubicBezTo>
                  <a:pt x="3224647" y="847007"/>
                  <a:pt x="3193791" y="936153"/>
                  <a:pt x="3211423" y="1022311"/>
                </a:cubicBezTo>
                <a:cubicBezTo>
                  <a:pt x="3215096" y="1040987"/>
                  <a:pt x="3207260" y="1061655"/>
                  <a:pt x="3204321" y="1081077"/>
                </a:cubicBezTo>
                <a:cubicBezTo>
                  <a:pt x="3196975" y="1130382"/>
                  <a:pt x="3174934" y="1175950"/>
                  <a:pt x="3172730" y="1227745"/>
                </a:cubicBezTo>
                <a:cubicBezTo>
                  <a:pt x="3171506" y="1265843"/>
                  <a:pt x="3172730" y="1308922"/>
                  <a:pt x="3148731" y="1343286"/>
                </a:cubicBezTo>
                <a:cubicBezTo>
                  <a:pt x="3134283" y="1363705"/>
                  <a:pt x="3130609" y="1384621"/>
                  <a:pt x="3133303" y="1408277"/>
                </a:cubicBezTo>
                <a:cubicBezTo>
                  <a:pt x="3128650" y="1406285"/>
                  <a:pt x="3126446" y="1406783"/>
                  <a:pt x="3128650" y="1412511"/>
                </a:cubicBezTo>
                <a:cubicBezTo>
                  <a:pt x="3129875" y="1410519"/>
                  <a:pt x="3131099" y="1408775"/>
                  <a:pt x="3132568" y="1407281"/>
                </a:cubicBezTo>
                <a:close/>
                <a:moveTo>
                  <a:pt x="1573354" y="2616976"/>
                </a:moveTo>
                <a:cubicBezTo>
                  <a:pt x="1552294" y="2557960"/>
                  <a:pt x="1509928" y="2521106"/>
                  <a:pt x="1469766" y="2484253"/>
                </a:cubicBezTo>
                <a:cubicBezTo>
                  <a:pt x="1400952" y="2421502"/>
                  <a:pt x="1327485" y="2363981"/>
                  <a:pt x="1258181" y="2301977"/>
                </a:cubicBezTo>
                <a:cubicBezTo>
                  <a:pt x="1241773" y="2287534"/>
                  <a:pt x="1219243" y="2283799"/>
                  <a:pt x="1206264" y="2265621"/>
                </a:cubicBezTo>
                <a:cubicBezTo>
                  <a:pt x="1162674" y="2202871"/>
                  <a:pt x="1097288" y="2163029"/>
                  <a:pt x="1040964" y="2115468"/>
                </a:cubicBezTo>
                <a:cubicBezTo>
                  <a:pt x="969456" y="2054958"/>
                  <a:pt x="903580" y="1987974"/>
                  <a:pt x="827664" y="1931947"/>
                </a:cubicBezTo>
                <a:cubicBezTo>
                  <a:pt x="792400" y="1906050"/>
                  <a:pt x="753463" y="1878659"/>
                  <a:pt x="727015" y="1839066"/>
                </a:cubicBezTo>
                <a:cubicBezTo>
                  <a:pt x="714770" y="1820888"/>
                  <a:pt x="687832" y="1804703"/>
                  <a:pt x="663343" y="1819643"/>
                </a:cubicBezTo>
                <a:cubicBezTo>
                  <a:pt x="642038" y="1832841"/>
                  <a:pt x="645221" y="1860481"/>
                  <a:pt x="655507" y="1878161"/>
                </a:cubicBezTo>
                <a:cubicBezTo>
                  <a:pt x="673139" y="1908789"/>
                  <a:pt x="692975" y="1940662"/>
                  <a:pt x="719423" y="1962824"/>
                </a:cubicBezTo>
                <a:cubicBezTo>
                  <a:pt x="768156" y="2003662"/>
                  <a:pt x="815420" y="2046492"/>
                  <a:pt x="863174" y="2088575"/>
                </a:cubicBezTo>
                <a:cubicBezTo>
                  <a:pt x="894764" y="2116464"/>
                  <a:pt x="922192" y="2149831"/>
                  <a:pt x="954517" y="2174484"/>
                </a:cubicBezTo>
                <a:cubicBezTo>
                  <a:pt x="1014271" y="2219554"/>
                  <a:pt x="1073779" y="2265621"/>
                  <a:pt x="1129614" y="2314926"/>
                </a:cubicBezTo>
                <a:cubicBezTo>
                  <a:pt x="1181286" y="2360245"/>
                  <a:pt x="1237120" y="2399838"/>
                  <a:pt x="1284384" y="2452379"/>
                </a:cubicBezTo>
                <a:cubicBezTo>
                  <a:pt x="1334832" y="2508656"/>
                  <a:pt x="1412707" y="2534055"/>
                  <a:pt x="1475398" y="2579126"/>
                </a:cubicBezTo>
                <a:cubicBezTo>
                  <a:pt x="1500132" y="2596806"/>
                  <a:pt x="1532213" y="2619715"/>
                  <a:pt x="1573354" y="2616976"/>
                </a:cubicBezTo>
                <a:close/>
                <a:moveTo>
                  <a:pt x="1485194" y="2213578"/>
                </a:moveTo>
                <a:cubicBezTo>
                  <a:pt x="1424706" y="2113974"/>
                  <a:pt x="1335566" y="2043504"/>
                  <a:pt x="1250100" y="1970793"/>
                </a:cubicBezTo>
                <a:cubicBezTo>
                  <a:pt x="1207734" y="1934686"/>
                  <a:pt x="1153613" y="1914018"/>
                  <a:pt x="1117124" y="1868698"/>
                </a:cubicBezTo>
                <a:cubicBezTo>
                  <a:pt x="1105859" y="1854754"/>
                  <a:pt x="1088717" y="1844046"/>
                  <a:pt x="1072065" y="1837074"/>
                </a:cubicBezTo>
                <a:cubicBezTo>
                  <a:pt x="1050025" y="1828359"/>
                  <a:pt x="1023087" y="1820639"/>
                  <a:pt x="1006924" y="1846038"/>
                </a:cubicBezTo>
                <a:cubicBezTo>
                  <a:pt x="992231" y="1868947"/>
                  <a:pt x="998353" y="1892852"/>
                  <a:pt x="1021372" y="1910034"/>
                </a:cubicBezTo>
                <a:cubicBezTo>
                  <a:pt x="1028229" y="1915014"/>
                  <a:pt x="1034107" y="1921738"/>
                  <a:pt x="1041453" y="1925971"/>
                </a:cubicBezTo>
                <a:cubicBezTo>
                  <a:pt x="1098758" y="1958840"/>
                  <a:pt x="1148470" y="2002915"/>
                  <a:pt x="1201367" y="2041761"/>
                </a:cubicBezTo>
                <a:cubicBezTo>
                  <a:pt x="1290996" y="2108247"/>
                  <a:pt x="1384789" y="2166017"/>
                  <a:pt x="1485194" y="2213578"/>
                </a:cubicBezTo>
                <a:close/>
                <a:moveTo>
                  <a:pt x="2952085" y="1332827"/>
                </a:moveTo>
                <a:cubicBezTo>
                  <a:pt x="2974614" y="1323863"/>
                  <a:pt x="2979757" y="1310914"/>
                  <a:pt x="2985145" y="1299958"/>
                </a:cubicBezTo>
                <a:cubicBezTo>
                  <a:pt x="3053224" y="1165243"/>
                  <a:pt x="3041225" y="1028785"/>
                  <a:pt x="2991512" y="892327"/>
                </a:cubicBezTo>
                <a:cubicBezTo>
                  <a:pt x="2984165" y="872655"/>
                  <a:pt x="2971676" y="853980"/>
                  <a:pt x="2951595" y="843521"/>
                </a:cubicBezTo>
                <a:cubicBezTo>
                  <a:pt x="2930044" y="832067"/>
                  <a:pt x="2915351" y="837296"/>
                  <a:pt x="2912412" y="862446"/>
                </a:cubicBezTo>
                <a:cubicBezTo>
                  <a:pt x="2911188" y="874896"/>
                  <a:pt x="2912902" y="888592"/>
                  <a:pt x="2916576" y="900296"/>
                </a:cubicBezTo>
                <a:cubicBezTo>
                  <a:pt x="2947921" y="998157"/>
                  <a:pt x="2961635" y="1098508"/>
                  <a:pt x="2962370" y="1201599"/>
                </a:cubicBezTo>
                <a:cubicBezTo>
                  <a:pt x="2962615" y="1244428"/>
                  <a:pt x="2960166" y="1286262"/>
                  <a:pt x="2952085" y="1332827"/>
                </a:cubicBezTo>
                <a:close/>
              </a:path>
            </a:pathLst>
          </a:custGeom>
          <a:solidFill>
            <a:srgbClr val="FE2F5B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700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689">
        <p159:morph option="byObject"/>
      </p:transition>
    </mc:Choice>
    <mc:Fallback>
      <p:transition spd="slow" advTm="689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6A63A907-50FE-438E-BB3E-8A688B1AE833}"/>
              </a:ext>
            </a:extLst>
          </p:cNvPr>
          <p:cNvSpPr/>
          <p:nvPr/>
        </p:nvSpPr>
        <p:spPr>
          <a:xfrm>
            <a:off x="4572654" y="5024279"/>
            <a:ext cx="3026837" cy="853305"/>
          </a:xfrm>
          <a:custGeom>
            <a:avLst/>
            <a:gdLst>
              <a:gd name="connsiteX0" fmla="*/ 0 w 10675241"/>
              <a:gd name="connsiteY0" fmla="*/ 30077 h 3009490"/>
              <a:gd name="connsiteX1" fmla="*/ 123669 w 10675241"/>
              <a:gd name="connsiteY1" fmla="*/ 7168 h 3009490"/>
              <a:gd name="connsiteX2" fmla="*/ 393048 w 10675241"/>
              <a:gd name="connsiteY2" fmla="*/ 9409 h 3009490"/>
              <a:gd name="connsiteX3" fmla="*/ 586022 w 10675241"/>
              <a:gd name="connsiteY3" fmla="*/ 24350 h 3009490"/>
              <a:gd name="connsiteX4" fmla="*/ 690345 w 10675241"/>
              <a:gd name="connsiteY4" fmla="*/ 20864 h 3009490"/>
              <a:gd name="connsiteX5" fmla="*/ 882828 w 10675241"/>
              <a:gd name="connsiteY5" fmla="*/ 26840 h 3009490"/>
              <a:gd name="connsiteX6" fmla="*/ 1006987 w 10675241"/>
              <a:gd name="connsiteY6" fmla="*/ 16381 h 3009490"/>
              <a:gd name="connsiteX7" fmla="*/ 1313590 w 10675241"/>
              <a:gd name="connsiteY7" fmla="*/ 6172 h 3009490"/>
              <a:gd name="connsiteX8" fmla="*/ 1529093 w 10675241"/>
              <a:gd name="connsiteY8" fmla="*/ 11152 h 3009490"/>
              <a:gd name="connsiteX9" fmla="*/ 1805818 w 10675241"/>
              <a:gd name="connsiteY9" fmla="*/ 9658 h 3009490"/>
              <a:gd name="connsiteX10" fmla="*/ 2112910 w 10675241"/>
              <a:gd name="connsiteY10" fmla="*/ 8164 h 3009490"/>
              <a:gd name="connsiteX11" fmla="*/ 2393554 w 10675241"/>
              <a:gd name="connsiteY11" fmla="*/ 10405 h 3009490"/>
              <a:gd name="connsiteX12" fmla="*/ 2599507 w 10675241"/>
              <a:gd name="connsiteY12" fmla="*/ 12646 h 3009490"/>
              <a:gd name="connsiteX13" fmla="*/ 2703585 w 10675241"/>
              <a:gd name="connsiteY13" fmla="*/ 22358 h 3009490"/>
              <a:gd name="connsiteX14" fmla="*/ 2781705 w 10675241"/>
              <a:gd name="connsiteY14" fmla="*/ 21860 h 3009490"/>
              <a:gd name="connsiteX15" fmla="*/ 2946271 w 10675241"/>
              <a:gd name="connsiteY15" fmla="*/ 17626 h 3009490"/>
              <a:gd name="connsiteX16" fmla="*/ 3065287 w 10675241"/>
              <a:gd name="connsiteY16" fmla="*/ 37049 h 3009490"/>
              <a:gd name="connsiteX17" fmla="*/ 3102755 w 10675241"/>
              <a:gd name="connsiteY17" fmla="*/ 41531 h 3009490"/>
              <a:gd name="connsiteX18" fmla="*/ 3292790 w 10675241"/>
              <a:gd name="connsiteY18" fmla="*/ 34310 h 3009490"/>
              <a:gd name="connsiteX19" fmla="*/ 3589352 w 10675241"/>
              <a:gd name="connsiteY19" fmla="*/ 30824 h 3009490"/>
              <a:gd name="connsiteX20" fmla="*/ 3688042 w 10675241"/>
              <a:gd name="connsiteY20" fmla="*/ 35057 h 3009490"/>
              <a:gd name="connsiteX21" fmla="*/ 3935381 w 10675241"/>
              <a:gd name="connsiteY21" fmla="*/ 33563 h 3009490"/>
              <a:gd name="connsiteX22" fmla="*/ 4339450 w 10675241"/>
              <a:gd name="connsiteY22" fmla="*/ 40784 h 3009490"/>
              <a:gd name="connsiteX23" fmla="*/ 4546137 w 10675241"/>
              <a:gd name="connsiteY23" fmla="*/ 37298 h 3009490"/>
              <a:gd name="connsiteX24" fmla="*/ 4695519 w 10675241"/>
              <a:gd name="connsiteY24" fmla="*/ 39788 h 3009490"/>
              <a:gd name="connsiteX25" fmla="*/ 4918859 w 10675241"/>
              <a:gd name="connsiteY25" fmla="*/ 40535 h 3009490"/>
              <a:gd name="connsiteX26" fmla="*/ 5111832 w 10675241"/>
              <a:gd name="connsiteY26" fmla="*/ 46014 h 3009490"/>
              <a:gd name="connsiteX27" fmla="*/ 5319009 w 10675241"/>
              <a:gd name="connsiteY27" fmla="*/ 42278 h 3009490"/>
              <a:gd name="connsiteX28" fmla="*/ 5518105 w 10675241"/>
              <a:gd name="connsiteY28" fmla="*/ 41780 h 3009490"/>
              <a:gd name="connsiteX29" fmla="*/ 5733853 w 10675241"/>
              <a:gd name="connsiteY29" fmla="*/ 39290 h 3009490"/>
              <a:gd name="connsiteX30" fmla="*/ 5971886 w 10675241"/>
              <a:gd name="connsiteY30" fmla="*/ 36800 h 3009490"/>
              <a:gd name="connsiteX31" fmla="*/ 6361261 w 10675241"/>
              <a:gd name="connsiteY31" fmla="*/ 36800 h 3009490"/>
              <a:gd name="connsiteX32" fmla="*/ 6588029 w 10675241"/>
              <a:gd name="connsiteY32" fmla="*/ 42278 h 3009490"/>
              <a:gd name="connsiteX33" fmla="*/ 6686474 w 10675241"/>
              <a:gd name="connsiteY33" fmla="*/ 39539 h 3009490"/>
              <a:gd name="connsiteX34" fmla="*/ 6956343 w 10675241"/>
              <a:gd name="connsiteY34" fmla="*/ 37298 h 3009490"/>
              <a:gd name="connsiteX35" fmla="*/ 7209070 w 10675241"/>
              <a:gd name="connsiteY35" fmla="*/ 34310 h 3009490"/>
              <a:gd name="connsiteX36" fmla="*/ 7456898 w 10675241"/>
              <a:gd name="connsiteY36" fmla="*/ 30326 h 3009490"/>
              <a:gd name="connsiteX37" fmla="*/ 7577139 w 10675241"/>
              <a:gd name="connsiteY37" fmla="*/ 41282 h 3009490"/>
              <a:gd name="connsiteX38" fmla="*/ 7617791 w 10675241"/>
              <a:gd name="connsiteY38" fmla="*/ 32816 h 3009490"/>
              <a:gd name="connsiteX39" fmla="*/ 7702768 w 10675241"/>
              <a:gd name="connsiteY39" fmla="*/ 20615 h 3009490"/>
              <a:gd name="connsiteX40" fmla="*/ 7903822 w 10675241"/>
              <a:gd name="connsiteY40" fmla="*/ 18373 h 3009490"/>
              <a:gd name="connsiteX41" fmla="*/ 8211649 w 10675241"/>
              <a:gd name="connsiteY41" fmla="*/ 10156 h 3009490"/>
              <a:gd name="connsiteX42" fmla="*/ 8429111 w 10675241"/>
              <a:gd name="connsiteY42" fmla="*/ 9409 h 3009490"/>
              <a:gd name="connsiteX43" fmla="*/ 8638247 w 10675241"/>
              <a:gd name="connsiteY43" fmla="*/ 2188 h 3009490"/>
              <a:gd name="connsiteX44" fmla="*/ 8844444 w 10675241"/>
              <a:gd name="connsiteY44" fmla="*/ 9160 h 3009490"/>
              <a:gd name="connsiteX45" fmla="*/ 9046968 w 10675241"/>
              <a:gd name="connsiteY45" fmla="*/ 4429 h 3009490"/>
              <a:gd name="connsiteX46" fmla="*/ 9075865 w 10675241"/>
              <a:gd name="connsiteY46" fmla="*/ 1690 h 3009490"/>
              <a:gd name="connsiteX47" fmla="*/ 9218636 w 10675241"/>
              <a:gd name="connsiteY47" fmla="*/ 694 h 3009490"/>
              <a:gd name="connsiteX48" fmla="*/ 9425568 w 10675241"/>
              <a:gd name="connsiteY48" fmla="*/ 9409 h 3009490"/>
              <a:gd name="connsiteX49" fmla="*/ 9616337 w 10675241"/>
              <a:gd name="connsiteY49" fmla="*/ 16630 h 3009490"/>
              <a:gd name="connsiteX50" fmla="*/ 9691273 w 10675241"/>
              <a:gd name="connsiteY50" fmla="*/ 19868 h 3009490"/>
              <a:gd name="connsiteX51" fmla="*/ 9922205 w 10675241"/>
              <a:gd name="connsiteY51" fmla="*/ 28832 h 3009490"/>
              <a:gd name="connsiteX52" fmla="*/ 10088485 w 10675241"/>
              <a:gd name="connsiteY52" fmla="*/ 22358 h 3009490"/>
              <a:gd name="connsiteX53" fmla="*/ 10229052 w 10675241"/>
              <a:gd name="connsiteY53" fmla="*/ 27836 h 3009490"/>
              <a:gd name="connsiteX54" fmla="*/ 10410760 w 10675241"/>
              <a:gd name="connsiteY54" fmla="*/ 12148 h 3009490"/>
              <a:gd name="connsiteX55" fmla="*/ 10528062 w 10675241"/>
              <a:gd name="connsiteY55" fmla="*/ 20366 h 3009490"/>
              <a:gd name="connsiteX56" fmla="*/ 10594427 w 10675241"/>
              <a:gd name="connsiteY56" fmla="*/ 20864 h 3009490"/>
              <a:gd name="connsiteX57" fmla="*/ 10675241 w 10675241"/>
              <a:gd name="connsiteY57" fmla="*/ 58962 h 3009490"/>
              <a:gd name="connsiteX58" fmla="*/ 10615978 w 10675241"/>
              <a:gd name="connsiteY58" fmla="*/ 117978 h 3009490"/>
              <a:gd name="connsiteX59" fmla="*/ 10519981 w 10675241"/>
              <a:gd name="connsiteY59" fmla="*/ 183717 h 3009490"/>
              <a:gd name="connsiteX60" fmla="*/ 10427413 w 10675241"/>
              <a:gd name="connsiteY60" fmla="*/ 262902 h 3009490"/>
              <a:gd name="connsiteX61" fmla="*/ 10216317 w 10675241"/>
              <a:gd name="connsiteY61" fmla="*/ 418285 h 3009490"/>
              <a:gd name="connsiteX62" fmla="*/ 10124729 w 10675241"/>
              <a:gd name="connsiteY62" fmla="*/ 504691 h 3009490"/>
              <a:gd name="connsiteX63" fmla="*/ 9852901 w 10675241"/>
              <a:gd name="connsiteY63" fmla="*/ 703402 h 3009490"/>
              <a:gd name="connsiteX64" fmla="*/ 9779924 w 10675241"/>
              <a:gd name="connsiteY64" fmla="*/ 766900 h 3009490"/>
              <a:gd name="connsiteX65" fmla="*/ 9759108 w 10675241"/>
              <a:gd name="connsiteY65" fmla="*/ 792299 h 3009490"/>
              <a:gd name="connsiteX66" fmla="*/ 9613398 w 10675241"/>
              <a:gd name="connsiteY66" fmla="*/ 894642 h 3009490"/>
              <a:gd name="connsiteX67" fmla="*/ 9400344 w 10675241"/>
              <a:gd name="connsiteY67" fmla="*/ 1060732 h 3009490"/>
              <a:gd name="connsiteX68" fmla="*/ 9271532 w 10675241"/>
              <a:gd name="connsiteY68" fmla="*/ 1175775 h 3009490"/>
              <a:gd name="connsiteX69" fmla="*/ 9100109 w 10675241"/>
              <a:gd name="connsiteY69" fmla="*/ 1314474 h 3009490"/>
              <a:gd name="connsiteX70" fmla="*/ 8950237 w 10675241"/>
              <a:gd name="connsiteY70" fmla="*/ 1437735 h 3009490"/>
              <a:gd name="connsiteX71" fmla="*/ 8765834 w 10675241"/>
              <a:gd name="connsiteY71" fmla="*/ 1587390 h 3009490"/>
              <a:gd name="connsiteX72" fmla="*/ 8668858 w 10675241"/>
              <a:gd name="connsiteY72" fmla="*/ 1674793 h 3009490"/>
              <a:gd name="connsiteX73" fmla="*/ 8593922 w 10675241"/>
              <a:gd name="connsiteY73" fmla="*/ 1737045 h 3009490"/>
              <a:gd name="connsiteX74" fmla="*/ 8583391 w 10675241"/>
              <a:gd name="connsiteY74" fmla="*/ 1749994 h 3009490"/>
              <a:gd name="connsiteX75" fmla="*/ 8446253 w 10675241"/>
              <a:gd name="connsiteY75" fmla="*/ 1862796 h 3009490"/>
              <a:gd name="connsiteX76" fmla="*/ 8349277 w 10675241"/>
              <a:gd name="connsiteY76" fmla="*/ 1955677 h 3009490"/>
              <a:gd name="connsiteX77" fmla="*/ 8191078 w 10675241"/>
              <a:gd name="connsiteY77" fmla="*/ 2069973 h 3009490"/>
              <a:gd name="connsiteX78" fmla="*/ 8105612 w 10675241"/>
              <a:gd name="connsiteY78" fmla="*/ 2129984 h 3009490"/>
              <a:gd name="connsiteX79" fmla="*/ 7831825 w 10675241"/>
              <a:gd name="connsiteY79" fmla="*/ 2364054 h 3009490"/>
              <a:gd name="connsiteX80" fmla="*/ 7671177 w 10675241"/>
              <a:gd name="connsiteY80" fmla="*/ 2503500 h 3009490"/>
              <a:gd name="connsiteX81" fmla="*/ 7571017 w 10675241"/>
              <a:gd name="connsiteY81" fmla="*/ 2591152 h 3009490"/>
              <a:gd name="connsiteX82" fmla="*/ 7402043 w 10675241"/>
              <a:gd name="connsiteY82" fmla="*/ 2724871 h 3009490"/>
              <a:gd name="connsiteX83" fmla="*/ 7315352 w 10675241"/>
              <a:gd name="connsiteY83" fmla="*/ 2801317 h 3009490"/>
              <a:gd name="connsiteX84" fmla="*/ 7220824 w 10675241"/>
              <a:gd name="connsiteY84" fmla="*/ 2874028 h 3009490"/>
              <a:gd name="connsiteX85" fmla="*/ 7162051 w 10675241"/>
              <a:gd name="connsiteY85" fmla="*/ 2930554 h 3009490"/>
              <a:gd name="connsiteX86" fmla="*/ 7074135 w 10675241"/>
              <a:gd name="connsiteY86" fmla="*/ 3009490 h 3009490"/>
              <a:gd name="connsiteX87" fmla="*/ 7030055 w 10675241"/>
              <a:gd name="connsiteY87" fmla="*/ 2827463 h 3009490"/>
              <a:gd name="connsiteX88" fmla="*/ 6912753 w 10675241"/>
              <a:gd name="connsiteY88" fmla="*/ 2654650 h 3009490"/>
              <a:gd name="connsiteX89" fmla="*/ 7025647 w 10675241"/>
              <a:gd name="connsiteY89" fmla="*/ 2561769 h 3009490"/>
              <a:gd name="connsiteX90" fmla="*/ 7076339 w 10675241"/>
              <a:gd name="connsiteY90" fmla="*/ 2502006 h 3009490"/>
              <a:gd name="connsiteX91" fmla="*/ 7159112 w 10675241"/>
              <a:gd name="connsiteY91" fmla="*/ 2397671 h 3009490"/>
              <a:gd name="connsiteX92" fmla="*/ 7155928 w 10675241"/>
              <a:gd name="connsiteY92" fmla="*/ 2353347 h 3009490"/>
              <a:gd name="connsiteX93" fmla="*/ 7112583 w 10675241"/>
              <a:gd name="connsiteY93" fmla="*/ 2350110 h 3009490"/>
              <a:gd name="connsiteX94" fmla="*/ 6999934 w 10675241"/>
              <a:gd name="connsiteY94" fmla="*/ 2415600 h 3009490"/>
              <a:gd name="connsiteX95" fmla="*/ 6847367 w 10675241"/>
              <a:gd name="connsiteY95" fmla="*/ 2559777 h 3009490"/>
              <a:gd name="connsiteX96" fmla="*/ 6834633 w 10675241"/>
              <a:gd name="connsiteY96" fmla="*/ 2576461 h 3009490"/>
              <a:gd name="connsiteX97" fmla="*/ 6659047 w 10675241"/>
              <a:gd name="connsiteY97" fmla="*/ 2467643 h 3009490"/>
              <a:gd name="connsiteX98" fmla="*/ 6360281 w 10675241"/>
              <a:gd name="connsiteY98" fmla="*/ 2387212 h 3009490"/>
              <a:gd name="connsiteX99" fmla="*/ 6278488 w 10675241"/>
              <a:gd name="connsiteY99" fmla="*/ 2386465 h 3009490"/>
              <a:gd name="connsiteX100" fmla="*/ 6111473 w 10675241"/>
              <a:gd name="connsiteY100" fmla="*/ 2390948 h 3009490"/>
              <a:gd name="connsiteX101" fmla="*/ 5858257 w 10675241"/>
              <a:gd name="connsiteY101" fmla="*/ 2446726 h 3009490"/>
              <a:gd name="connsiteX102" fmla="*/ 5681936 w 10675241"/>
              <a:gd name="connsiteY102" fmla="*/ 2525662 h 3009490"/>
              <a:gd name="connsiteX103" fmla="*/ 5359661 w 10675241"/>
              <a:gd name="connsiteY103" fmla="*/ 2775669 h 3009490"/>
              <a:gd name="connsiteX104" fmla="*/ 5320234 w 10675241"/>
              <a:gd name="connsiteY104" fmla="*/ 2775669 h 3009490"/>
              <a:gd name="connsiteX105" fmla="*/ 5120403 w 10675241"/>
              <a:gd name="connsiteY105" fmla="*/ 2635974 h 3009490"/>
              <a:gd name="connsiteX106" fmla="*/ 4811352 w 10675241"/>
              <a:gd name="connsiteY106" fmla="*/ 2490303 h 3009490"/>
              <a:gd name="connsiteX107" fmla="*/ 4674949 w 10675241"/>
              <a:gd name="connsiteY107" fmla="*/ 2455192 h 3009490"/>
              <a:gd name="connsiteX108" fmla="*/ 4531443 w 10675241"/>
              <a:gd name="connsiteY108" fmla="*/ 2423319 h 3009490"/>
              <a:gd name="connsiteX109" fmla="*/ 4407284 w 10675241"/>
              <a:gd name="connsiteY109" fmla="*/ 2428548 h 3009490"/>
              <a:gd name="connsiteX110" fmla="*/ 4172679 w 10675241"/>
              <a:gd name="connsiteY110" fmla="*/ 2453947 h 3009490"/>
              <a:gd name="connsiteX111" fmla="*/ 3949340 w 10675241"/>
              <a:gd name="connsiteY111" fmla="*/ 2515453 h 3009490"/>
              <a:gd name="connsiteX112" fmla="*/ 3853588 w 10675241"/>
              <a:gd name="connsiteY112" fmla="*/ 2575465 h 3009490"/>
              <a:gd name="connsiteX113" fmla="*/ 3811712 w 10675241"/>
              <a:gd name="connsiteY113" fmla="*/ 2611073 h 3009490"/>
              <a:gd name="connsiteX114" fmla="*/ 3700776 w 10675241"/>
              <a:gd name="connsiteY114" fmla="*/ 2496030 h 3009490"/>
              <a:gd name="connsiteX115" fmla="*/ 3572699 w 10675241"/>
              <a:gd name="connsiteY115" fmla="*/ 2387960 h 3009490"/>
              <a:gd name="connsiteX116" fmla="*/ 3519068 w 10675241"/>
              <a:gd name="connsiteY116" fmla="*/ 2397671 h 3009490"/>
              <a:gd name="connsiteX117" fmla="*/ 3519313 w 10675241"/>
              <a:gd name="connsiteY117" fmla="*/ 2443987 h 3009490"/>
              <a:gd name="connsiteX118" fmla="*/ 3572944 w 10675241"/>
              <a:gd name="connsiteY118" fmla="*/ 2519686 h 3009490"/>
              <a:gd name="connsiteX119" fmla="*/ 3632942 w 10675241"/>
              <a:gd name="connsiteY119" fmla="*/ 2572227 h 3009490"/>
              <a:gd name="connsiteX120" fmla="*/ 3742163 w 10675241"/>
              <a:gd name="connsiteY120" fmla="*/ 2681294 h 3009490"/>
              <a:gd name="connsiteX121" fmla="*/ 3699062 w 10675241"/>
              <a:gd name="connsiteY121" fmla="*/ 2754254 h 3009490"/>
              <a:gd name="connsiteX122" fmla="*/ 3584454 w 10675241"/>
              <a:gd name="connsiteY122" fmla="*/ 2942506 h 3009490"/>
              <a:gd name="connsiteX123" fmla="*/ 3429683 w 10675241"/>
              <a:gd name="connsiteY123" fmla="*/ 2812523 h 3009490"/>
              <a:gd name="connsiteX124" fmla="*/ 3254587 w 10675241"/>
              <a:gd name="connsiteY124" fmla="*/ 2668097 h 3009490"/>
              <a:gd name="connsiteX125" fmla="*/ 3107653 w 10675241"/>
              <a:gd name="connsiteY125" fmla="*/ 2547824 h 3009490"/>
              <a:gd name="connsiteX126" fmla="*/ 2959495 w 10675241"/>
              <a:gd name="connsiteY126" fmla="*/ 2419335 h 3009490"/>
              <a:gd name="connsiteX127" fmla="*/ 2808398 w 10675241"/>
              <a:gd name="connsiteY127" fmla="*/ 2290845 h 3009490"/>
              <a:gd name="connsiteX128" fmla="*/ 2523346 w 10675241"/>
              <a:gd name="connsiteY128" fmla="*/ 2059016 h 3009490"/>
              <a:gd name="connsiteX129" fmla="*/ 2482204 w 10675241"/>
              <a:gd name="connsiteY129" fmla="*/ 2016933 h 3009490"/>
              <a:gd name="connsiteX130" fmla="*/ 2348739 w 10675241"/>
              <a:gd name="connsiteY130" fmla="*/ 1925547 h 3009490"/>
              <a:gd name="connsiteX131" fmla="*/ 2301720 w 10675241"/>
              <a:gd name="connsiteY131" fmla="*/ 1877737 h 3009490"/>
              <a:gd name="connsiteX132" fmla="*/ 2139603 w 10675241"/>
              <a:gd name="connsiteY132" fmla="*/ 1741030 h 3009490"/>
              <a:gd name="connsiteX133" fmla="*/ 2052422 w 10675241"/>
              <a:gd name="connsiteY133" fmla="*/ 1669066 h 3009490"/>
              <a:gd name="connsiteX134" fmla="*/ 1985323 w 10675241"/>
              <a:gd name="connsiteY134" fmla="*/ 1604821 h 3009490"/>
              <a:gd name="connsiteX135" fmla="*/ 1865327 w 10675241"/>
              <a:gd name="connsiteY135" fmla="*/ 1509450 h 3009490"/>
              <a:gd name="connsiteX136" fmla="*/ 1756595 w 10675241"/>
              <a:gd name="connsiteY136" fmla="*/ 1422794 h 3009490"/>
              <a:gd name="connsiteX137" fmla="*/ 1623865 w 10675241"/>
              <a:gd name="connsiteY137" fmla="*/ 1311237 h 3009490"/>
              <a:gd name="connsiteX138" fmla="*/ 1472523 w 10675241"/>
              <a:gd name="connsiteY138" fmla="*/ 1188475 h 3009490"/>
              <a:gd name="connsiteX139" fmla="*/ 1324610 w 10675241"/>
              <a:gd name="connsiteY139" fmla="*/ 1055752 h 3009490"/>
              <a:gd name="connsiteX140" fmla="*/ 1250653 w 10675241"/>
              <a:gd name="connsiteY140" fmla="*/ 1012175 h 3009490"/>
              <a:gd name="connsiteX141" fmla="*/ 1200695 w 10675241"/>
              <a:gd name="connsiteY141" fmla="*/ 961377 h 3009490"/>
              <a:gd name="connsiteX142" fmla="*/ 960458 w 10675241"/>
              <a:gd name="connsiteY142" fmla="*/ 787817 h 3009490"/>
              <a:gd name="connsiteX143" fmla="*/ 955071 w 10675241"/>
              <a:gd name="connsiteY143" fmla="*/ 781093 h 3009490"/>
              <a:gd name="connsiteX144" fmla="*/ 711650 w 10675241"/>
              <a:gd name="connsiteY144" fmla="*/ 582632 h 3009490"/>
              <a:gd name="connsiteX145" fmla="*/ 580389 w 10675241"/>
              <a:gd name="connsiteY145" fmla="*/ 478047 h 3009490"/>
              <a:gd name="connsiteX146" fmla="*/ 450353 w 10675241"/>
              <a:gd name="connsiteY146" fmla="*/ 389150 h 3009490"/>
              <a:gd name="connsiteX147" fmla="*/ 428312 w 10675241"/>
              <a:gd name="connsiteY147" fmla="*/ 366988 h 3009490"/>
              <a:gd name="connsiteX148" fmla="*/ 397946 w 10675241"/>
              <a:gd name="connsiteY148" fmla="*/ 328143 h 3009490"/>
              <a:gd name="connsiteX149" fmla="*/ 240727 w 10675241"/>
              <a:gd name="connsiteY149" fmla="*/ 206875 h 3009490"/>
              <a:gd name="connsiteX150" fmla="*/ 184157 w 10675241"/>
              <a:gd name="connsiteY150" fmla="*/ 164543 h 3009490"/>
              <a:gd name="connsiteX151" fmla="*/ 0 w 10675241"/>
              <a:gd name="connsiteY151" fmla="*/ 30077 h 3009490"/>
              <a:gd name="connsiteX152" fmla="*/ 3316054 w 10675241"/>
              <a:gd name="connsiteY152" fmla="*/ 2233075 h 3009490"/>
              <a:gd name="connsiteX153" fmla="*/ 3292055 w 10675241"/>
              <a:gd name="connsiteY153" fmla="*/ 2137455 h 3009490"/>
              <a:gd name="connsiteX154" fmla="*/ 3139734 w 10675241"/>
              <a:gd name="connsiteY154" fmla="*/ 1999503 h 3009490"/>
              <a:gd name="connsiteX155" fmla="*/ 3007983 w 10675241"/>
              <a:gd name="connsiteY155" fmla="*/ 1896163 h 3009490"/>
              <a:gd name="connsiteX156" fmla="*/ 2990106 w 10675241"/>
              <a:gd name="connsiteY156" fmla="*/ 1872756 h 3009490"/>
              <a:gd name="connsiteX157" fmla="*/ 2925945 w 10675241"/>
              <a:gd name="connsiteY157" fmla="*/ 1818472 h 3009490"/>
              <a:gd name="connsiteX158" fmla="*/ 2878926 w 10675241"/>
              <a:gd name="connsiteY158" fmla="*/ 1786101 h 3009490"/>
              <a:gd name="connsiteX159" fmla="*/ 2815255 w 10675241"/>
              <a:gd name="connsiteY159" fmla="*/ 1784108 h 3009490"/>
              <a:gd name="connsiteX160" fmla="*/ 2813540 w 10675241"/>
              <a:gd name="connsiteY160" fmla="*/ 1833164 h 3009490"/>
              <a:gd name="connsiteX161" fmla="*/ 2948720 w 10675241"/>
              <a:gd name="connsiteY161" fmla="*/ 1994025 h 3009490"/>
              <a:gd name="connsiteX162" fmla="*/ 2952393 w 10675241"/>
              <a:gd name="connsiteY162" fmla="*/ 1996017 h 3009490"/>
              <a:gd name="connsiteX163" fmla="*/ 3054267 w 10675241"/>
              <a:gd name="connsiteY163" fmla="*/ 2057771 h 3009490"/>
              <a:gd name="connsiteX164" fmla="*/ 3089286 w 10675241"/>
              <a:gd name="connsiteY164" fmla="*/ 2099356 h 3009490"/>
              <a:gd name="connsiteX165" fmla="*/ 3316054 w 10675241"/>
              <a:gd name="connsiteY165" fmla="*/ 2233075 h 3009490"/>
              <a:gd name="connsiteX166" fmla="*/ 1290815 w 10675241"/>
              <a:gd name="connsiteY166" fmla="*/ 308720 h 3009490"/>
              <a:gd name="connsiteX167" fmla="*/ 1250163 w 10675241"/>
              <a:gd name="connsiteY167" fmla="*/ 355783 h 3009490"/>
              <a:gd name="connsiteX168" fmla="*/ 1332936 w 10675241"/>
              <a:gd name="connsiteY168" fmla="*/ 488506 h 3009490"/>
              <a:gd name="connsiteX169" fmla="*/ 1486237 w 10675241"/>
              <a:gd name="connsiteY169" fmla="*/ 628948 h 3009490"/>
              <a:gd name="connsiteX170" fmla="*/ 1645415 w 10675241"/>
              <a:gd name="connsiteY170" fmla="*/ 781342 h 3009490"/>
              <a:gd name="connsiteX171" fmla="*/ 1710801 w 10675241"/>
              <a:gd name="connsiteY171" fmla="*/ 782836 h 3009490"/>
              <a:gd name="connsiteX172" fmla="*/ 1695863 w 10675241"/>
              <a:gd name="connsiteY172" fmla="*/ 696679 h 3009490"/>
              <a:gd name="connsiteX173" fmla="*/ 1525664 w 10675241"/>
              <a:gd name="connsiteY173" fmla="*/ 531087 h 3009490"/>
              <a:gd name="connsiteX174" fmla="*/ 1365506 w 10675241"/>
              <a:gd name="connsiteY174" fmla="*/ 359767 h 3009490"/>
              <a:gd name="connsiteX175" fmla="*/ 1290815 w 10675241"/>
              <a:gd name="connsiteY175" fmla="*/ 308720 h 3009490"/>
              <a:gd name="connsiteX176" fmla="*/ 2517224 w 10675241"/>
              <a:gd name="connsiteY176" fmla="*/ 1472845 h 3009490"/>
              <a:gd name="connsiteX177" fmla="*/ 2499347 w 10675241"/>
              <a:gd name="connsiteY177" fmla="*/ 1414079 h 3009490"/>
              <a:gd name="connsiteX178" fmla="*/ 2264742 w 10675241"/>
              <a:gd name="connsiteY178" fmla="*/ 1191463 h 3009490"/>
              <a:gd name="connsiteX179" fmla="*/ 2192500 w 10675241"/>
              <a:gd name="connsiteY179" fmla="*/ 1129708 h 3009490"/>
              <a:gd name="connsiteX180" fmla="*/ 2125889 w 10675241"/>
              <a:gd name="connsiteY180" fmla="*/ 1062226 h 3009490"/>
              <a:gd name="connsiteX181" fmla="*/ 2049239 w 10675241"/>
              <a:gd name="connsiteY181" fmla="*/ 1057993 h 3009490"/>
              <a:gd name="connsiteX182" fmla="*/ 2065646 w 10675241"/>
              <a:gd name="connsiteY182" fmla="*/ 1123981 h 3009490"/>
              <a:gd name="connsiteX183" fmla="*/ 2138134 w 10675241"/>
              <a:gd name="connsiteY183" fmla="*/ 1213127 h 3009490"/>
              <a:gd name="connsiteX184" fmla="*/ 2218213 w 10675241"/>
              <a:gd name="connsiteY184" fmla="*/ 1280111 h 3009490"/>
              <a:gd name="connsiteX185" fmla="*/ 2283599 w 10675241"/>
              <a:gd name="connsiteY185" fmla="*/ 1349087 h 3009490"/>
              <a:gd name="connsiteX186" fmla="*/ 2336985 w 10675241"/>
              <a:gd name="connsiteY186" fmla="*/ 1397395 h 3009490"/>
              <a:gd name="connsiteX187" fmla="*/ 2461389 w 10675241"/>
              <a:gd name="connsiteY187" fmla="*/ 1504718 h 3009490"/>
              <a:gd name="connsiteX188" fmla="*/ 2516979 w 10675241"/>
              <a:gd name="connsiteY188" fmla="*/ 1518663 h 3009490"/>
              <a:gd name="connsiteX189" fmla="*/ 2517224 w 10675241"/>
              <a:gd name="connsiteY189" fmla="*/ 1472845 h 3009490"/>
              <a:gd name="connsiteX190" fmla="*/ 7551671 w 10675241"/>
              <a:gd name="connsiteY190" fmla="*/ 1949950 h 3009490"/>
              <a:gd name="connsiteX191" fmla="*/ 7567833 w 10675241"/>
              <a:gd name="connsiteY191" fmla="*/ 1991036 h 3009490"/>
              <a:gd name="connsiteX192" fmla="*/ 7623423 w 10675241"/>
              <a:gd name="connsiteY192" fmla="*/ 1988297 h 3009490"/>
              <a:gd name="connsiteX193" fmla="*/ 7792642 w 10675241"/>
              <a:gd name="connsiteY193" fmla="*/ 1862796 h 3009490"/>
              <a:gd name="connsiteX194" fmla="*/ 7985126 w 10675241"/>
              <a:gd name="connsiteY194" fmla="*/ 1706915 h 3009490"/>
              <a:gd name="connsiteX195" fmla="*/ 8000309 w 10675241"/>
              <a:gd name="connsiteY195" fmla="*/ 1637441 h 3009490"/>
              <a:gd name="connsiteX196" fmla="*/ 7954025 w 10675241"/>
              <a:gd name="connsiteY196" fmla="*/ 1619014 h 3009490"/>
              <a:gd name="connsiteX197" fmla="*/ 7846763 w 10675241"/>
              <a:gd name="connsiteY197" fmla="*/ 1677283 h 3009490"/>
              <a:gd name="connsiteX198" fmla="*/ 7646688 w 10675241"/>
              <a:gd name="connsiteY198" fmla="*/ 1839887 h 3009490"/>
              <a:gd name="connsiteX199" fmla="*/ 7569547 w 10675241"/>
              <a:gd name="connsiteY199" fmla="*/ 1906373 h 3009490"/>
              <a:gd name="connsiteX200" fmla="*/ 7551671 w 10675241"/>
              <a:gd name="connsiteY200" fmla="*/ 1949950 h 3009490"/>
              <a:gd name="connsiteX201" fmla="*/ 9330796 w 10675241"/>
              <a:gd name="connsiteY201" fmla="*/ 546276 h 3009490"/>
              <a:gd name="connsiteX202" fmla="*/ 9360672 w 10675241"/>
              <a:gd name="connsiteY202" fmla="*/ 533826 h 3009490"/>
              <a:gd name="connsiteX203" fmla="*/ 9440261 w 10675241"/>
              <a:gd name="connsiteY203" fmla="*/ 458624 h 3009490"/>
              <a:gd name="connsiteX204" fmla="*/ 9617806 w 10675241"/>
              <a:gd name="connsiteY204" fmla="*/ 294775 h 3009490"/>
              <a:gd name="connsiteX205" fmla="*/ 9714048 w 10675241"/>
              <a:gd name="connsiteY205" fmla="*/ 177491 h 3009490"/>
              <a:gd name="connsiteX206" fmla="*/ 9717232 w 10675241"/>
              <a:gd name="connsiteY206" fmla="*/ 136654 h 3009490"/>
              <a:gd name="connsiteX207" fmla="*/ 9674621 w 10675241"/>
              <a:gd name="connsiteY207" fmla="*/ 137152 h 3009490"/>
              <a:gd name="connsiteX208" fmla="*/ 9577155 w 10675241"/>
              <a:gd name="connsiteY208" fmla="*/ 197163 h 3009490"/>
              <a:gd name="connsiteX209" fmla="*/ 9464995 w 10675241"/>
              <a:gd name="connsiteY209" fmla="*/ 307475 h 3009490"/>
              <a:gd name="connsiteX210" fmla="*/ 9290878 w 10675241"/>
              <a:gd name="connsiteY210" fmla="*/ 467091 h 3009490"/>
              <a:gd name="connsiteX211" fmla="*/ 9279369 w 10675241"/>
              <a:gd name="connsiteY211" fmla="*/ 522371 h 3009490"/>
              <a:gd name="connsiteX212" fmla="*/ 9330796 w 10675241"/>
              <a:gd name="connsiteY212" fmla="*/ 546276 h 3009490"/>
              <a:gd name="connsiteX213" fmla="*/ 8410499 w 10675241"/>
              <a:gd name="connsiteY213" fmla="*/ 1315968 h 3009490"/>
              <a:gd name="connsiteX214" fmla="*/ 8465355 w 10675241"/>
              <a:gd name="connsiteY214" fmla="*/ 1282601 h 3009490"/>
              <a:gd name="connsiteX215" fmla="*/ 8627227 w 10675241"/>
              <a:gd name="connsiteY215" fmla="*/ 1141163 h 3009490"/>
              <a:gd name="connsiteX216" fmla="*/ 8688694 w 10675241"/>
              <a:gd name="connsiteY216" fmla="*/ 1079408 h 3009490"/>
              <a:gd name="connsiteX217" fmla="*/ 8828281 w 10675241"/>
              <a:gd name="connsiteY217" fmla="*/ 959634 h 3009490"/>
              <a:gd name="connsiteX218" fmla="*/ 8837342 w 10675241"/>
              <a:gd name="connsiteY218" fmla="*/ 897630 h 3009490"/>
              <a:gd name="connsiteX219" fmla="*/ 8769263 w 10675241"/>
              <a:gd name="connsiteY219" fmla="*/ 897132 h 3009490"/>
              <a:gd name="connsiteX220" fmla="*/ 8623798 w 10675241"/>
              <a:gd name="connsiteY220" fmla="*/ 1018400 h 3009490"/>
              <a:gd name="connsiteX221" fmla="*/ 8515312 w 10675241"/>
              <a:gd name="connsiteY221" fmla="*/ 1127467 h 3009490"/>
              <a:gd name="connsiteX222" fmla="*/ 8379643 w 10675241"/>
              <a:gd name="connsiteY222" fmla="*/ 1262680 h 3009490"/>
              <a:gd name="connsiteX223" fmla="*/ 8370582 w 10675241"/>
              <a:gd name="connsiteY223" fmla="*/ 1297293 h 3009490"/>
              <a:gd name="connsiteX224" fmla="*/ 8410499 w 10675241"/>
              <a:gd name="connsiteY224" fmla="*/ 1315968 h 3009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</a:cxnLst>
            <a:rect l="l" t="t" r="r" b="b"/>
            <a:pathLst>
              <a:path w="10675241" h="3009490">
                <a:moveTo>
                  <a:pt x="0" y="30077"/>
                </a:moveTo>
                <a:cubicBezTo>
                  <a:pt x="39182" y="10405"/>
                  <a:pt x="80569" y="9907"/>
                  <a:pt x="123669" y="7168"/>
                </a:cubicBezTo>
                <a:cubicBezTo>
                  <a:pt x="213544" y="1690"/>
                  <a:pt x="303664" y="3682"/>
                  <a:pt x="393048" y="9409"/>
                </a:cubicBezTo>
                <a:cubicBezTo>
                  <a:pt x="456965" y="13393"/>
                  <a:pt x="522105" y="11401"/>
                  <a:pt x="586022" y="24350"/>
                </a:cubicBezTo>
                <a:cubicBezTo>
                  <a:pt x="620061" y="31073"/>
                  <a:pt x="658754" y="16879"/>
                  <a:pt x="690345" y="20864"/>
                </a:cubicBezTo>
                <a:cubicBezTo>
                  <a:pt x="755240" y="29330"/>
                  <a:pt x="820136" y="13891"/>
                  <a:pt x="882828" y="26840"/>
                </a:cubicBezTo>
                <a:cubicBezTo>
                  <a:pt x="926908" y="36053"/>
                  <a:pt x="964866" y="15883"/>
                  <a:pt x="1006987" y="16381"/>
                </a:cubicBezTo>
                <a:cubicBezTo>
                  <a:pt x="1109106" y="18373"/>
                  <a:pt x="1212450" y="18124"/>
                  <a:pt x="1313590" y="6172"/>
                </a:cubicBezTo>
                <a:cubicBezTo>
                  <a:pt x="1387301" y="-2543"/>
                  <a:pt x="1458075" y="16879"/>
                  <a:pt x="1529093" y="11152"/>
                </a:cubicBezTo>
                <a:cubicBezTo>
                  <a:pt x="1622151" y="3931"/>
                  <a:pt x="1716189" y="25097"/>
                  <a:pt x="1805818" y="9658"/>
                </a:cubicBezTo>
                <a:cubicBezTo>
                  <a:pt x="1909652" y="-8271"/>
                  <a:pt x="2011771" y="4678"/>
                  <a:pt x="2112910" y="8164"/>
                </a:cubicBezTo>
                <a:cubicBezTo>
                  <a:pt x="2206213" y="11401"/>
                  <a:pt x="2299516" y="2686"/>
                  <a:pt x="2393554" y="10405"/>
                </a:cubicBezTo>
                <a:cubicBezTo>
                  <a:pt x="2460654" y="16132"/>
                  <a:pt x="2530692" y="16132"/>
                  <a:pt x="2599507" y="12646"/>
                </a:cubicBezTo>
                <a:cubicBezTo>
                  <a:pt x="2634281" y="10903"/>
                  <a:pt x="2669790" y="8164"/>
                  <a:pt x="2703585" y="22358"/>
                </a:cubicBezTo>
                <a:cubicBezTo>
                  <a:pt x="2729298" y="32816"/>
                  <a:pt x="2757705" y="25097"/>
                  <a:pt x="2781705" y="21860"/>
                </a:cubicBezTo>
                <a:cubicBezTo>
                  <a:pt x="2837050" y="14140"/>
                  <a:pt x="2891660" y="34310"/>
                  <a:pt x="2946271" y="17626"/>
                </a:cubicBezTo>
                <a:cubicBezTo>
                  <a:pt x="2987657" y="5176"/>
                  <a:pt x="3025125" y="32567"/>
                  <a:pt x="3065287" y="37049"/>
                </a:cubicBezTo>
                <a:cubicBezTo>
                  <a:pt x="3078021" y="38294"/>
                  <a:pt x="3092470" y="45516"/>
                  <a:pt x="3102755" y="41531"/>
                </a:cubicBezTo>
                <a:cubicBezTo>
                  <a:pt x="3165692" y="17626"/>
                  <a:pt x="3229608" y="37796"/>
                  <a:pt x="3292790" y="34310"/>
                </a:cubicBezTo>
                <a:cubicBezTo>
                  <a:pt x="3391481" y="28583"/>
                  <a:pt x="3490416" y="43275"/>
                  <a:pt x="3589352" y="30824"/>
                </a:cubicBezTo>
                <a:cubicBezTo>
                  <a:pt x="3621187" y="26840"/>
                  <a:pt x="3655717" y="32567"/>
                  <a:pt x="3688042" y="35057"/>
                </a:cubicBezTo>
                <a:cubicBezTo>
                  <a:pt x="3771060" y="41531"/>
                  <a:pt x="3853588" y="21113"/>
                  <a:pt x="3935381" y="33563"/>
                </a:cubicBezTo>
                <a:cubicBezTo>
                  <a:pt x="4069826" y="54231"/>
                  <a:pt x="4204515" y="24101"/>
                  <a:pt x="4339450" y="40784"/>
                </a:cubicBezTo>
                <a:cubicBezTo>
                  <a:pt x="4407039" y="49251"/>
                  <a:pt x="4477078" y="38792"/>
                  <a:pt x="4546137" y="37298"/>
                </a:cubicBezTo>
                <a:cubicBezTo>
                  <a:pt x="4596094" y="36302"/>
                  <a:pt x="4646541" y="41282"/>
                  <a:pt x="4695519" y="39788"/>
                </a:cubicBezTo>
                <a:cubicBezTo>
                  <a:pt x="4769966" y="37547"/>
                  <a:pt x="4844413" y="43773"/>
                  <a:pt x="4918859" y="40535"/>
                </a:cubicBezTo>
                <a:cubicBezTo>
                  <a:pt x="4983020" y="38294"/>
                  <a:pt x="5047426" y="47508"/>
                  <a:pt x="5111832" y="46014"/>
                </a:cubicBezTo>
                <a:cubicBezTo>
                  <a:pt x="5180891" y="44271"/>
                  <a:pt x="5249705" y="39539"/>
                  <a:pt x="5319009" y="42278"/>
                </a:cubicBezTo>
                <a:cubicBezTo>
                  <a:pt x="5385374" y="45018"/>
                  <a:pt x="5451740" y="44271"/>
                  <a:pt x="5518105" y="41780"/>
                </a:cubicBezTo>
                <a:cubicBezTo>
                  <a:pt x="5590102" y="38543"/>
                  <a:pt x="5662835" y="38543"/>
                  <a:pt x="5733853" y="39290"/>
                </a:cubicBezTo>
                <a:cubicBezTo>
                  <a:pt x="5812952" y="40037"/>
                  <a:pt x="5892541" y="35306"/>
                  <a:pt x="5971886" y="36800"/>
                </a:cubicBezTo>
                <a:cubicBezTo>
                  <a:pt x="6101188" y="39290"/>
                  <a:pt x="6231469" y="45267"/>
                  <a:pt x="6361261" y="36800"/>
                </a:cubicBezTo>
                <a:cubicBezTo>
                  <a:pt x="6436442" y="32069"/>
                  <a:pt x="6512113" y="32567"/>
                  <a:pt x="6588029" y="42278"/>
                </a:cubicBezTo>
                <a:cubicBezTo>
                  <a:pt x="6619130" y="46014"/>
                  <a:pt x="6654639" y="44520"/>
                  <a:pt x="6686474" y="39539"/>
                </a:cubicBezTo>
                <a:cubicBezTo>
                  <a:pt x="6776839" y="24848"/>
                  <a:pt x="6866469" y="41282"/>
                  <a:pt x="6956343" y="37298"/>
                </a:cubicBezTo>
                <a:cubicBezTo>
                  <a:pt x="7040340" y="33314"/>
                  <a:pt x="7124827" y="34808"/>
                  <a:pt x="7209070" y="34310"/>
                </a:cubicBezTo>
                <a:cubicBezTo>
                  <a:pt x="7291842" y="33563"/>
                  <a:pt x="7374615" y="37049"/>
                  <a:pt x="7456898" y="30326"/>
                </a:cubicBezTo>
                <a:cubicBezTo>
                  <a:pt x="7499019" y="27089"/>
                  <a:pt x="7537712" y="29330"/>
                  <a:pt x="7577139" y="41282"/>
                </a:cubicBezTo>
                <a:cubicBezTo>
                  <a:pt x="7592077" y="46014"/>
                  <a:pt x="7605546" y="38543"/>
                  <a:pt x="7617791" y="32816"/>
                </a:cubicBezTo>
                <a:cubicBezTo>
                  <a:pt x="7645708" y="20366"/>
                  <a:pt x="7671422" y="16879"/>
                  <a:pt x="7702768" y="20615"/>
                </a:cubicBezTo>
                <a:cubicBezTo>
                  <a:pt x="7769378" y="28832"/>
                  <a:pt x="7837457" y="13144"/>
                  <a:pt x="7903822" y="18373"/>
                </a:cubicBezTo>
                <a:cubicBezTo>
                  <a:pt x="8007656" y="26840"/>
                  <a:pt x="8109530" y="-2045"/>
                  <a:pt x="8211649" y="10156"/>
                </a:cubicBezTo>
                <a:cubicBezTo>
                  <a:pt x="8285361" y="18871"/>
                  <a:pt x="8357848" y="-5532"/>
                  <a:pt x="8429111" y="9409"/>
                </a:cubicBezTo>
                <a:cubicBezTo>
                  <a:pt x="8500619" y="24350"/>
                  <a:pt x="8568208" y="-8520"/>
                  <a:pt x="8638247" y="2188"/>
                </a:cubicBezTo>
                <a:cubicBezTo>
                  <a:pt x="8706571" y="12397"/>
                  <a:pt x="8775875" y="4678"/>
                  <a:pt x="8844444" y="9160"/>
                </a:cubicBezTo>
                <a:cubicBezTo>
                  <a:pt x="8910320" y="13393"/>
                  <a:pt x="8979868" y="22109"/>
                  <a:pt x="9046968" y="4429"/>
                </a:cubicBezTo>
                <a:cubicBezTo>
                  <a:pt x="9056274" y="2188"/>
                  <a:pt x="9068518" y="-2045"/>
                  <a:pt x="9075865" y="1690"/>
                </a:cubicBezTo>
                <a:cubicBezTo>
                  <a:pt x="9124108" y="25595"/>
                  <a:pt x="9171372" y="196"/>
                  <a:pt x="9218636" y="694"/>
                </a:cubicBezTo>
                <a:cubicBezTo>
                  <a:pt x="9287695" y="1192"/>
                  <a:pt x="9356754" y="11650"/>
                  <a:pt x="9425568" y="9409"/>
                </a:cubicBezTo>
                <a:cubicBezTo>
                  <a:pt x="9489484" y="7417"/>
                  <a:pt x="9551931" y="28334"/>
                  <a:pt x="9616337" y="16630"/>
                </a:cubicBezTo>
                <a:cubicBezTo>
                  <a:pt x="9640581" y="12148"/>
                  <a:pt x="9668009" y="12646"/>
                  <a:pt x="9691273" y="19868"/>
                </a:cubicBezTo>
                <a:cubicBezTo>
                  <a:pt x="9767434" y="43025"/>
                  <a:pt x="9844575" y="18871"/>
                  <a:pt x="9922205" y="28832"/>
                </a:cubicBezTo>
                <a:cubicBezTo>
                  <a:pt x="9972652" y="35555"/>
                  <a:pt x="10030936" y="45018"/>
                  <a:pt x="10088485" y="22358"/>
                </a:cubicBezTo>
                <a:cubicBezTo>
                  <a:pt x="10128892" y="6172"/>
                  <a:pt x="10181788" y="25844"/>
                  <a:pt x="10229052" y="27836"/>
                </a:cubicBezTo>
                <a:cubicBezTo>
                  <a:pt x="10290764" y="30575"/>
                  <a:pt x="10350517" y="32318"/>
                  <a:pt x="10410760" y="12148"/>
                </a:cubicBezTo>
                <a:cubicBezTo>
                  <a:pt x="10449208" y="-551"/>
                  <a:pt x="10489125" y="16381"/>
                  <a:pt x="10528062" y="20366"/>
                </a:cubicBezTo>
                <a:cubicBezTo>
                  <a:pt x="10550592" y="22358"/>
                  <a:pt x="10571163" y="24350"/>
                  <a:pt x="10594427" y="20864"/>
                </a:cubicBezTo>
                <a:cubicBezTo>
                  <a:pt x="10626263" y="16132"/>
                  <a:pt x="10660303" y="20117"/>
                  <a:pt x="10675241" y="58962"/>
                </a:cubicBezTo>
                <a:cubicBezTo>
                  <a:pt x="10650262" y="72658"/>
                  <a:pt x="10635079" y="98555"/>
                  <a:pt x="10615978" y="117978"/>
                </a:cubicBezTo>
                <a:cubicBezTo>
                  <a:pt x="10587326" y="146614"/>
                  <a:pt x="10550592" y="159812"/>
                  <a:pt x="10519981" y="183717"/>
                </a:cubicBezTo>
                <a:cubicBezTo>
                  <a:pt x="10487411" y="209116"/>
                  <a:pt x="10462432" y="248459"/>
                  <a:pt x="10427413" y="262902"/>
                </a:cubicBezTo>
                <a:cubicBezTo>
                  <a:pt x="10343660" y="298012"/>
                  <a:pt x="10301539" y="387158"/>
                  <a:pt x="10216317" y="418285"/>
                </a:cubicBezTo>
                <a:cubicBezTo>
                  <a:pt x="10174686" y="433225"/>
                  <a:pt x="10158034" y="480786"/>
                  <a:pt x="10124729" y="504691"/>
                </a:cubicBezTo>
                <a:cubicBezTo>
                  <a:pt x="10032895" y="569434"/>
                  <a:pt x="9943265" y="636916"/>
                  <a:pt x="9852901" y="703402"/>
                </a:cubicBezTo>
                <a:cubicBezTo>
                  <a:pt x="9826453" y="722825"/>
                  <a:pt x="9802209" y="743493"/>
                  <a:pt x="9779924" y="766900"/>
                </a:cubicBezTo>
                <a:cubicBezTo>
                  <a:pt x="9772577" y="774868"/>
                  <a:pt x="9772087" y="790556"/>
                  <a:pt x="9759108" y="792299"/>
                </a:cubicBezTo>
                <a:cubicBezTo>
                  <a:pt x="9692988" y="800516"/>
                  <a:pt x="9664825" y="864014"/>
                  <a:pt x="9613398" y="894642"/>
                </a:cubicBezTo>
                <a:cubicBezTo>
                  <a:pt x="9536258" y="940460"/>
                  <a:pt x="9483362" y="1019895"/>
                  <a:pt x="9400344" y="1060732"/>
                </a:cubicBezTo>
                <a:cubicBezTo>
                  <a:pt x="9347693" y="1086629"/>
                  <a:pt x="9318551" y="1142408"/>
                  <a:pt x="9271532" y="1175775"/>
                </a:cubicBezTo>
                <a:cubicBezTo>
                  <a:pt x="9211534" y="1218605"/>
                  <a:pt x="9150067" y="1262929"/>
                  <a:pt x="9100109" y="1314474"/>
                </a:cubicBezTo>
                <a:cubicBezTo>
                  <a:pt x="9054070" y="1362035"/>
                  <a:pt x="8999704" y="1398142"/>
                  <a:pt x="8950237" y="1437735"/>
                </a:cubicBezTo>
                <a:cubicBezTo>
                  <a:pt x="8888524" y="1487288"/>
                  <a:pt x="8836853" y="1550038"/>
                  <a:pt x="8765834" y="1587390"/>
                </a:cubicBezTo>
                <a:cubicBezTo>
                  <a:pt x="8726162" y="1608307"/>
                  <a:pt x="8714163" y="1664085"/>
                  <a:pt x="8668858" y="1674793"/>
                </a:cubicBezTo>
                <a:cubicBezTo>
                  <a:pt x="8631145" y="1683508"/>
                  <a:pt x="8614248" y="1710650"/>
                  <a:pt x="8593922" y="1737045"/>
                </a:cubicBezTo>
                <a:cubicBezTo>
                  <a:pt x="8590493" y="1741528"/>
                  <a:pt x="8587800" y="1748500"/>
                  <a:pt x="8583391" y="1749994"/>
                </a:cubicBezTo>
                <a:cubicBezTo>
                  <a:pt x="8523393" y="1770164"/>
                  <a:pt x="8496456" y="1831421"/>
                  <a:pt x="8446253" y="1862796"/>
                </a:cubicBezTo>
                <a:cubicBezTo>
                  <a:pt x="8407071" y="1887199"/>
                  <a:pt x="8385766" y="1932768"/>
                  <a:pt x="8349277" y="1955677"/>
                </a:cubicBezTo>
                <a:cubicBezTo>
                  <a:pt x="8293932" y="1990787"/>
                  <a:pt x="8237607" y="2023408"/>
                  <a:pt x="8191078" y="2069973"/>
                </a:cubicBezTo>
                <a:cubicBezTo>
                  <a:pt x="8165854" y="2095621"/>
                  <a:pt x="8128386" y="2101099"/>
                  <a:pt x="8105612" y="2129984"/>
                </a:cubicBezTo>
                <a:cubicBezTo>
                  <a:pt x="8029941" y="2226850"/>
                  <a:pt x="7916556" y="2278146"/>
                  <a:pt x="7831825" y="2364054"/>
                </a:cubicBezTo>
                <a:cubicBezTo>
                  <a:pt x="7781867" y="2414604"/>
                  <a:pt x="7719175" y="2449465"/>
                  <a:pt x="7671177" y="2503500"/>
                </a:cubicBezTo>
                <a:cubicBezTo>
                  <a:pt x="7642280" y="2536121"/>
                  <a:pt x="7607261" y="2566500"/>
                  <a:pt x="7571017" y="2591152"/>
                </a:cubicBezTo>
                <a:cubicBezTo>
                  <a:pt x="7511264" y="2631990"/>
                  <a:pt x="7456653" y="2678804"/>
                  <a:pt x="7402043" y="2724871"/>
                </a:cubicBezTo>
                <a:cubicBezTo>
                  <a:pt x="7372901" y="2749523"/>
                  <a:pt x="7341065" y="2772183"/>
                  <a:pt x="7315352" y="2801317"/>
                </a:cubicBezTo>
                <a:cubicBezTo>
                  <a:pt x="7288414" y="2831448"/>
                  <a:pt x="7236987" y="2828708"/>
                  <a:pt x="7220824" y="2874028"/>
                </a:cubicBezTo>
                <a:cubicBezTo>
                  <a:pt x="7210784" y="2902167"/>
                  <a:pt x="7185315" y="2916858"/>
                  <a:pt x="7162051" y="2930554"/>
                </a:cubicBezTo>
                <a:cubicBezTo>
                  <a:pt x="7127276" y="2951222"/>
                  <a:pt x="7099604" y="2978862"/>
                  <a:pt x="7074135" y="3009490"/>
                </a:cubicBezTo>
                <a:cubicBezTo>
                  <a:pt x="7066544" y="2946989"/>
                  <a:pt x="7052340" y="2886479"/>
                  <a:pt x="7030055" y="2827463"/>
                </a:cubicBezTo>
                <a:cubicBezTo>
                  <a:pt x="7004342" y="2759733"/>
                  <a:pt x="6950711" y="2713168"/>
                  <a:pt x="6912753" y="2654650"/>
                </a:cubicBezTo>
                <a:cubicBezTo>
                  <a:pt x="6945813" y="2618294"/>
                  <a:pt x="6996260" y="2605346"/>
                  <a:pt x="7025647" y="2561769"/>
                </a:cubicBezTo>
                <a:cubicBezTo>
                  <a:pt x="7039361" y="2541101"/>
                  <a:pt x="7047197" y="2512714"/>
                  <a:pt x="7076339" y="2502006"/>
                </a:cubicBezTo>
                <a:cubicBezTo>
                  <a:pt x="7123113" y="2484327"/>
                  <a:pt x="7137072" y="2437015"/>
                  <a:pt x="7159112" y="2397671"/>
                </a:cubicBezTo>
                <a:cubicBezTo>
                  <a:pt x="7166459" y="2383975"/>
                  <a:pt x="7167928" y="2366047"/>
                  <a:pt x="7155928" y="2353347"/>
                </a:cubicBezTo>
                <a:cubicBezTo>
                  <a:pt x="7143684" y="2340398"/>
                  <a:pt x="7127031" y="2341893"/>
                  <a:pt x="7112583" y="2350110"/>
                </a:cubicBezTo>
                <a:cubicBezTo>
                  <a:pt x="7074625" y="2371525"/>
                  <a:pt x="7035687" y="2391197"/>
                  <a:pt x="6999934" y="2415600"/>
                </a:cubicBezTo>
                <a:cubicBezTo>
                  <a:pt x="6941895" y="2455192"/>
                  <a:pt x="6915691" y="2530145"/>
                  <a:pt x="6847367" y="2559777"/>
                </a:cubicBezTo>
                <a:cubicBezTo>
                  <a:pt x="6841735" y="2562018"/>
                  <a:pt x="6839041" y="2570733"/>
                  <a:pt x="6834633" y="2576461"/>
                </a:cubicBezTo>
                <a:cubicBezTo>
                  <a:pt x="6776594" y="2539856"/>
                  <a:pt x="6724677" y="2495781"/>
                  <a:pt x="6659047" y="2467643"/>
                </a:cubicBezTo>
                <a:cubicBezTo>
                  <a:pt x="6562070" y="2426058"/>
                  <a:pt x="6465829" y="2393936"/>
                  <a:pt x="6360281" y="2387212"/>
                </a:cubicBezTo>
                <a:cubicBezTo>
                  <a:pt x="6332609" y="2385469"/>
                  <a:pt x="6305916" y="2392193"/>
                  <a:pt x="6278488" y="2386465"/>
                </a:cubicBezTo>
                <a:cubicBezTo>
                  <a:pt x="6222898" y="2375011"/>
                  <a:pt x="6164124" y="2380240"/>
                  <a:pt x="6111473" y="2390948"/>
                </a:cubicBezTo>
                <a:cubicBezTo>
                  <a:pt x="6026986" y="2408129"/>
                  <a:pt x="5939315" y="2412363"/>
                  <a:pt x="5858257" y="2446726"/>
                </a:cubicBezTo>
                <a:cubicBezTo>
                  <a:pt x="5798993" y="2472125"/>
                  <a:pt x="5734098" y="2488062"/>
                  <a:pt x="5681936" y="2525662"/>
                </a:cubicBezTo>
                <a:cubicBezTo>
                  <a:pt x="5571980" y="2605346"/>
                  <a:pt x="5465943" y="2690757"/>
                  <a:pt x="5359661" y="2775669"/>
                </a:cubicBezTo>
                <a:cubicBezTo>
                  <a:pt x="5343253" y="2788618"/>
                  <a:pt x="5332968" y="2787871"/>
                  <a:pt x="5320234" y="2775669"/>
                </a:cubicBezTo>
                <a:cubicBezTo>
                  <a:pt x="5260480" y="2718895"/>
                  <a:pt x="5191666" y="2676563"/>
                  <a:pt x="5120403" y="2635974"/>
                </a:cubicBezTo>
                <a:cubicBezTo>
                  <a:pt x="5020978" y="2578702"/>
                  <a:pt x="4914941" y="2537615"/>
                  <a:pt x="4811352" y="2490303"/>
                </a:cubicBezTo>
                <a:cubicBezTo>
                  <a:pt x="4766782" y="2470133"/>
                  <a:pt x="4720008" y="2467145"/>
                  <a:pt x="4674949" y="2455192"/>
                </a:cubicBezTo>
                <a:cubicBezTo>
                  <a:pt x="4627685" y="2442742"/>
                  <a:pt x="4580176" y="2426307"/>
                  <a:pt x="4531443" y="2423319"/>
                </a:cubicBezTo>
                <a:cubicBezTo>
                  <a:pt x="4490302" y="2420580"/>
                  <a:pt x="4448426" y="2430540"/>
                  <a:pt x="4407284" y="2428548"/>
                </a:cubicBezTo>
                <a:cubicBezTo>
                  <a:pt x="4327450" y="2424813"/>
                  <a:pt x="4250310" y="2440750"/>
                  <a:pt x="4172679" y="2453947"/>
                </a:cubicBezTo>
                <a:cubicBezTo>
                  <a:pt x="4096274" y="2467145"/>
                  <a:pt x="4023297" y="2493291"/>
                  <a:pt x="3949340" y="2515453"/>
                </a:cubicBezTo>
                <a:cubicBezTo>
                  <a:pt x="3911872" y="2526658"/>
                  <a:pt x="3879791" y="2546081"/>
                  <a:pt x="3853588" y="2575465"/>
                </a:cubicBezTo>
                <a:cubicBezTo>
                  <a:pt x="3841343" y="2589409"/>
                  <a:pt x="3828854" y="2603354"/>
                  <a:pt x="3811712" y="2611073"/>
                </a:cubicBezTo>
                <a:cubicBezTo>
                  <a:pt x="3790896" y="2557038"/>
                  <a:pt x="3734326" y="2538611"/>
                  <a:pt x="3700776" y="2496030"/>
                </a:cubicBezTo>
                <a:cubicBezTo>
                  <a:pt x="3666247" y="2452453"/>
                  <a:pt x="3619963" y="2418339"/>
                  <a:pt x="3572699" y="2387960"/>
                </a:cubicBezTo>
                <a:cubicBezTo>
                  <a:pt x="3552373" y="2374762"/>
                  <a:pt x="3533272" y="2382481"/>
                  <a:pt x="3519068" y="2397671"/>
                </a:cubicBezTo>
                <a:cubicBezTo>
                  <a:pt x="3505844" y="2411367"/>
                  <a:pt x="3508293" y="2427801"/>
                  <a:pt x="3519313" y="2443987"/>
                </a:cubicBezTo>
                <a:cubicBezTo>
                  <a:pt x="3536945" y="2469635"/>
                  <a:pt x="3551883" y="2496030"/>
                  <a:pt x="3572944" y="2519686"/>
                </a:cubicBezTo>
                <a:cubicBezTo>
                  <a:pt x="3591311" y="2540105"/>
                  <a:pt x="3621677" y="2550065"/>
                  <a:pt x="3632942" y="2572227"/>
                </a:cubicBezTo>
                <a:cubicBezTo>
                  <a:pt x="3658166" y="2621781"/>
                  <a:pt x="3707389" y="2643445"/>
                  <a:pt x="3742163" y="2681294"/>
                </a:cubicBezTo>
                <a:cubicBezTo>
                  <a:pt x="3727959" y="2705697"/>
                  <a:pt x="3716694" y="2732590"/>
                  <a:pt x="3699062" y="2754254"/>
                </a:cubicBezTo>
                <a:cubicBezTo>
                  <a:pt x="3651799" y="2811527"/>
                  <a:pt x="3617514" y="2876270"/>
                  <a:pt x="3584454" y="2942506"/>
                </a:cubicBezTo>
                <a:cubicBezTo>
                  <a:pt x="3514905" y="2922337"/>
                  <a:pt x="3498987" y="2840412"/>
                  <a:pt x="3429683" y="2812523"/>
                </a:cubicBezTo>
                <a:cubicBezTo>
                  <a:pt x="3360869" y="2784634"/>
                  <a:pt x="3317769" y="2712420"/>
                  <a:pt x="3254587" y="2668097"/>
                </a:cubicBezTo>
                <a:cubicBezTo>
                  <a:pt x="3204140" y="2632239"/>
                  <a:pt x="3155162" y="2589907"/>
                  <a:pt x="3107653" y="2547824"/>
                </a:cubicBezTo>
                <a:cubicBezTo>
                  <a:pt x="3058675" y="2504497"/>
                  <a:pt x="3012636" y="2458181"/>
                  <a:pt x="2959495" y="2419335"/>
                </a:cubicBezTo>
                <a:cubicBezTo>
                  <a:pt x="2906109" y="2380489"/>
                  <a:pt x="2863498" y="2325956"/>
                  <a:pt x="2808398" y="2290845"/>
                </a:cubicBezTo>
                <a:cubicBezTo>
                  <a:pt x="2703585" y="2224858"/>
                  <a:pt x="2629628" y="2121767"/>
                  <a:pt x="2523346" y="2059016"/>
                </a:cubicBezTo>
                <a:cubicBezTo>
                  <a:pt x="2506448" y="2049056"/>
                  <a:pt x="2502040" y="2023408"/>
                  <a:pt x="2482204" y="2016933"/>
                </a:cubicBezTo>
                <a:cubicBezTo>
                  <a:pt x="2429063" y="1999503"/>
                  <a:pt x="2390371" y="1959910"/>
                  <a:pt x="2348739" y="1925547"/>
                </a:cubicBezTo>
                <a:cubicBezTo>
                  <a:pt x="2332332" y="1911851"/>
                  <a:pt x="2321801" y="1890436"/>
                  <a:pt x="2301720" y="1877737"/>
                </a:cubicBezTo>
                <a:cubicBezTo>
                  <a:pt x="2241967" y="1839887"/>
                  <a:pt x="2200336" y="1779875"/>
                  <a:pt x="2139603" y="1741030"/>
                </a:cubicBezTo>
                <a:cubicBezTo>
                  <a:pt x="2109972" y="1721607"/>
                  <a:pt x="2091605" y="1682014"/>
                  <a:pt x="2052422" y="1669066"/>
                </a:cubicBezTo>
                <a:cubicBezTo>
                  <a:pt x="2020587" y="1658358"/>
                  <a:pt x="2008097" y="1624742"/>
                  <a:pt x="1985323" y="1604821"/>
                </a:cubicBezTo>
                <a:cubicBezTo>
                  <a:pt x="1947120" y="1571453"/>
                  <a:pt x="1899856" y="1548544"/>
                  <a:pt x="1865327" y="1509450"/>
                </a:cubicBezTo>
                <a:cubicBezTo>
                  <a:pt x="1833981" y="1473841"/>
                  <a:pt x="1785492" y="1458651"/>
                  <a:pt x="1756595" y="1422794"/>
                </a:cubicBezTo>
                <a:cubicBezTo>
                  <a:pt x="1719127" y="1376478"/>
                  <a:pt x="1664762" y="1354316"/>
                  <a:pt x="1623865" y="1311237"/>
                </a:cubicBezTo>
                <a:cubicBezTo>
                  <a:pt x="1580520" y="1265917"/>
                  <a:pt x="1527134" y="1224581"/>
                  <a:pt x="1472523" y="1188475"/>
                </a:cubicBezTo>
                <a:cubicBezTo>
                  <a:pt x="1417178" y="1151621"/>
                  <a:pt x="1381179" y="1092357"/>
                  <a:pt x="1324610" y="1055752"/>
                </a:cubicBezTo>
                <a:cubicBezTo>
                  <a:pt x="1300365" y="1040064"/>
                  <a:pt x="1263142" y="1045792"/>
                  <a:pt x="1250653" y="1012175"/>
                </a:cubicBezTo>
                <a:cubicBezTo>
                  <a:pt x="1241347" y="987025"/>
                  <a:pt x="1220531" y="973330"/>
                  <a:pt x="1200695" y="961377"/>
                </a:cubicBezTo>
                <a:cubicBezTo>
                  <a:pt x="1116453" y="909334"/>
                  <a:pt x="1057435" y="821682"/>
                  <a:pt x="960458" y="787817"/>
                </a:cubicBezTo>
                <a:cubicBezTo>
                  <a:pt x="958254" y="786821"/>
                  <a:pt x="957030" y="783334"/>
                  <a:pt x="955071" y="781093"/>
                </a:cubicBezTo>
                <a:cubicBezTo>
                  <a:pt x="887971" y="697426"/>
                  <a:pt x="796137" y="644884"/>
                  <a:pt x="711650" y="582632"/>
                </a:cubicBezTo>
                <a:cubicBezTo>
                  <a:pt x="666590" y="549264"/>
                  <a:pt x="617612" y="519383"/>
                  <a:pt x="580389" y="478047"/>
                </a:cubicBezTo>
                <a:cubicBezTo>
                  <a:pt x="543166" y="436711"/>
                  <a:pt x="504473" y="402348"/>
                  <a:pt x="450353" y="389150"/>
                </a:cubicBezTo>
                <a:cubicBezTo>
                  <a:pt x="436394" y="385913"/>
                  <a:pt x="430027" y="378194"/>
                  <a:pt x="428312" y="366988"/>
                </a:cubicBezTo>
                <a:cubicBezTo>
                  <a:pt x="425864" y="346819"/>
                  <a:pt x="411415" y="338352"/>
                  <a:pt x="397946" y="328143"/>
                </a:cubicBezTo>
                <a:cubicBezTo>
                  <a:pt x="345295" y="288052"/>
                  <a:pt x="285786" y="257673"/>
                  <a:pt x="240727" y="206875"/>
                </a:cubicBezTo>
                <a:cubicBezTo>
                  <a:pt x="225054" y="189693"/>
                  <a:pt x="203748" y="172511"/>
                  <a:pt x="184157" y="164543"/>
                </a:cubicBezTo>
                <a:cubicBezTo>
                  <a:pt x="109956" y="135907"/>
                  <a:pt x="70038" y="62199"/>
                  <a:pt x="0" y="30077"/>
                </a:cubicBezTo>
                <a:close/>
                <a:moveTo>
                  <a:pt x="3316054" y="2233075"/>
                </a:moveTo>
                <a:cubicBezTo>
                  <a:pt x="3301851" y="2203194"/>
                  <a:pt x="3317279" y="2167087"/>
                  <a:pt x="3292055" y="2137455"/>
                </a:cubicBezTo>
                <a:cubicBezTo>
                  <a:pt x="3247485" y="2084415"/>
                  <a:pt x="3189201" y="2047313"/>
                  <a:pt x="3139734" y="1999503"/>
                </a:cubicBezTo>
                <a:cubicBezTo>
                  <a:pt x="3100796" y="1961404"/>
                  <a:pt x="3064063" y="1914839"/>
                  <a:pt x="3007983" y="1896163"/>
                </a:cubicBezTo>
                <a:cubicBezTo>
                  <a:pt x="3000146" y="1893673"/>
                  <a:pt x="2995738" y="1880974"/>
                  <a:pt x="2990106" y="1872756"/>
                </a:cubicBezTo>
                <a:cubicBezTo>
                  <a:pt x="2973698" y="1848602"/>
                  <a:pt x="2951903" y="1827934"/>
                  <a:pt x="2925945" y="1818472"/>
                </a:cubicBezTo>
                <a:cubicBezTo>
                  <a:pt x="2906354" y="1811251"/>
                  <a:pt x="2890191" y="1803282"/>
                  <a:pt x="2878926" y="1786101"/>
                </a:cubicBezTo>
                <a:cubicBezTo>
                  <a:pt x="2858600" y="1755472"/>
                  <a:pt x="2834111" y="1774646"/>
                  <a:pt x="2815255" y="1784108"/>
                </a:cubicBezTo>
                <a:cubicBezTo>
                  <a:pt x="2794194" y="1795314"/>
                  <a:pt x="2804479" y="1818472"/>
                  <a:pt x="2813540" y="1833164"/>
                </a:cubicBezTo>
                <a:cubicBezTo>
                  <a:pt x="2850764" y="1893424"/>
                  <a:pt x="2910272" y="1934511"/>
                  <a:pt x="2948720" y="1994025"/>
                </a:cubicBezTo>
                <a:cubicBezTo>
                  <a:pt x="2949454" y="1995270"/>
                  <a:pt x="2951658" y="1995021"/>
                  <a:pt x="2952393" y="1996017"/>
                </a:cubicBezTo>
                <a:cubicBezTo>
                  <a:pt x="2977861" y="2030629"/>
                  <a:pt x="3025860" y="2025898"/>
                  <a:pt x="3054267" y="2057771"/>
                </a:cubicBezTo>
                <a:cubicBezTo>
                  <a:pt x="3066512" y="2071467"/>
                  <a:pt x="3072879" y="2092633"/>
                  <a:pt x="3089286" y="2099356"/>
                </a:cubicBezTo>
                <a:cubicBezTo>
                  <a:pt x="3170345" y="2132973"/>
                  <a:pt x="3211486" y="2231830"/>
                  <a:pt x="3316054" y="2233075"/>
                </a:cubicBezTo>
                <a:close/>
                <a:moveTo>
                  <a:pt x="1290815" y="308720"/>
                </a:moveTo>
                <a:cubicBezTo>
                  <a:pt x="1260938" y="311210"/>
                  <a:pt x="1246490" y="322416"/>
                  <a:pt x="1250163" y="355783"/>
                </a:cubicBezTo>
                <a:cubicBezTo>
                  <a:pt x="1256530" y="414549"/>
                  <a:pt x="1291794" y="456632"/>
                  <a:pt x="1332936" y="488506"/>
                </a:cubicBezTo>
                <a:cubicBezTo>
                  <a:pt x="1388526" y="531336"/>
                  <a:pt x="1441667" y="575908"/>
                  <a:pt x="1486237" y="628948"/>
                </a:cubicBezTo>
                <a:cubicBezTo>
                  <a:pt x="1534235" y="685722"/>
                  <a:pt x="1596437" y="726311"/>
                  <a:pt x="1645415" y="781342"/>
                </a:cubicBezTo>
                <a:cubicBezTo>
                  <a:pt x="1660843" y="798524"/>
                  <a:pt x="1692924" y="814710"/>
                  <a:pt x="1710801" y="782836"/>
                </a:cubicBezTo>
                <a:cubicBezTo>
                  <a:pt x="1726719" y="754449"/>
                  <a:pt x="1730882" y="725315"/>
                  <a:pt x="1695863" y="696679"/>
                </a:cubicBezTo>
                <a:cubicBezTo>
                  <a:pt x="1634885" y="646378"/>
                  <a:pt x="1574887" y="592592"/>
                  <a:pt x="1525664" y="531087"/>
                </a:cubicBezTo>
                <a:cubicBezTo>
                  <a:pt x="1476196" y="469581"/>
                  <a:pt x="1418647" y="417289"/>
                  <a:pt x="1365506" y="359767"/>
                </a:cubicBezTo>
                <a:cubicBezTo>
                  <a:pt x="1345180" y="337854"/>
                  <a:pt x="1323385" y="312704"/>
                  <a:pt x="1290815" y="308720"/>
                </a:cubicBezTo>
                <a:close/>
                <a:moveTo>
                  <a:pt x="2517224" y="1472845"/>
                </a:moveTo>
                <a:cubicBezTo>
                  <a:pt x="2523101" y="1448691"/>
                  <a:pt x="2517224" y="1430264"/>
                  <a:pt x="2499347" y="1414079"/>
                </a:cubicBezTo>
                <a:cubicBezTo>
                  <a:pt x="2418778" y="1342363"/>
                  <a:pt x="2340658" y="1268407"/>
                  <a:pt x="2264742" y="1191463"/>
                </a:cubicBezTo>
                <a:cubicBezTo>
                  <a:pt x="2242702" y="1169052"/>
                  <a:pt x="2204009" y="1162080"/>
                  <a:pt x="2192500" y="1129708"/>
                </a:cubicBezTo>
                <a:cubicBezTo>
                  <a:pt x="2180010" y="1095345"/>
                  <a:pt x="2149644" y="1081400"/>
                  <a:pt x="2125889" y="1062226"/>
                </a:cubicBezTo>
                <a:cubicBezTo>
                  <a:pt x="2107033" y="1046788"/>
                  <a:pt x="2073728" y="1029855"/>
                  <a:pt x="2049239" y="1057993"/>
                </a:cubicBezTo>
                <a:cubicBezTo>
                  <a:pt x="2026709" y="1084388"/>
                  <a:pt x="2048749" y="1104309"/>
                  <a:pt x="2065646" y="1123981"/>
                </a:cubicBezTo>
                <a:cubicBezTo>
                  <a:pt x="2090870" y="1153115"/>
                  <a:pt x="2116829" y="1181503"/>
                  <a:pt x="2138134" y="1213127"/>
                </a:cubicBezTo>
                <a:cubicBezTo>
                  <a:pt x="2159439" y="1244751"/>
                  <a:pt x="2205234" y="1247988"/>
                  <a:pt x="2218213" y="1280111"/>
                </a:cubicBezTo>
                <a:cubicBezTo>
                  <a:pt x="2232172" y="1314225"/>
                  <a:pt x="2257640" y="1331158"/>
                  <a:pt x="2283599" y="1349087"/>
                </a:cubicBezTo>
                <a:cubicBezTo>
                  <a:pt x="2303924" y="1363031"/>
                  <a:pt x="2319597" y="1380462"/>
                  <a:pt x="2336985" y="1397395"/>
                </a:cubicBezTo>
                <a:cubicBezTo>
                  <a:pt x="2376412" y="1435493"/>
                  <a:pt x="2406288" y="1486043"/>
                  <a:pt x="2461389" y="1504718"/>
                </a:cubicBezTo>
                <a:cubicBezTo>
                  <a:pt x="2479755" y="1510944"/>
                  <a:pt x="2498367" y="1529869"/>
                  <a:pt x="2516979" y="1518663"/>
                </a:cubicBezTo>
                <a:cubicBezTo>
                  <a:pt x="2533876" y="1508205"/>
                  <a:pt x="2506203" y="1487786"/>
                  <a:pt x="2517224" y="1472845"/>
                </a:cubicBezTo>
                <a:close/>
                <a:moveTo>
                  <a:pt x="7551671" y="1949950"/>
                </a:moveTo>
                <a:cubicBezTo>
                  <a:pt x="7545058" y="1969372"/>
                  <a:pt x="7554119" y="1981325"/>
                  <a:pt x="7567833" y="1991036"/>
                </a:cubicBezTo>
                <a:cubicBezTo>
                  <a:pt x="7586935" y="2004483"/>
                  <a:pt x="7606526" y="2000997"/>
                  <a:pt x="7623423" y="1988297"/>
                </a:cubicBezTo>
                <a:cubicBezTo>
                  <a:pt x="7679258" y="1945716"/>
                  <a:pt x="7736562" y="1904879"/>
                  <a:pt x="7792642" y="1862796"/>
                </a:cubicBezTo>
                <a:cubicBezTo>
                  <a:pt x="7859007" y="1813243"/>
                  <a:pt x="7908965" y="1744018"/>
                  <a:pt x="7985126" y="1706915"/>
                </a:cubicBezTo>
                <a:cubicBezTo>
                  <a:pt x="8008145" y="1695461"/>
                  <a:pt x="8009860" y="1662342"/>
                  <a:pt x="8000309" y="1637441"/>
                </a:cubicBezTo>
                <a:cubicBezTo>
                  <a:pt x="7992962" y="1617520"/>
                  <a:pt x="7969453" y="1608556"/>
                  <a:pt x="7954025" y="1619014"/>
                </a:cubicBezTo>
                <a:cubicBezTo>
                  <a:pt x="7919740" y="1642172"/>
                  <a:pt x="7876395" y="1650390"/>
                  <a:pt x="7846763" y="1677283"/>
                </a:cubicBezTo>
                <a:cubicBezTo>
                  <a:pt x="7782602" y="1735302"/>
                  <a:pt x="7716971" y="1790085"/>
                  <a:pt x="7646688" y="1839887"/>
                </a:cubicBezTo>
                <a:cubicBezTo>
                  <a:pt x="7619505" y="1859310"/>
                  <a:pt x="7598934" y="1888444"/>
                  <a:pt x="7569547" y="1906373"/>
                </a:cubicBezTo>
                <a:cubicBezTo>
                  <a:pt x="7552160" y="1917080"/>
                  <a:pt x="7549956" y="1932768"/>
                  <a:pt x="7551671" y="1949950"/>
                </a:cubicBezTo>
                <a:close/>
                <a:moveTo>
                  <a:pt x="9330796" y="546276"/>
                </a:moveTo>
                <a:cubicBezTo>
                  <a:pt x="9343775" y="549762"/>
                  <a:pt x="9351366" y="540798"/>
                  <a:pt x="9360672" y="533826"/>
                </a:cubicBezTo>
                <a:cubicBezTo>
                  <a:pt x="9389569" y="511166"/>
                  <a:pt x="9412344" y="479541"/>
                  <a:pt x="9440261" y="458624"/>
                </a:cubicBezTo>
                <a:cubicBezTo>
                  <a:pt x="9505892" y="410316"/>
                  <a:pt x="9558543" y="349309"/>
                  <a:pt x="9617806" y="294775"/>
                </a:cubicBezTo>
                <a:cubicBezTo>
                  <a:pt x="9654785" y="260661"/>
                  <a:pt x="9696171" y="228538"/>
                  <a:pt x="9714048" y="177491"/>
                </a:cubicBezTo>
                <a:cubicBezTo>
                  <a:pt x="9718946" y="163796"/>
                  <a:pt x="9727027" y="148357"/>
                  <a:pt x="9717232" y="136654"/>
                </a:cubicBezTo>
                <a:cubicBezTo>
                  <a:pt x="9705477" y="122211"/>
                  <a:pt x="9687600" y="128685"/>
                  <a:pt x="9674621" y="137152"/>
                </a:cubicBezTo>
                <a:cubicBezTo>
                  <a:pt x="9642540" y="157819"/>
                  <a:pt x="9608501" y="175001"/>
                  <a:pt x="9577155" y="197163"/>
                </a:cubicBezTo>
                <a:cubicBezTo>
                  <a:pt x="9533564" y="228289"/>
                  <a:pt x="9510545" y="279586"/>
                  <a:pt x="9464995" y="307475"/>
                </a:cubicBezTo>
                <a:cubicBezTo>
                  <a:pt x="9396671" y="349309"/>
                  <a:pt x="9345734" y="410565"/>
                  <a:pt x="9290878" y="467091"/>
                </a:cubicBezTo>
                <a:cubicBezTo>
                  <a:pt x="9276675" y="481782"/>
                  <a:pt x="9268593" y="500707"/>
                  <a:pt x="9279369" y="522371"/>
                </a:cubicBezTo>
                <a:cubicBezTo>
                  <a:pt x="9290634" y="544035"/>
                  <a:pt x="9310959" y="544284"/>
                  <a:pt x="9330796" y="546276"/>
                </a:cubicBezTo>
                <a:close/>
                <a:moveTo>
                  <a:pt x="8410499" y="1315968"/>
                </a:moveTo>
                <a:cubicBezTo>
                  <a:pt x="8424948" y="1307502"/>
                  <a:pt x="8448457" y="1298787"/>
                  <a:pt x="8465355" y="1282601"/>
                </a:cubicBezTo>
                <a:cubicBezTo>
                  <a:pt x="8517026" y="1233048"/>
                  <a:pt x="8578249" y="1194949"/>
                  <a:pt x="8627227" y="1141163"/>
                </a:cubicBezTo>
                <a:cubicBezTo>
                  <a:pt x="8646573" y="1120495"/>
                  <a:pt x="8667144" y="1098333"/>
                  <a:pt x="8688694" y="1079408"/>
                </a:cubicBezTo>
                <a:cubicBezTo>
                  <a:pt x="8734978" y="1039068"/>
                  <a:pt x="8787385" y="1006946"/>
                  <a:pt x="8828281" y="959634"/>
                </a:cubicBezTo>
                <a:cubicBezTo>
                  <a:pt x="8846403" y="938717"/>
                  <a:pt x="8859627" y="921286"/>
                  <a:pt x="8837342" y="897630"/>
                </a:cubicBezTo>
                <a:cubicBezTo>
                  <a:pt x="8815792" y="874970"/>
                  <a:pt x="8792038" y="877958"/>
                  <a:pt x="8769263" y="897132"/>
                </a:cubicBezTo>
                <a:cubicBezTo>
                  <a:pt x="8721020" y="938219"/>
                  <a:pt x="8676450" y="985033"/>
                  <a:pt x="8623798" y="1018400"/>
                </a:cubicBezTo>
                <a:cubicBezTo>
                  <a:pt x="8578494" y="1047037"/>
                  <a:pt x="8557188" y="1095345"/>
                  <a:pt x="8515312" y="1127467"/>
                </a:cubicBezTo>
                <a:cubicBezTo>
                  <a:pt x="8465355" y="1165566"/>
                  <a:pt x="8418581" y="1211135"/>
                  <a:pt x="8379643" y="1262680"/>
                </a:cubicBezTo>
                <a:cubicBezTo>
                  <a:pt x="8371807" y="1273138"/>
                  <a:pt x="8362991" y="1283099"/>
                  <a:pt x="8370582" y="1297293"/>
                </a:cubicBezTo>
                <a:cubicBezTo>
                  <a:pt x="8377439" y="1310241"/>
                  <a:pt x="8388459" y="1315470"/>
                  <a:pt x="8410499" y="1315968"/>
                </a:cubicBezTo>
                <a:close/>
              </a:path>
            </a:pathLst>
          </a:custGeom>
          <a:solidFill>
            <a:srgbClr val="FECDBC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216C60-63F2-44D9-92E9-89978565408B}"/>
              </a:ext>
            </a:extLst>
          </p:cNvPr>
          <p:cNvGrpSpPr/>
          <p:nvPr/>
        </p:nvGrpSpPr>
        <p:grpSpPr>
          <a:xfrm>
            <a:off x="4606003" y="3536983"/>
            <a:ext cx="2979490" cy="2523768"/>
            <a:chOff x="1277971" y="107651"/>
            <a:chExt cx="6706733" cy="5680918"/>
          </a:xfrm>
        </p:grpSpPr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A796A7C6-7148-435B-81C0-1EBA6422E27A}"/>
                </a:ext>
              </a:extLst>
            </p:cNvPr>
            <p:cNvSpPr/>
            <p:nvPr/>
          </p:nvSpPr>
          <p:spPr>
            <a:xfrm>
              <a:off x="1277971" y="107651"/>
              <a:ext cx="6706733" cy="1890820"/>
            </a:xfrm>
            <a:prstGeom prst="triangle">
              <a:avLst/>
            </a:prstGeom>
            <a:solidFill>
              <a:srgbClr val="FECDBC"/>
            </a:solidFill>
            <a:ln w="626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E8096A1-696C-4F1F-BC2C-8CEE56FBA16C}"/>
                </a:ext>
              </a:extLst>
            </p:cNvPr>
            <p:cNvSpPr/>
            <p:nvPr/>
          </p:nvSpPr>
          <p:spPr>
            <a:xfrm>
              <a:off x="1277971" y="1998471"/>
              <a:ext cx="6706733" cy="3790098"/>
            </a:xfrm>
            <a:prstGeom prst="rect">
              <a:avLst/>
            </a:prstGeom>
            <a:solidFill>
              <a:srgbClr val="FECD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47C470D8-7B83-4CDE-BA9F-8D211E0531D8}"/>
              </a:ext>
            </a:extLst>
          </p:cNvPr>
          <p:cNvSpPr/>
          <p:nvPr/>
        </p:nvSpPr>
        <p:spPr>
          <a:xfrm>
            <a:off x="4572000" y="4394191"/>
            <a:ext cx="3048000" cy="1911222"/>
          </a:xfrm>
          <a:custGeom>
            <a:avLst/>
            <a:gdLst>
              <a:gd name="connsiteX0" fmla="*/ 10909488 w 10920955"/>
              <a:gd name="connsiteY0" fmla="*/ 3220207 h 6847890"/>
              <a:gd name="connsiteX1" fmla="*/ 10909243 w 10920955"/>
              <a:gd name="connsiteY1" fmla="*/ 3141519 h 6847890"/>
              <a:gd name="connsiteX2" fmla="*/ 10918059 w 10920955"/>
              <a:gd name="connsiteY2" fmla="*/ 2912678 h 6847890"/>
              <a:gd name="connsiteX3" fmla="*/ 10903611 w 10920955"/>
              <a:gd name="connsiteY3" fmla="*/ 2694047 h 6847890"/>
              <a:gd name="connsiteX4" fmla="*/ 10895285 w 10920955"/>
              <a:gd name="connsiteY4" fmla="*/ 2526463 h 6847890"/>
              <a:gd name="connsiteX5" fmla="*/ 10908264 w 10920955"/>
              <a:gd name="connsiteY5" fmla="*/ 2401459 h 6847890"/>
              <a:gd name="connsiteX6" fmla="*/ 10904346 w 10920955"/>
              <a:gd name="connsiteY6" fmla="*/ 2103145 h 6847890"/>
              <a:gd name="connsiteX7" fmla="*/ 10904835 w 10920955"/>
              <a:gd name="connsiteY7" fmla="*/ 1696012 h 6847890"/>
              <a:gd name="connsiteX8" fmla="*/ 10894305 w 10920955"/>
              <a:gd name="connsiteY8" fmla="*/ 1530420 h 6847890"/>
              <a:gd name="connsiteX9" fmla="*/ 10891366 w 10920955"/>
              <a:gd name="connsiteY9" fmla="*/ 1367069 h 6847890"/>
              <a:gd name="connsiteX10" fmla="*/ 10880346 w 10920955"/>
              <a:gd name="connsiteY10" fmla="*/ 1151426 h 6847890"/>
              <a:gd name="connsiteX11" fmla="*/ 10892591 w 10920955"/>
              <a:gd name="connsiteY11" fmla="*/ 997039 h 6847890"/>
              <a:gd name="connsiteX12" fmla="*/ 10893326 w 10920955"/>
              <a:gd name="connsiteY12" fmla="*/ 884984 h 6847890"/>
              <a:gd name="connsiteX13" fmla="*/ 10895040 w 10920955"/>
              <a:gd name="connsiteY13" fmla="*/ 609329 h 6847890"/>
              <a:gd name="connsiteX14" fmla="*/ 10901407 w 10920955"/>
              <a:gd name="connsiteY14" fmla="*/ 373018 h 6847890"/>
              <a:gd name="connsiteX15" fmla="*/ 10897734 w 10920955"/>
              <a:gd name="connsiteY15" fmla="*/ 161110 h 6847890"/>
              <a:gd name="connsiteX16" fmla="*/ 10886469 w 10920955"/>
              <a:gd name="connsiteY16" fmla="*/ 51545 h 6847890"/>
              <a:gd name="connsiteX17" fmla="*/ 10828919 w 10920955"/>
              <a:gd name="connsiteY17" fmla="*/ 89146 h 6847890"/>
              <a:gd name="connsiteX18" fmla="*/ 10813491 w 10920955"/>
              <a:gd name="connsiteY18" fmla="*/ 105332 h 6847890"/>
              <a:gd name="connsiteX19" fmla="*/ 10622722 w 10920955"/>
              <a:gd name="connsiteY19" fmla="*/ 256481 h 6847890"/>
              <a:gd name="connsiteX20" fmla="*/ 10455707 w 10920955"/>
              <a:gd name="connsiteY20" fmla="*/ 391196 h 6847890"/>
              <a:gd name="connsiteX21" fmla="*/ 10255877 w 10920955"/>
              <a:gd name="connsiteY21" fmla="*/ 563013 h 6847890"/>
              <a:gd name="connsiteX22" fmla="*/ 10229429 w 10920955"/>
              <a:gd name="connsiteY22" fmla="*/ 583681 h 6847890"/>
              <a:gd name="connsiteX23" fmla="*/ 10045762 w 10920955"/>
              <a:gd name="connsiteY23" fmla="*/ 715408 h 6847890"/>
              <a:gd name="connsiteX24" fmla="*/ 9975478 w 10920955"/>
              <a:gd name="connsiteY24" fmla="*/ 791605 h 6847890"/>
              <a:gd name="connsiteX25" fmla="*/ 9953193 w 10920955"/>
              <a:gd name="connsiteY25" fmla="*/ 810530 h 6847890"/>
              <a:gd name="connsiteX26" fmla="*/ 9786178 w 10920955"/>
              <a:gd name="connsiteY26" fmla="*/ 941261 h 6847890"/>
              <a:gd name="connsiteX27" fmla="*/ 9640224 w 10920955"/>
              <a:gd name="connsiteY27" fmla="*/ 1048086 h 6847890"/>
              <a:gd name="connsiteX28" fmla="*/ 9605694 w 10920955"/>
              <a:gd name="connsiteY28" fmla="*/ 1071991 h 6847890"/>
              <a:gd name="connsiteX29" fmla="*/ 9454107 w 10920955"/>
              <a:gd name="connsiteY29" fmla="*/ 1205959 h 6847890"/>
              <a:gd name="connsiteX30" fmla="*/ 9280481 w 10920955"/>
              <a:gd name="connsiteY30" fmla="*/ 1349389 h 6847890"/>
              <a:gd name="connsiteX31" fmla="*/ 9132812 w 10920955"/>
              <a:gd name="connsiteY31" fmla="*/ 1473645 h 6847890"/>
              <a:gd name="connsiteX32" fmla="*/ 8937145 w 10920955"/>
              <a:gd name="connsiteY32" fmla="*/ 1638491 h 6847890"/>
              <a:gd name="connsiteX33" fmla="*/ 8809802 w 10920955"/>
              <a:gd name="connsiteY33" fmla="*/ 1728632 h 6847890"/>
              <a:gd name="connsiteX34" fmla="*/ 8774048 w 10920955"/>
              <a:gd name="connsiteY34" fmla="*/ 1764490 h 6847890"/>
              <a:gd name="connsiteX35" fmla="*/ 8692010 w 10920955"/>
              <a:gd name="connsiteY35" fmla="*/ 1841185 h 6847890"/>
              <a:gd name="connsiteX36" fmla="*/ 8593075 w 10920955"/>
              <a:gd name="connsiteY36" fmla="*/ 1926347 h 6847890"/>
              <a:gd name="connsiteX37" fmla="*/ 8464507 w 10920955"/>
              <a:gd name="connsiteY37" fmla="*/ 2020473 h 6847890"/>
              <a:gd name="connsiteX38" fmla="*/ 8461079 w 10920955"/>
              <a:gd name="connsiteY38" fmla="*/ 2022714 h 6847890"/>
              <a:gd name="connsiteX39" fmla="*/ 8353328 w 10920955"/>
              <a:gd name="connsiteY39" fmla="*/ 2122069 h 6847890"/>
              <a:gd name="connsiteX40" fmla="*/ 8209332 w 10920955"/>
              <a:gd name="connsiteY40" fmla="*/ 2232630 h 6847890"/>
              <a:gd name="connsiteX41" fmla="*/ 8187047 w 10920955"/>
              <a:gd name="connsiteY41" fmla="*/ 2251555 h 6847890"/>
              <a:gd name="connsiteX42" fmla="*/ 8005094 w 10920955"/>
              <a:gd name="connsiteY42" fmla="*/ 2410424 h 6847890"/>
              <a:gd name="connsiteX43" fmla="*/ 7815794 w 10920955"/>
              <a:gd name="connsiteY43" fmla="*/ 2570289 h 6847890"/>
              <a:gd name="connsiteX44" fmla="*/ 7625760 w 10920955"/>
              <a:gd name="connsiteY44" fmla="*/ 2722434 h 6847890"/>
              <a:gd name="connsiteX45" fmla="*/ 7502090 w 10920955"/>
              <a:gd name="connsiteY45" fmla="*/ 2818801 h 6847890"/>
              <a:gd name="connsiteX46" fmla="*/ 7496948 w 10920955"/>
              <a:gd name="connsiteY46" fmla="*/ 2825027 h 6847890"/>
              <a:gd name="connsiteX47" fmla="*/ 7422501 w 10920955"/>
              <a:gd name="connsiteY47" fmla="*/ 2885785 h 6847890"/>
              <a:gd name="connsiteX48" fmla="*/ 7380135 w 10920955"/>
              <a:gd name="connsiteY48" fmla="*/ 2928117 h 6847890"/>
              <a:gd name="connsiteX49" fmla="*/ 7238344 w 10920955"/>
              <a:gd name="connsiteY49" fmla="*/ 3032453 h 6847890"/>
              <a:gd name="connsiteX50" fmla="*/ 7248384 w 10920955"/>
              <a:gd name="connsiteY50" fmla="*/ 3148741 h 6847890"/>
              <a:gd name="connsiteX51" fmla="*/ 7248139 w 10920955"/>
              <a:gd name="connsiteY51" fmla="*/ 3172397 h 6847890"/>
              <a:gd name="connsiteX52" fmla="*/ 7248384 w 10920955"/>
              <a:gd name="connsiteY52" fmla="*/ 3219211 h 6847890"/>
              <a:gd name="connsiteX53" fmla="*/ 7241038 w 10920955"/>
              <a:gd name="connsiteY53" fmla="*/ 3326534 h 6847890"/>
              <a:gd name="connsiteX54" fmla="*/ 7220957 w 10920955"/>
              <a:gd name="connsiteY54" fmla="*/ 3465482 h 6847890"/>
              <a:gd name="connsiteX55" fmla="*/ 7194019 w 10920955"/>
              <a:gd name="connsiteY55" fmla="*/ 3550146 h 6847890"/>
              <a:gd name="connsiteX56" fmla="*/ 7135980 w 10920955"/>
              <a:gd name="connsiteY56" fmla="*/ 3750101 h 6847890"/>
              <a:gd name="connsiteX57" fmla="*/ 7110756 w 10920955"/>
              <a:gd name="connsiteY57" fmla="*/ 3831030 h 6847890"/>
              <a:gd name="connsiteX58" fmla="*/ 6982434 w 10920955"/>
              <a:gd name="connsiteY58" fmla="*/ 4059124 h 6847890"/>
              <a:gd name="connsiteX59" fmla="*/ 6932966 w 10920955"/>
              <a:gd name="connsiteY59" fmla="*/ 4152503 h 6847890"/>
              <a:gd name="connsiteX60" fmla="*/ 6913375 w 10920955"/>
              <a:gd name="connsiteY60" fmla="*/ 4179894 h 6847890"/>
              <a:gd name="connsiteX61" fmla="*/ 6819337 w 10920955"/>
              <a:gd name="connsiteY61" fmla="*/ 4288463 h 6847890"/>
              <a:gd name="connsiteX62" fmla="*/ 6732156 w 10920955"/>
              <a:gd name="connsiteY62" fmla="*/ 4389810 h 6847890"/>
              <a:gd name="connsiteX63" fmla="*/ 6537714 w 10920955"/>
              <a:gd name="connsiteY63" fmla="*/ 4556647 h 6847890"/>
              <a:gd name="connsiteX64" fmla="*/ 6357965 w 10920955"/>
              <a:gd name="connsiteY64" fmla="*/ 4715267 h 6847890"/>
              <a:gd name="connsiteX65" fmla="*/ 6138788 w 10920955"/>
              <a:gd name="connsiteY65" fmla="*/ 4904515 h 6847890"/>
              <a:gd name="connsiteX66" fmla="*/ 5828513 w 10920955"/>
              <a:gd name="connsiteY66" fmla="*/ 5148795 h 6847890"/>
              <a:gd name="connsiteX67" fmla="*/ 5679375 w 10920955"/>
              <a:gd name="connsiteY67" fmla="*/ 5268071 h 6847890"/>
              <a:gd name="connsiteX68" fmla="*/ 5502809 w 10920955"/>
              <a:gd name="connsiteY68" fmla="*/ 5399549 h 6847890"/>
              <a:gd name="connsiteX69" fmla="*/ 5443056 w 10920955"/>
              <a:gd name="connsiteY69" fmla="*/ 5397058 h 6847890"/>
              <a:gd name="connsiteX70" fmla="*/ 5310815 w 10920955"/>
              <a:gd name="connsiteY70" fmla="*/ 5305423 h 6847890"/>
              <a:gd name="connsiteX71" fmla="*/ 5060293 w 10920955"/>
              <a:gd name="connsiteY71" fmla="*/ 5110696 h 6847890"/>
              <a:gd name="connsiteX72" fmla="*/ 4703243 w 10920955"/>
              <a:gd name="connsiteY72" fmla="*/ 4812132 h 6847890"/>
              <a:gd name="connsiteX73" fmla="*/ 4428967 w 10920955"/>
              <a:gd name="connsiteY73" fmla="*/ 4578311 h 6847890"/>
              <a:gd name="connsiteX74" fmla="*/ 4193382 w 10920955"/>
              <a:gd name="connsiteY74" fmla="*/ 4372130 h 6847890"/>
              <a:gd name="connsiteX75" fmla="*/ 4075590 w 10920955"/>
              <a:gd name="connsiteY75" fmla="*/ 4225961 h 6847890"/>
              <a:gd name="connsiteX76" fmla="*/ 3934779 w 10920955"/>
              <a:gd name="connsiteY76" fmla="*/ 4031484 h 6847890"/>
              <a:gd name="connsiteX77" fmla="*/ 3883597 w 10920955"/>
              <a:gd name="connsiteY77" fmla="*/ 3933622 h 6847890"/>
              <a:gd name="connsiteX78" fmla="*/ 3784661 w 10920955"/>
              <a:gd name="connsiteY78" fmla="*/ 3705778 h 6847890"/>
              <a:gd name="connsiteX79" fmla="*/ 3741805 w 10920955"/>
              <a:gd name="connsiteY79" fmla="*/ 3555624 h 6847890"/>
              <a:gd name="connsiteX80" fmla="*/ 3688419 w 10920955"/>
              <a:gd name="connsiteY80" fmla="*/ 3327779 h 6847890"/>
              <a:gd name="connsiteX81" fmla="*/ 3678624 w 10920955"/>
              <a:gd name="connsiteY81" fmla="*/ 3132057 h 6847890"/>
              <a:gd name="connsiteX82" fmla="*/ 3699440 w 10920955"/>
              <a:gd name="connsiteY82" fmla="*/ 2972441 h 6847890"/>
              <a:gd name="connsiteX83" fmla="*/ 3629891 w 10920955"/>
              <a:gd name="connsiteY83" fmla="*/ 2922141 h 6847890"/>
              <a:gd name="connsiteX84" fmla="*/ 3559607 w 10920955"/>
              <a:gd name="connsiteY84" fmla="*/ 2839220 h 6847890"/>
              <a:gd name="connsiteX85" fmla="*/ 3500344 w 10920955"/>
              <a:gd name="connsiteY85" fmla="*/ 2804359 h 6847890"/>
              <a:gd name="connsiteX86" fmla="*/ 3303697 w 10920955"/>
              <a:gd name="connsiteY86" fmla="*/ 2657691 h 6847890"/>
              <a:gd name="connsiteX87" fmla="*/ 3162641 w 10920955"/>
              <a:gd name="connsiteY87" fmla="*/ 2536921 h 6847890"/>
              <a:gd name="connsiteX88" fmla="*/ 2980688 w 10920955"/>
              <a:gd name="connsiteY88" fmla="*/ 2387515 h 6847890"/>
              <a:gd name="connsiteX89" fmla="*/ 2833999 w 10920955"/>
              <a:gd name="connsiteY89" fmla="*/ 2258776 h 6847890"/>
              <a:gd name="connsiteX90" fmla="*/ 2786245 w 10920955"/>
              <a:gd name="connsiteY90" fmla="*/ 2226903 h 6847890"/>
              <a:gd name="connsiteX91" fmla="*/ 2745104 w 10920955"/>
              <a:gd name="connsiteY91" fmla="*/ 2199263 h 6847890"/>
              <a:gd name="connsiteX92" fmla="*/ 2590088 w 10920955"/>
              <a:gd name="connsiteY92" fmla="*/ 2075006 h 6847890"/>
              <a:gd name="connsiteX93" fmla="*/ 2525437 w 10920955"/>
              <a:gd name="connsiteY93" fmla="*/ 2004785 h 6847890"/>
              <a:gd name="connsiteX94" fmla="*/ 2401768 w 10920955"/>
              <a:gd name="connsiteY94" fmla="*/ 1913398 h 6847890"/>
              <a:gd name="connsiteX95" fmla="*/ 2385360 w 10920955"/>
              <a:gd name="connsiteY95" fmla="*/ 1902193 h 6847890"/>
              <a:gd name="connsiteX96" fmla="*/ 2226916 w 10920955"/>
              <a:gd name="connsiteY96" fmla="*/ 1748553 h 6847890"/>
              <a:gd name="connsiteX97" fmla="*/ 2136307 w 10920955"/>
              <a:gd name="connsiteY97" fmla="*/ 1689289 h 6847890"/>
              <a:gd name="connsiteX98" fmla="*/ 2078758 w 10920955"/>
              <a:gd name="connsiteY98" fmla="*/ 1638242 h 6847890"/>
              <a:gd name="connsiteX99" fmla="*/ 1918355 w 10920955"/>
              <a:gd name="connsiteY99" fmla="*/ 1508507 h 6847890"/>
              <a:gd name="connsiteX100" fmla="*/ 1713627 w 10920955"/>
              <a:gd name="connsiteY100" fmla="*/ 1328721 h 6847890"/>
              <a:gd name="connsiteX101" fmla="*/ 1571101 w 10920955"/>
              <a:gd name="connsiteY101" fmla="*/ 1213927 h 6847890"/>
              <a:gd name="connsiteX102" fmla="*/ 1461391 w 10920955"/>
              <a:gd name="connsiteY102" fmla="*/ 1122789 h 6847890"/>
              <a:gd name="connsiteX103" fmla="*/ 1244908 w 10920955"/>
              <a:gd name="connsiteY103" fmla="*/ 954707 h 6847890"/>
              <a:gd name="connsiteX104" fmla="*/ 1116096 w 10920955"/>
              <a:gd name="connsiteY104" fmla="*/ 833190 h 6847890"/>
              <a:gd name="connsiteX105" fmla="*/ 1078383 w 10920955"/>
              <a:gd name="connsiteY105" fmla="*/ 814265 h 6847890"/>
              <a:gd name="connsiteX106" fmla="*/ 1037731 w 10920955"/>
              <a:gd name="connsiteY106" fmla="*/ 787621 h 6847890"/>
              <a:gd name="connsiteX107" fmla="*/ 794310 w 10920955"/>
              <a:gd name="connsiteY107" fmla="*/ 586420 h 6847890"/>
              <a:gd name="connsiteX108" fmla="*/ 656927 w 10920955"/>
              <a:gd name="connsiteY108" fmla="*/ 469385 h 6847890"/>
              <a:gd name="connsiteX109" fmla="*/ 560685 w 10920955"/>
              <a:gd name="connsiteY109" fmla="*/ 389453 h 6847890"/>
              <a:gd name="connsiteX110" fmla="*/ 351549 w 10920955"/>
              <a:gd name="connsiteY110" fmla="*/ 214398 h 6847890"/>
              <a:gd name="connsiteX111" fmla="*/ 199963 w 10920955"/>
              <a:gd name="connsiteY111" fmla="*/ 100849 h 6847890"/>
              <a:gd name="connsiteX112" fmla="*/ 75803 w 10920955"/>
              <a:gd name="connsiteY112" fmla="*/ 0 h 6847890"/>
              <a:gd name="connsiteX113" fmla="*/ 62089 w 10920955"/>
              <a:gd name="connsiteY113" fmla="*/ 34363 h 6847890"/>
              <a:gd name="connsiteX114" fmla="*/ 52049 w 10920955"/>
              <a:gd name="connsiteY114" fmla="*/ 183521 h 6847890"/>
              <a:gd name="connsiteX115" fmla="*/ 47396 w 10920955"/>
              <a:gd name="connsiteY115" fmla="*/ 369532 h 6847890"/>
              <a:gd name="connsiteX116" fmla="*/ 48865 w 10920955"/>
              <a:gd name="connsiteY116" fmla="*/ 522923 h 6847890"/>
              <a:gd name="connsiteX117" fmla="*/ 34662 w 10920955"/>
              <a:gd name="connsiteY117" fmla="*/ 737570 h 6847890"/>
              <a:gd name="connsiteX118" fmla="*/ 26825 w 10920955"/>
              <a:gd name="connsiteY118" fmla="*/ 1048584 h 6847890"/>
              <a:gd name="connsiteX119" fmla="*/ 25111 w 10920955"/>
              <a:gd name="connsiteY119" fmla="*/ 1349140 h 6847890"/>
              <a:gd name="connsiteX120" fmla="*/ 17030 w 10920955"/>
              <a:gd name="connsiteY120" fmla="*/ 1577483 h 6847890"/>
              <a:gd name="connsiteX121" fmla="*/ 21438 w 10920955"/>
              <a:gd name="connsiteY121" fmla="*/ 1666878 h 6847890"/>
              <a:gd name="connsiteX122" fmla="*/ 15315 w 10920955"/>
              <a:gd name="connsiteY122" fmla="*/ 1891983 h 6847890"/>
              <a:gd name="connsiteX123" fmla="*/ 4295 w 10920955"/>
              <a:gd name="connsiteY123" fmla="*/ 2004287 h 6847890"/>
              <a:gd name="connsiteX124" fmla="*/ 2826 w 10920955"/>
              <a:gd name="connsiteY124" fmla="*/ 2196026 h 6847890"/>
              <a:gd name="connsiteX125" fmla="*/ 7234 w 10920955"/>
              <a:gd name="connsiteY125" fmla="*/ 2394736 h 6847890"/>
              <a:gd name="connsiteX126" fmla="*/ 5275 w 10920955"/>
              <a:gd name="connsiteY126" fmla="*/ 2541652 h 6847890"/>
              <a:gd name="connsiteX127" fmla="*/ 12622 w 10920955"/>
              <a:gd name="connsiteY127" fmla="*/ 2675869 h 6847890"/>
              <a:gd name="connsiteX128" fmla="*/ 28295 w 10920955"/>
              <a:gd name="connsiteY128" fmla="*/ 2929113 h 6847890"/>
              <a:gd name="connsiteX129" fmla="*/ 39805 w 10920955"/>
              <a:gd name="connsiteY129" fmla="*/ 3173393 h 6847890"/>
              <a:gd name="connsiteX130" fmla="*/ 35396 w 10920955"/>
              <a:gd name="connsiteY130" fmla="*/ 3347949 h 6847890"/>
              <a:gd name="connsiteX131" fmla="*/ 43478 w 10920955"/>
              <a:gd name="connsiteY131" fmla="*/ 3432613 h 6847890"/>
              <a:gd name="connsiteX132" fmla="*/ 40784 w 10920955"/>
              <a:gd name="connsiteY132" fmla="*/ 3749852 h 6847890"/>
              <a:gd name="connsiteX133" fmla="*/ 46417 w 10920955"/>
              <a:gd name="connsiteY133" fmla="*/ 4176408 h 6847890"/>
              <a:gd name="connsiteX134" fmla="*/ 50580 w 10920955"/>
              <a:gd name="connsiteY134" fmla="*/ 4365656 h 6847890"/>
              <a:gd name="connsiteX135" fmla="*/ 50090 w 10920955"/>
              <a:gd name="connsiteY135" fmla="*/ 4574078 h 6847890"/>
              <a:gd name="connsiteX136" fmla="*/ 52539 w 10920955"/>
              <a:gd name="connsiteY136" fmla="*/ 4590762 h 6847890"/>
              <a:gd name="connsiteX137" fmla="*/ 60130 w 10920955"/>
              <a:gd name="connsiteY137" fmla="*/ 4680157 h 6847890"/>
              <a:gd name="connsiteX138" fmla="*/ 61355 w 10920955"/>
              <a:gd name="connsiteY138" fmla="*/ 4816365 h 6847890"/>
              <a:gd name="connsiteX139" fmla="*/ 86823 w 10920955"/>
              <a:gd name="connsiteY139" fmla="*/ 5103475 h 6847890"/>
              <a:gd name="connsiteX140" fmla="*/ 80211 w 10920955"/>
              <a:gd name="connsiteY140" fmla="*/ 5165728 h 6847890"/>
              <a:gd name="connsiteX141" fmla="*/ 82905 w 10920955"/>
              <a:gd name="connsiteY141" fmla="*/ 5317126 h 6847890"/>
              <a:gd name="connsiteX142" fmla="*/ 73110 w 10920955"/>
              <a:gd name="connsiteY142" fmla="*/ 5699108 h 6847890"/>
              <a:gd name="connsiteX143" fmla="*/ 73844 w 10920955"/>
              <a:gd name="connsiteY143" fmla="*/ 5889602 h 6847890"/>
              <a:gd name="connsiteX144" fmla="*/ 69681 w 10920955"/>
              <a:gd name="connsiteY144" fmla="*/ 6113213 h 6847890"/>
              <a:gd name="connsiteX145" fmla="*/ 64783 w 10920955"/>
              <a:gd name="connsiteY145" fmla="*/ 6499678 h 6847890"/>
              <a:gd name="connsiteX146" fmla="*/ 68457 w 10920955"/>
              <a:gd name="connsiteY146" fmla="*/ 6645598 h 6847890"/>
              <a:gd name="connsiteX147" fmla="*/ 115720 w 10920955"/>
              <a:gd name="connsiteY147" fmla="*/ 6818412 h 6847890"/>
              <a:gd name="connsiteX148" fmla="*/ 170331 w 10920955"/>
              <a:gd name="connsiteY148" fmla="*/ 6839827 h 6847890"/>
              <a:gd name="connsiteX149" fmla="*/ 220044 w 10920955"/>
              <a:gd name="connsiteY149" fmla="*/ 6834348 h 6847890"/>
              <a:gd name="connsiteX150" fmla="*/ 465178 w 10920955"/>
              <a:gd name="connsiteY150" fmla="*/ 6824637 h 6847890"/>
              <a:gd name="connsiteX151" fmla="*/ 660111 w 10920955"/>
              <a:gd name="connsiteY151" fmla="*/ 6830613 h 6847890"/>
              <a:gd name="connsiteX152" fmla="*/ 845982 w 10920955"/>
              <a:gd name="connsiteY152" fmla="*/ 6826131 h 6847890"/>
              <a:gd name="connsiteX153" fmla="*/ 887369 w 10920955"/>
              <a:gd name="connsiteY153" fmla="*/ 6830613 h 6847890"/>
              <a:gd name="connsiteX154" fmla="*/ 1031854 w 10920955"/>
              <a:gd name="connsiteY154" fmla="*/ 6840076 h 6847890"/>
              <a:gd name="connsiteX155" fmla="*/ 1245398 w 10920955"/>
              <a:gd name="connsiteY155" fmla="*/ 6839578 h 6847890"/>
              <a:gd name="connsiteX156" fmla="*/ 1396495 w 10920955"/>
              <a:gd name="connsiteY156" fmla="*/ 6834348 h 6847890"/>
              <a:gd name="connsiteX157" fmla="*/ 1443024 w 10920955"/>
              <a:gd name="connsiteY157" fmla="*/ 6834348 h 6847890"/>
              <a:gd name="connsiteX158" fmla="*/ 1631589 w 10920955"/>
              <a:gd name="connsiteY158" fmla="*/ 6835842 h 6847890"/>
              <a:gd name="connsiteX159" fmla="*/ 1664159 w 10920955"/>
              <a:gd name="connsiteY159" fmla="*/ 6838581 h 6847890"/>
              <a:gd name="connsiteX160" fmla="*/ 1716811 w 10920955"/>
              <a:gd name="connsiteY160" fmla="*/ 6844060 h 6847890"/>
              <a:gd name="connsiteX161" fmla="*/ 1846602 w 10920955"/>
              <a:gd name="connsiteY161" fmla="*/ 6839329 h 6847890"/>
              <a:gd name="connsiteX162" fmla="*/ 2222753 w 10920955"/>
              <a:gd name="connsiteY162" fmla="*/ 6826131 h 6847890"/>
              <a:gd name="connsiteX163" fmla="*/ 2243324 w 10920955"/>
              <a:gd name="connsiteY163" fmla="*/ 6828372 h 6847890"/>
              <a:gd name="connsiteX164" fmla="*/ 2419890 w 10920955"/>
              <a:gd name="connsiteY164" fmla="*/ 6821649 h 6847890"/>
              <a:gd name="connsiteX165" fmla="*/ 2456868 w 10920955"/>
              <a:gd name="connsiteY165" fmla="*/ 6815174 h 6847890"/>
              <a:gd name="connsiteX166" fmla="*/ 2610659 w 10920955"/>
              <a:gd name="connsiteY166" fmla="*/ 6817914 h 6847890"/>
              <a:gd name="connsiteX167" fmla="*/ 2872936 w 10920955"/>
              <a:gd name="connsiteY167" fmla="*/ 6823392 h 6847890"/>
              <a:gd name="connsiteX168" fmla="*/ 3116602 w 10920955"/>
              <a:gd name="connsiteY168" fmla="*/ 6834099 h 6847890"/>
              <a:gd name="connsiteX169" fmla="*/ 3393082 w 10920955"/>
              <a:gd name="connsiteY169" fmla="*/ 6835593 h 6847890"/>
              <a:gd name="connsiteX170" fmla="*/ 3554954 w 10920955"/>
              <a:gd name="connsiteY170" fmla="*/ 6842068 h 6847890"/>
              <a:gd name="connsiteX171" fmla="*/ 3773151 w 10920955"/>
              <a:gd name="connsiteY171" fmla="*/ 6836091 h 6847890"/>
              <a:gd name="connsiteX172" fmla="*/ 3976900 w 10920955"/>
              <a:gd name="connsiteY172" fmla="*/ 6836091 h 6847890"/>
              <a:gd name="connsiteX173" fmla="*/ 4046693 w 10920955"/>
              <a:gd name="connsiteY173" fmla="*/ 6826380 h 6847890"/>
              <a:gd name="connsiteX174" fmla="*/ 4266360 w 10920955"/>
              <a:gd name="connsiteY174" fmla="*/ 6833601 h 6847890"/>
              <a:gd name="connsiteX175" fmla="*/ 4453456 w 10920955"/>
              <a:gd name="connsiteY175" fmla="*/ 6832356 h 6847890"/>
              <a:gd name="connsiteX176" fmla="*/ 4538432 w 10920955"/>
              <a:gd name="connsiteY176" fmla="*/ 6830115 h 6847890"/>
              <a:gd name="connsiteX177" fmla="*/ 4637613 w 10920955"/>
              <a:gd name="connsiteY177" fmla="*/ 6819159 h 6847890"/>
              <a:gd name="connsiteX178" fmla="*/ 4863401 w 10920955"/>
              <a:gd name="connsiteY178" fmla="*/ 6822147 h 6847890"/>
              <a:gd name="connsiteX179" fmla="*/ 5121515 w 10920955"/>
              <a:gd name="connsiteY179" fmla="*/ 6825135 h 6847890"/>
              <a:gd name="connsiteX180" fmla="*/ 5163147 w 10920955"/>
              <a:gd name="connsiteY180" fmla="*/ 6821898 h 6847890"/>
              <a:gd name="connsiteX181" fmla="*/ 5335794 w 10920955"/>
              <a:gd name="connsiteY181" fmla="*/ 6817914 h 6847890"/>
              <a:gd name="connsiteX182" fmla="*/ 5514319 w 10920955"/>
              <a:gd name="connsiteY182" fmla="*/ 6820902 h 6847890"/>
              <a:gd name="connsiteX183" fmla="*/ 5843696 w 10920955"/>
              <a:gd name="connsiteY183" fmla="*/ 6808700 h 6847890"/>
              <a:gd name="connsiteX184" fmla="*/ 5893408 w 10920955"/>
              <a:gd name="connsiteY184" fmla="*/ 6813929 h 6847890"/>
              <a:gd name="connsiteX185" fmla="*/ 6215194 w 10920955"/>
              <a:gd name="connsiteY185" fmla="*/ 6803720 h 6847890"/>
              <a:gd name="connsiteX186" fmla="*/ 6653792 w 10920955"/>
              <a:gd name="connsiteY186" fmla="*/ 6799487 h 6847890"/>
              <a:gd name="connsiteX187" fmla="*/ 6927089 w 10920955"/>
              <a:gd name="connsiteY187" fmla="*/ 6795005 h 6847890"/>
              <a:gd name="connsiteX188" fmla="*/ 7081369 w 10920955"/>
              <a:gd name="connsiteY188" fmla="*/ 6799985 h 6847890"/>
              <a:gd name="connsiteX189" fmla="*/ 7323076 w 10920955"/>
              <a:gd name="connsiteY189" fmla="*/ 6794009 h 6847890"/>
              <a:gd name="connsiteX190" fmla="*/ 7626005 w 10920955"/>
              <a:gd name="connsiteY190" fmla="*/ 6791767 h 6847890"/>
              <a:gd name="connsiteX191" fmla="*/ 7738164 w 10920955"/>
              <a:gd name="connsiteY191" fmla="*/ 6800483 h 6847890"/>
              <a:gd name="connsiteX192" fmla="*/ 8041093 w 10920955"/>
              <a:gd name="connsiteY192" fmla="*/ 6797495 h 6847890"/>
              <a:gd name="connsiteX193" fmla="*/ 8336185 w 10920955"/>
              <a:gd name="connsiteY193" fmla="*/ 6798989 h 6847890"/>
              <a:gd name="connsiteX194" fmla="*/ 8509567 w 10920955"/>
              <a:gd name="connsiteY194" fmla="*/ 6792016 h 6847890"/>
              <a:gd name="connsiteX195" fmla="*/ 8705969 w 10920955"/>
              <a:gd name="connsiteY195" fmla="*/ 6808949 h 6847890"/>
              <a:gd name="connsiteX196" fmla="*/ 8734131 w 10920955"/>
              <a:gd name="connsiteY196" fmla="*/ 6802226 h 6847890"/>
              <a:gd name="connsiteX197" fmla="*/ 8782130 w 10920955"/>
              <a:gd name="connsiteY197" fmla="*/ 6798740 h 6847890"/>
              <a:gd name="connsiteX198" fmla="*/ 8912166 w 10920955"/>
              <a:gd name="connsiteY198" fmla="*/ 6809945 h 6847890"/>
              <a:gd name="connsiteX199" fmla="*/ 9211911 w 10920955"/>
              <a:gd name="connsiteY199" fmla="*/ 6811688 h 6847890"/>
              <a:gd name="connsiteX200" fmla="*/ 9295174 w 10920955"/>
              <a:gd name="connsiteY200" fmla="*/ 6805961 h 6847890"/>
              <a:gd name="connsiteX201" fmla="*/ 9506759 w 10920955"/>
              <a:gd name="connsiteY201" fmla="*/ 6812186 h 6847890"/>
              <a:gd name="connsiteX202" fmla="*/ 9649285 w 10920955"/>
              <a:gd name="connsiteY202" fmla="*/ 6804467 h 6847890"/>
              <a:gd name="connsiteX203" fmla="*/ 9832218 w 10920955"/>
              <a:gd name="connsiteY203" fmla="*/ 6812933 h 6847890"/>
              <a:gd name="connsiteX204" fmla="*/ 10090821 w 10920955"/>
              <a:gd name="connsiteY204" fmla="*/ 6806459 h 6847890"/>
              <a:gd name="connsiteX205" fmla="*/ 10339629 w 10920955"/>
              <a:gd name="connsiteY205" fmla="*/ 6793013 h 6847890"/>
              <a:gd name="connsiteX206" fmla="*/ 10444442 w 10920955"/>
              <a:gd name="connsiteY206" fmla="*/ 6796748 h 6847890"/>
              <a:gd name="connsiteX207" fmla="*/ 10626151 w 10920955"/>
              <a:gd name="connsiteY207" fmla="*/ 6777823 h 6847890"/>
              <a:gd name="connsiteX208" fmla="*/ 10809328 w 10920955"/>
              <a:gd name="connsiteY208" fmla="*/ 6775333 h 6847890"/>
              <a:gd name="connsiteX209" fmla="*/ 10852184 w 10920955"/>
              <a:gd name="connsiteY209" fmla="*/ 6758898 h 6847890"/>
              <a:gd name="connsiteX210" fmla="*/ 10879367 w 10920955"/>
              <a:gd name="connsiteY210" fmla="*/ 6639871 h 6847890"/>
              <a:gd name="connsiteX211" fmla="*/ 10881816 w 10920955"/>
              <a:gd name="connsiteY211" fmla="*/ 6509140 h 6847890"/>
              <a:gd name="connsiteX212" fmla="*/ 10880591 w 10920955"/>
              <a:gd name="connsiteY212" fmla="*/ 6276564 h 6847890"/>
              <a:gd name="connsiteX213" fmla="*/ 10877163 w 10920955"/>
              <a:gd name="connsiteY213" fmla="*/ 6082834 h 6847890"/>
              <a:gd name="connsiteX214" fmla="*/ 10865163 w 10920955"/>
              <a:gd name="connsiteY214" fmla="*/ 5911266 h 6847890"/>
              <a:gd name="connsiteX215" fmla="*/ 10867122 w 10920955"/>
              <a:gd name="connsiteY215" fmla="*/ 5890847 h 6847890"/>
              <a:gd name="connsiteX216" fmla="*/ 10873489 w 10920955"/>
              <a:gd name="connsiteY216" fmla="*/ 5769080 h 6847890"/>
              <a:gd name="connsiteX217" fmla="*/ 10870796 w 10920955"/>
              <a:gd name="connsiteY217" fmla="*/ 5564394 h 6847890"/>
              <a:gd name="connsiteX218" fmla="*/ 10866633 w 10920955"/>
              <a:gd name="connsiteY218" fmla="*/ 5347256 h 6847890"/>
              <a:gd name="connsiteX219" fmla="*/ 10861000 w 10920955"/>
              <a:gd name="connsiteY219" fmla="*/ 5129870 h 6847890"/>
              <a:gd name="connsiteX220" fmla="*/ 10877897 w 10920955"/>
              <a:gd name="connsiteY220" fmla="*/ 4872144 h 6847890"/>
              <a:gd name="connsiteX221" fmla="*/ 10881571 w 10920955"/>
              <a:gd name="connsiteY221" fmla="*/ 4750378 h 6847890"/>
              <a:gd name="connsiteX222" fmla="*/ 10895774 w 10920955"/>
              <a:gd name="connsiteY222" fmla="*/ 4460778 h 6847890"/>
              <a:gd name="connsiteX223" fmla="*/ 10895530 w 10920955"/>
              <a:gd name="connsiteY223" fmla="*/ 4261321 h 6847890"/>
              <a:gd name="connsiteX224" fmla="*/ 10903366 w 10920955"/>
              <a:gd name="connsiteY224" fmla="*/ 4129594 h 6847890"/>
              <a:gd name="connsiteX225" fmla="*/ 10902631 w 10920955"/>
              <a:gd name="connsiteY225" fmla="*/ 3827544 h 6847890"/>
              <a:gd name="connsiteX226" fmla="*/ 10904101 w 10920955"/>
              <a:gd name="connsiteY226" fmla="*/ 3511300 h 6847890"/>
              <a:gd name="connsiteX227" fmla="*/ 10909488 w 10920955"/>
              <a:gd name="connsiteY227" fmla="*/ 3220207 h 6847890"/>
              <a:gd name="connsiteX228" fmla="*/ 528360 w 10920955"/>
              <a:gd name="connsiteY228" fmla="*/ 777411 h 6847890"/>
              <a:gd name="connsiteX229" fmla="*/ 559216 w 10920955"/>
              <a:gd name="connsiteY229" fmla="*/ 746285 h 6847890"/>
              <a:gd name="connsiteX230" fmla="*/ 592521 w 10920955"/>
              <a:gd name="connsiteY230" fmla="*/ 779653 h 6847890"/>
              <a:gd name="connsiteX231" fmla="*/ 606725 w 10920955"/>
              <a:gd name="connsiteY231" fmla="*/ 859336 h 6847890"/>
              <a:gd name="connsiteX232" fmla="*/ 620683 w 10920955"/>
              <a:gd name="connsiteY232" fmla="*/ 1113825 h 6847890"/>
              <a:gd name="connsiteX233" fmla="*/ 625091 w 10920955"/>
              <a:gd name="connsiteY233" fmla="*/ 1263231 h 6847890"/>
              <a:gd name="connsiteX234" fmla="*/ 589582 w 10920955"/>
              <a:gd name="connsiteY234" fmla="*/ 1308551 h 6847890"/>
              <a:gd name="connsiteX235" fmla="*/ 541584 w 10920955"/>
              <a:gd name="connsiteY235" fmla="*/ 1277923 h 6847890"/>
              <a:gd name="connsiteX236" fmla="*/ 526401 w 10920955"/>
              <a:gd name="connsiteY236" fmla="*/ 1183050 h 6847890"/>
              <a:gd name="connsiteX237" fmla="*/ 519544 w 10920955"/>
              <a:gd name="connsiteY237" fmla="*/ 983343 h 6847890"/>
              <a:gd name="connsiteX238" fmla="*/ 528360 w 10920955"/>
              <a:gd name="connsiteY238" fmla="*/ 777411 h 6847890"/>
              <a:gd name="connsiteX239" fmla="*/ 536686 w 10920955"/>
              <a:gd name="connsiteY239" fmla="*/ 1941786 h 6847890"/>
              <a:gd name="connsiteX240" fmla="*/ 550400 w 10920955"/>
              <a:gd name="connsiteY240" fmla="*/ 1852391 h 6847890"/>
              <a:gd name="connsiteX241" fmla="*/ 579052 w 10920955"/>
              <a:gd name="connsiteY241" fmla="*/ 1825996 h 6847890"/>
              <a:gd name="connsiteX242" fmla="*/ 613827 w 10920955"/>
              <a:gd name="connsiteY242" fmla="*/ 1853138 h 6847890"/>
              <a:gd name="connsiteX243" fmla="*/ 623867 w 10920955"/>
              <a:gd name="connsiteY243" fmla="*/ 1947264 h 6847890"/>
              <a:gd name="connsiteX244" fmla="*/ 615051 w 10920955"/>
              <a:gd name="connsiteY244" fmla="*/ 2124062 h 6847890"/>
              <a:gd name="connsiteX245" fmla="*/ 621908 w 10920955"/>
              <a:gd name="connsiteY245" fmla="*/ 2217690 h 6847890"/>
              <a:gd name="connsiteX246" fmla="*/ 632193 w 10920955"/>
              <a:gd name="connsiteY246" fmla="*/ 2425613 h 6847890"/>
              <a:gd name="connsiteX247" fmla="*/ 623867 w 10920955"/>
              <a:gd name="connsiteY247" fmla="*/ 2480396 h 6847890"/>
              <a:gd name="connsiteX248" fmla="*/ 584929 w 10920955"/>
              <a:gd name="connsiteY248" fmla="*/ 2517747 h 6847890"/>
              <a:gd name="connsiteX249" fmla="*/ 548441 w 10920955"/>
              <a:gd name="connsiteY249" fmla="*/ 2471680 h 6847890"/>
              <a:gd name="connsiteX250" fmla="*/ 527380 w 10920955"/>
              <a:gd name="connsiteY250" fmla="*/ 2321776 h 6847890"/>
              <a:gd name="connsiteX251" fmla="*/ 520768 w 10920955"/>
              <a:gd name="connsiteY251" fmla="*/ 2134520 h 6847890"/>
              <a:gd name="connsiteX252" fmla="*/ 536686 w 10920955"/>
              <a:gd name="connsiteY252" fmla="*/ 1941786 h 6847890"/>
              <a:gd name="connsiteX253" fmla="*/ 536686 w 10920955"/>
              <a:gd name="connsiteY253" fmla="*/ 3321056 h 6847890"/>
              <a:gd name="connsiteX254" fmla="*/ 534972 w 10920955"/>
              <a:gd name="connsiteY254" fmla="*/ 3210495 h 6847890"/>
              <a:gd name="connsiteX255" fmla="*/ 580277 w 10920955"/>
              <a:gd name="connsiteY255" fmla="*/ 3091219 h 6847890"/>
              <a:gd name="connsiteX256" fmla="*/ 611622 w 10920955"/>
              <a:gd name="connsiteY256" fmla="*/ 3125334 h 6847890"/>
              <a:gd name="connsiteX257" fmla="*/ 632438 w 10920955"/>
              <a:gd name="connsiteY257" fmla="*/ 3217966 h 6847890"/>
              <a:gd name="connsiteX258" fmla="*/ 623132 w 10920955"/>
              <a:gd name="connsiteY258" fmla="*/ 3346953 h 6847890"/>
              <a:gd name="connsiteX259" fmla="*/ 620194 w 10920955"/>
              <a:gd name="connsiteY259" fmla="*/ 3524249 h 6847890"/>
              <a:gd name="connsiteX260" fmla="*/ 618969 w 10920955"/>
              <a:gd name="connsiteY260" fmla="*/ 3661205 h 6847890"/>
              <a:gd name="connsiteX261" fmla="*/ 604521 w 10920955"/>
              <a:gd name="connsiteY261" fmla="*/ 3741137 h 6847890"/>
              <a:gd name="connsiteX262" fmla="*/ 563624 w 10920955"/>
              <a:gd name="connsiteY262" fmla="*/ 3760311 h 6847890"/>
              <a:gd name="connsiteX263" fmla="*/ 523952 w 10920955"/>
              <a:gd name="connsiteY263" fmla="*/ 3710260 h 6847890"/>
              <a:gd name="connsiteX264" fmla="*/ 536686 w 10920955"/>
              <a:gd name="connsiteY264" fmla="*/ 3321056 h 6847890"/>
              <a:gd name="connsiteX265" fmla="*/ 538890 w 10920955"/>
              <a:gd name="connsiteY265" fmla="*/ 4452810 h 6847890"/>
              <a:gd name="connsiteX266" fmla="*/ 570726 w 10920955"/>
              <a:gd name="connsiteY266" fmla="*/ 4360427 h 6847890"/>
              <a:gd name="connsiteX267" fmla="*/ 599868 w 10920955"/>
              <a:gd name="connsiteY267" fmla="*/ 4362170 h 6847890"/>
              <a:gd name="connsiteX268" fmla="*/ 623132 w 10920955"/>
              <a:gd name="connsiteY268" fmla="*/ 4478458 h 6847890"/>
              <a:gd name="connsiteX269" fmla="*/ 623622 w 10920955"/>
              <a:gd name="connsiteY269" fmla="*/ 4808646 h 6847890"/>
              <a:gd name="connsiteX270" fmla="*/ 630479 w 10920955"/>
              <a:gd name="connsiteY270" fmla="*/ 4907005 h 6847890"/>
              <a:gd name="connsiteX271" fmla="*/ 612602 w 10920955"/>
              <a:gd name="connsiteY271" fmla="*/ 4946598 h 6847890"/>
              <a:gd name="connsiteX272" fmla="*/ 563134 w 10920955"/>
              <a:gd name="connsiteY272" fmla="*/ 4931657 h 6847890"/>
              <a:gd name="connsiteX273" fmla="*/ 541339 w 10920955"/>
              <a:gd name="connsiteY273" fmla="*/ 4872642 h 6847890"/>
              <a:gd name="connsiteX274" fmla="*/ 528850 w 10920955"/>
              <a:gd name="connsiteY274" fmla="*/ 4715267 h 6847890"/>
              <a:gd name="connsiteX275" fmla="*/ 538890 w 10920955"/>
              <a:gd name="connsiteY275" fmla="*/ 4452810 h 6847890"/>
              <a:gd name="connsiteX276" fmla="*/ 563624 w 10920955"/>
              <a:gd name="connsiteY276" fmla="*/ 6013360 h 6847890"/>
              <a:gd name="connsiteX277" fmla="*/ 535462 w 10920955"/>
              <a:gd name="connsiteY277" fmla="*/ 5860716 h 6847890"/>
              <a:gd name="connsiteX278" fmla="*/ 530809 w 10920955"/>
              <a:gd name="connsiteY278" fmla="*/ 5758622 h 6847890"/>
              <a:gd name="connsiteX279" fmla="*/ 545502 w 10920955"/>
              <a:gd name="connsiteY279" fmla="*/ 5587054 h 6847890"/>
              <a:gd name="connsiteX280" fmla="*/ 542808 w 10920955"/>
              <a:gd name="connsiteY280" fmla="*/ 5561655 h 6847890"/>
              <a:gd name="connsiteX281" fmla="*/ 572440 w 10920955"/>
              <a:gd name="connsiteY281" fmla="*/ 5407019 h 6847890"/>
              <a:gd name="connsiteX282" fmla="*/ 596684 w 10920955"/>
              <a:gd name="connsiteY282" fmla="*/ 5406521 h 6847890"/>
              <a:gd name="connsiteX283" fmla="*/ 602072 w 10920955"/>
              <a:gd name="connsiteY283" fmla="*/ 5418224 h 6847890"/>
              <a:gd name="connsiteX284" fmla="*/ 642724 w 10920955"/>
              <a:gd name="connsiteY284" fmla="*/ 5591785 h 6847890"/>
              <a:gd name="connsiteX285" fmla="*/ 642968 w 10920955"/>
              <a:gd name="connsiteY285" fmla="*/ 5857230 h 6847890"/>
              <a:gd name="connsiteX286" fmla="*/ 645172 w 10920955"/>
              <a:gd name="connsiteY286" fmla="*/ 5983728 h 6847890"/>
              <a:gd name="connsiteX287" fmla="*/ 617990 w 10920955"/>
              <a:gd name="connsiteY287" fmla="*/ 6039506 h 6847890"/>
              <a:gd name="connsiteX288" fmla="*/ 563624 w 10920955"/>
              <a:gd name="connsiteY288" fmla="*/ 6013360 h 6847890"/>
              <a:gd name="connsiteX289" fmla="*/ 1158951 w 10920955"/>
              <a:gd name="connsiteY289" fmla="*/ 6355999 h 6847890"/>
              <a:gd name="connsiteX290" fmla="*/ 1000018 w 10920955"/>
              <a:gd name="connsiteY290" fmla="*/ 6373429 h 6847890"/>
              <a:gd name="connsiteX291" fmla="*/ 789413 w 10920955"/>
              <a:gd name="connsiteY291" fmla="*/ 6378410 h 6847890"/>
              <a:gd name="connsiteX292" fmla="*/ 636846 w 10920955"/>
              <a:gd name="connsiteY292" fmla="*/ 6368698 h 6847890"/>
              <a:gd name="connsiteX293" fmla="*/ 604766 w 10920955"/>
              <a:gd name="connsiteY293" fmla="*/ 6336078 h 6847890"/>
              <a:gd name="connsiteX294" fmla="*/ 643703 w 10920955"/>
              <a:gd name="connsiteY294" fmla="*/ 6299722 h 6847890"/>
              <a:gd name="connsiteX295" fmla="*/ 803861 w 10920955"/>
              <a:gd name="connsiteY295" fmla="*/ 6289513 h 6847890"/>
              <a:gd name="connsiteX296" fmla="*/ 1027690 w 10920955"/>
              <a:gd name="connsiteY296" fmla="*/ 6287521 h 6847890"/>
              <a:gd name="connsiteX297" fmla="*/ 1135932 w 10920955"/>
              <a:gd name="connsiteY297" fmla="*/ 6288766 h 6847890"/>
              <a:gd name="connsiteX298" fmla="*/ 1156992 w 10920955"/>
              <a:gd name="connsiteY298" fmla="*/ 6291256 h 6847890"/>
              <a:gd name="connsiteX299" fmla="*/ 1214297 w 10920955"/>
              <a:gd name="connsiteY299" fmla="*/ 6326864 h 6847890"/>
              <a:gd name="connsiteX300" fmla="*/ 1158951 w 10920955"/>
              <a:gd name="connsiteY300" fmla="*/ 6355999 h 6847890"/>
              <a:gd name="connsiteX301" fmla="*/ 2192632 w 10920955"/>
              <a:gd name="connsiteY301" fmla="*/ 6320888 h 6847890"/>
              <a:gd name="connsiteX302" fmla="*/ 2123328 w 10920955"/>
              <a:gd name="connsiteY302" fmla="*/ 6349773 h 6847890"/>
              <a:gd name="connsiteX303" fmla="*/ 1804481 w 10920955"/>
              <a:gd name="connsiteY303" fmla="*/ 6368947 h 6847890"/>
              <a:gd name="connsiteX304" fmla="*/ 1724402 w 10920955"/>
              <a:gd name="connsiteY304" fmla="*/ 6374675 h 6847890"/>
              <a:gd name="connsiteX305" fmla="*/ 1570611 w 10920955"/>
              <a:gd name="connsiteY305" fmla="*/ 6366706 h 6847890"/>
              <a:gd name="connsiteX306" fmla="*/ 1535592 w 10920955"/>
              <a:gd name="connsiteY306" fmla="*/ 6323378 h 6847890"/>
              <a:gd name="connsiteX307" fmla="*/ 1569142 w 10920955"/>
              <a:gd name="connsiteY307" fmla="*/ 6294991 h 6847890"/>
              <a:gd name="connsiteX308" fmla="*/ 1790767 w 10920955"/>
              <a:gd name="connsiteY308" fmla="*/ 6277560 h 6847890"/>
              <a:gd name="connsiteX309" fmla="*/ 1957782 w 10920955"/>
              <a:gd name="connsiteY309" fmla="*/ 6265359 h 6847890"/>
              <a:gd name="connsiteX310" fmla="*/ 2181612 w 10920955"/>
              <a:gd name="connsiteY310" fmla="*/ 6276066 h 6847890"/>
              <a:gd name="connsiteX311" fmla="*/ 2192632 w 10920955"/>
              <a:gd name="connsiteY311" fmla="*/ 6320888 h 6847890"/>
              <a:gd name="connsiteX312" fmla="*/ 3486385 w 10920955"/>
              <a:gd name="connsiteY312" fmla="*/ 6345291 h 6847890"/>
              <a:gd name="connsiteX313" fmla="*/ 3361002 w 10920955"/>
              <a:gd name="connsiteY313" fmla="*/ 6377165 h 6847890"/>
              <a:gd name="connsiteX314" fmla="*/ 3238312 w 10920955"/>
              <a:gd name="connsiteY314" fmla="*/ 6392603 h 6847890"/>
              <a:gd name="connsiteX315" fmla="*/ 3096521 w 10920955"/>
              <a:gd name="connsiteY315" fmla="*/ 6393599 h 6847890"/>
              <a:gd name="connsiteX316" fmla="*/ 2949587 w 10920955"/>
              <a:gd name="connsiteY316" fmla="*/ 6398331 h 6847890"/>
              <a:gd name="connsiteX317" fmla="*/ 2908445 w 10920955"/>
              <a:gd name="connsiteY317" fmla="*/ 6351766 h 6847890"/>
              <a:gd name="connsiteX318" fmla="*/ 2954974 w 10920955"/>
              <a:gd name="connsiteY318" fmla="*/ 6299473 h 6847890"/>
              <a:gd name="connsiteX319" fmla="*/ 3055379 w 10920955"/>
              <a:gd name="connsiteY319" fmla="*/ 6296983 h 6847890"/>
              <a:gd name="connsiteX320" fmla="*/ 3376430 w 10920955"/>
              <a:gd name="connsiteY320" fmla="*/ 6278307 h 6847890"/>
              <a:gd name="connsiteX321" fmla="*/ 3492018 w 10920955"/>
              <a:gd name="connsiteY321" fmla="*/ 6311177 h 6847890"/>
              <a:gd name="connsiteX322" fmla="*/ 3486385 w 10920955"/>
              <a:gd name="connsiteY322" fmla="*/ 6345291 h 6847890"/>
              <a:gd name="connsiteX323" fmla="*/ 4853116 w 10920955"/>
              <a:gd name="connsiteY323" fmla="*/ 6393848 h 6847890"/>
              <a:gd name="connsiteX324" fmla="*/ 4734834 w 10920955"/>
              <a:gd name="connsiteY324" fmla="*/ 6421240 h 6847890"/>
              <a:gd name="connsiteX325" fmla="*/ 4687326 w 10920955"/>
              <a:gd name="connsiteY325" fmla="*/ 6416508 h 6847890"/>
              <a:gd name="connsiteX326" fmla="*/ 4494107 w 10920955"/>
              <a:gd name="connsiteY326" fmla="*/ 6418500 h 6847890"/>
              <a:gd name="connsiteX327" fmla="*/ 4282033 w 10920955"/>
              <a:gd name="connsiteY327" fmla="*/ 6418749 h 6847890"/>
              <a:gd name="connsiteX328" fmla="*/ 4227667 w 10920955"/>
              <a:gd name="connsiteY328" fmla="*/ 6365710 h 6847890"/>
              <a:gd name="connsiteX329" fmla="*/ 4290359 w 10920955"/>
              <a:gd name="connsiteY329" fmla="*/ 6314165 h 6847890"/>
              <a:gd name="connsiteX330" fmla="*/ 4331990 w 10920955"/>
              <a:gd name="connsiteY330" fmla="*/ 6315908 h 6847890"/>
              <a:gd name="connsiteX331" fmla="*/ 4531820 w 10920955"/>
              <a:gd name="connsiteY331" fmla="*/ 6292252 h 6847890"/>
              <a:gd name="connsiteX332" fmla="*/ 4583982 w 10920955"/>
              <a:gd name="connsiteY332" fmla="*/ 6303208 h 6847890"/>
              <a:gd name="connsiteX333" fmla="*/ 4790669 w 10920955"/>
              <a:gd name="connsiteY333" fmla="*/ 6306695 h 6847890"/>
              <a:gd name="connsiteX334" fmla="*/ 4863646 w 10920955"/>
              <a:gd name="connsiteY334" fmla="*/ 6350271 h 6847890"/>
              <a:gd name="connsiteX335" fmla="*/ 4853116 w 10920955"/>
              <a:gd name="connsiteY335" fmla="*/ 6393848 h 6847890"/>
              <a:gd name="connsiteX336" fmla="*/ 6331027 w 10920955"/>
              <a:gd name="connsiteY336" fmla="*/ 6425224 h 6847890"/>
              <a:gd name="connsiteX337" fmla="*/ 6094708 w 10920955"/>
              <a:gd name="connsiteY337" fmla="*/ 6465812 h 6847890"/>
              <a:gd name="connsiteX338" fmla="*/ 5855695 w 10920955"/>
              <a:gd name="connsiteY338" fmla="*/ 6465812 h 6847890"/>
              <a:gd name="connsiteX339" fmla="*/ 5750882 w 10920955"/>
              <a:gd name="connsiteY339" fmla="*/ 6465812 h 6847890"/>
              <a:gd name="connsiteX340" fmla="*/ 5713414 w 10920955"/>
              <a:gd name="connsiteY340" fmla="*/ 6417006 h 6847890"/>
              <a:gd name="connsiteX341" fmla="*/ 5745985 w 10920955"/>
              <a:gd name="connsiteY341" fmla="*/ 6374675 h 6847890"/>
              <a:gd name="connsiteX342" fmla="*/ 5824105 w 10920955"/>
              <a:gd name="connsiteY342" fmla="*/ 6358738 h 6847890"/>
              <a:gd name="connsiteX343" fmla="*/ 6049403 w 10920955"/>
              <a:gd name="connsiteY343" fmla="*/ 6352513 h 6847890"/>
              <a:gd name="connsiteX344" fmla="*/ 6284987 w 10920955"/>
              <a:gd name="connsiteY344" fmla="*/ 6324623 h 6847890"/>
              <a:gd name="connsiteX345" fmla="*/ 6327353 w 10920955"/>
              <a:gd name="connsiteY345" fmla="*/ 6325370 h 6847890"/>
              <a:gd name="connsiteX346" fmla="*/ 6375842 w 10920955"/>
              <a:gd name="connsiteY346" fmla="*/ 6365710 h 6847890"/>
              <a:gd name="connsiteX347" fmla="*/ 6331027 w 10920955"/>
              <a:gd name="connsiteY347" fmla="*/ 6425224 h 6847890"/>
              <a:gd name="connsiteX348" fmla="*/ 7657350 w 10920955"/>
              <a:gd name="connsiteY348" fmla="*/ 6355750 h 6847890"/>
              <a:gd name="connsiteX349" fmla="*/ 7619882 w 10920955"/>
              <a:gd name="connsiteY349" fmla="*/ 6385382 h 6847890"/>
              <a:gd name="connsiteX350" fmla="*/ 7351728 w 10920955"/>
              <a:gd name="connsiteY350" fmla="*/ 6424477 h 6847890"/>
              <a:gd name="connsiteX351" fmla="*/ 7177366 w 10920955"/>
              <a:gd name="connsiteY351" fmla="*/ 6447884 h 6847890"/>
              <a:gd name="connsiteX352" fmla="*/ 7034595 w 10920955"/>
              <a:gd name="connsiteY352" fmla="*/ 6425971 h 6847890"/>
              <a:gd name="connsiteX353" fmla="*/ 6972883 w 10920955"/>
              <a:gd name="connsiteY353" fmla="*/ 6368200 h 6847890"/>
              <a:gd name="connsiteX354" fmla="*/ 7057125 w 10920955"/>
              <a:gd name="connsiteY354" fmla="*/ 6334086 h 6847890"/>
              <a:gd name="connsiteX355" fmla="*/ 7237609 w 10920955"/>
              <a:gd name="connsiteY355" fmla="*/ 6327612 h 6847890"/>
              <a:gd name="connsiteX356" fmla="*/ 7464377 w 10920955"/>
              <a:gd name="connsiteY356" fmla="*/ 6321884 h 6847890"/>
              <a:gd name="connsiteX357" fmla="*/ 7587312 w 10920955"/>
              <a:gd name="connsiteY357" fmla="*/ 6299473 h 6847890"/>
              <a:gd name="connsiteX358" fmla="*/ 7635555 w 10920955"/>
              <a:gd name="connsiteY358" fmla="*/ 6302959 h 6847890"/>
              <a:gd name="connsiteX359" fmla="*/ 7657350 w 10920955"/>
              <a:gd name="connsiteY359" fmla="*/ 6355750 h 6847890"/>
              <a:gd name="connsiteX360" fmla="*/ 8850699 w 10920955"/>
              <a:gd name="connsiteY360" fmla="*/ 6362722 h 6847890"/>
              <a:gd name="connsiteX361" fmla="*/ 8712336 w 10920955"/>
              <a:gd name="connsiteY361" fmla="*/ 6395591 h 6847890"/>
              <a:gd name="connsiteX362" fmla="*/ 8507608 w 10920955"/>
              <a:gd name="connsiteY362" fmla="*/ 6413271 h 6847890"/>
              <a:gd name="connsiteX363" fmla="*/ 8429733 w 10920955"/>
              <a:gd name="connsiteY363" fmla="*/ 6401817 h 6847890"/>
              <a:gd name="connsiteX364" fmla="*/ 8277412 w 10920955"/>
              <a:gd name="connsiteY364" fmla="*/ 6404805 h 6847890"/>
              <a:gd name="connsiteX365" fmla="*/ 8227454 w 10920955"/>
              <a:gd name="connsiteY365" fmla="*/ 6355003 h 6847890"/>
              <a:gd name="connsiteX366" fmla="*/ 8290881 w 10920955"/>
              <a:gd name="connsiteY366" fmla="*/ 6317651 h 6847890"/>
              <a:gd name="connsiteX367" fmla="*/ 8706459 w 10920955"/>
              <a:gd name="connsiteY367" fmla="*/ 6305450 h 6847890"/>
              <a:gd name="connsiteX368" fmla="*/ 8812006 w 10920955"/>
              <a:gd name="connsiteY368" fmla="*/ 6297730 h 6847890"/>
              <a:gd name="connsiteX369" fmla="*/ 8864168 w 10920955"/>
              <a:gd name="connsiteY369" fmla="*/ 6350770 h 6847890"/>
              <a:gd name="connsiteX370" fmla="*/ 8850699 w 10920955"/>
              <a:gd name="connsiteY370" fmla="*/ 6362722 h 6847890"/>
              <a:gd name="connsiteX371" fmla="*/ 9977437 w 10920955"/>
              <a:gd name="connsiteY371" fmla="*/ 6363718 h 6847890"/>
              <a:gd name="connsiteX372" fmla="*/ 9918174 w 10920955"/>
              <a:gd name="connsiteY372" fmla="*/ 6366208 h 6847890"/>
              <a:gd name="connsiteX373" fmla="*/ 9811157 w 10920955"/>
              <a:gd name="connsiteY373" fmla="*/ 6378161 h 6847890"/>
              <a:gd name="connsiteX374" fmla="*/ 9775648 w 10920955"/>
              <a:gd name="connsiteY374" fmla="*/ 6381896 h 6847890"/>
              <a:gd name="connsiteX375" fmla="*/ 9553043 w 10920955"/>
              <a:gd name="connsiteY375" fmla="*/ 6384137 h 6847890"/>
              <a:gd name="connsiteX376" fmla="*/ 9508228 w 10920955"/>
              <a:gd name="connsiteY376" fmla="*/ 6328857 h 6847890"/>
              <a:gd name="connsiteX377" fmla="*/ 9535411 w 10920955"/>
              <a:gd name="connsiteY377" fmla="*/ 6295738 h 6847890"/>
              <a:gd name="connsiteX378" fmla="*/ 9617939 w 10920955"/>
              <a:gd name="connsiteY378" fmla="*/ 6286774 h 6847890"/>
              <a:gd name="connsiteX379" fmla="*/ 9869441 w 10920955"/>
              <a:gd name="connsiteY379" fmla="*/ 6266604 h 6847890"/>
              <a:gd name="connsiteX380" fmla="*/ 9966907 w 10920955"/>
              <a:gd name="connsiteY380" fmla="*/ 6262620 h 6847890"/>
              <a:gd name="connsiteX381" fmla="*/ 10025191 w 10920955"/>
              <a:gd name="connsiteY381" fmla="*/ 6308687 h 6847890"/>
              <a:gd name="connsiteX382" fmla="*/ 9977437 w 10920955"/>
              <a:gd name="connsiteY382" fmla="*/ 6363718 h 6847890"/>
              <a:gd name="connsiteX383" fmla="*/ 10297753 w 10920955"/>
              <a:gd name="connsiteY383" fmla="*/ 2296626 h 6847890"/>
              <a:gd name="connsiteX384" fmla="*/ 10281835 w 10920955"/>
              <a:gd name="connsiteY384" fmla="*/ 2070524 h 6847890"/>
              <a:gd name="connsiteX385" fmla="*/ 10298733 w 10920955"/>
              <a:gd name="connsiteY385" fmla="*/ 1995821 h 6847890"/>
              <a:gd name="connsiteX386" fmla="*/ 10351139 w 10920955"/>
              <a:gd name="connsiteY386" fmla="*/ 1970920 h 6847890"/>
              <a:gd name="connsiteX387" fmla="*/ 10385424 w 10920955"/>
              <a:gd name="connsiteY387" fmla="*/ 2012505 h 6847890"/>
              <a:gd name="connsiteX388" fmla="*/ 10405995 w 10920955"/>
              <a:gd name="connsiteY388" fmla="*/ 2394736 h 6847890"/>
              <a:gd name="connsiteX389" fmla="*/ 10369016 w 10920955"/>
              <a:gd name="connsiteY389" fmla="*/ 2637024 h 6847890"/>
              <a:gd name="connsiteX390" fmla="*/ 10358486 w 10920955"/>
              <a:gd name="connsiteY390" fmla="*/ 2661925 h 6847890"/>
              <a:gd name="connsiteX391" fmla="*/ 10335466 w 10920955"/>
              <a:gd name="connsiteY391" fmla="*/ 2640012 h 6847890"/>
              <a:gd name="connsiteX392" fmla="*/ 10300937 w 10920955"/>
              <a:gd name="connsiteY392" fmla="*/ 2472926 h 6847890"/>
              <a:gd name="connsiteX393" fmla="*/ 10297753 w 10920955"/>
              <a:gd name="connsiteY393" fmla="*/ 2296626 h 6847890"/>
              <a:gd name="connsiteX394" fmla="*/ 10326895 w 10920955"/>
              <a:gd name="connsiteY394" fmla="*/ 763716 h 6847890"/>
              <a:gd name="connsiteX395" fmla="*/ 10365098 w 10920955"/>
              <a:gd name="connsiteY395" fmla="*/ 829953 h 6847890"/>
              <a:gd name="connsiteX396" fmla="*/ 10388118 w 10920955"/>
              <a:gd name="connsiteY396" fmla="*/ 1078465 h 6847890"/>
              <a:gd name="connsiteX397" fmla="*/ 10396444 w 10920955"/>
              <a:gd name="connsiteY397" fmla="*/ 1260741 h 6847890"/>
              <a:gd name="connsiteX398" fmla="*/ 10397668 w 10920955"/>
              <a:gd name="connsiteY398" fmla="*/ 1311539 h 6847890"/>
              <a:gd name="connsiteX399" fmla="*/ 10372445 w 10920955"/>
              <a:gd name="connsiteY399" fmla="*/ 1416373 h 6847890"/>
              <a:gd name="connsiteX400" fmla="*/ 10336936 w 10920955"/>
              <a:gd name="connsiteY400" fmla="*/ 1413385 h 6847890"/>
              <a:gd name="connsiteX401" fmla="*/ 10293100 w 10920955"/>
              <a:gd name="connsiteY401" fmla="*/ 1246050 h 6847890"/>
              <a:gd name="connsiteX402" fmla="*/ 10277182 w 10920955"/>
              <a:gd name="connsiteY402" fmla="*/ 1041114 h 6847890"/>
              <a:gd name="connsiteX403" fmla="*/ 10269101 w 10920955"/>
              <a:gd name="connsiteY403" fmla="*/ 819992 h 6847890"/>
              <a:gd name="connsiteX404" fmla="*/ 10326895 w 10920955"/>
              <a:gd name="connsiteY404" fmla="*/ 763716 h 6847890"/>
              <a:gd name="connsiteX405" fmla="*/ 10265673 w 10920955"/>
              <a:gd name="connsiteY405" fmla="*/ 4600473 h 6847890"/>
              <a:gd name="connsiteX406" fmla="*/ 10298243 w 10920955"/>
              <a:gd name="connsiteY406" fmla="*/ 4554406 h 6847890"/>
              <a:gd name="connsiteX407" fmla="*/ 10346976 w 10920955"/>
              <a:gd name="connsiteY407" fmla="*/ 4591509 h 6847890"/>
              <a:gd name="connsiteX408" fmla="*/ 10349425 w 10920955"/>
              <a:gd name="connsiteY408" fmla="*/ 4601469 h 6847890"/>
              <a:gd name="connsiteX409" fmla="*/ 10354078 w 10920955"/>
              <a:gd name="connsiteY409" fmla="*/ 4618900 h 6847890"/>
              <a:gd name="connsiteX410" fmla="*/ 10355302 w 10920955"/>
              <a:gd name="connsiteY410" fmla="*/ 4623382 h 6847890"/>
              <a:gd name="connsiteX411" fmla="*/ 10355057 w 10920955"/>
              <a:gd name="connsiteY411" fmla="*/ 4671939 h 6847890"/>
              <a:gd name="connsiteX412" fmla="*/ 10371220 w 10920955"/>
              <a:gd name="connsiteY412" fmla="*/ 4769053 h 6847890"/>
              <a:gd name="connsiteX413" fmla="*/ 10388363 w 10920955"/>
              <a:gd name="connsiteY413" fmla="*/ 4878867 h 6847890"/>
              <a:gd name="connsiteX414" fmla="*/ 10360200 w 10920955"/>
              <a:gd name="connsiteY414" fmla="*/ 5113933 h 6847890"/>
              <a:gd name="connsiteX415" fmla="*/ 10349180 w 10920955"/>
              <a:gd name="connsiteY415" fmla="*/ 5129870 h 6847890"/>
              <a:gd name="connsiteX416" fmla="*/ 10334487 w 10920955"/>
              <a:gd name="connsiteY416" fmla="*/ 5116672 h 6847890"/>
              <a:gd name="connsiteX417" fmla="*/ 10295059 w 10920955"/>
              <a:gd name="connsiteY417" fmla="*/ 4942863 h 6847890"/>
              <a:gd name="connsiteX418" fmla="*/ 10278652 w 10920955"/>
              <a:gd name="connsiteY418" fmla="*/ 4796196 h 6847890"/>
              <a:gd name="connsiteX419" fmla="*/ 10265673 w 10920955"/>
              <a:gd name="connsiteY419" fmla="*/ 4600473 h 6847890"/>
              <a:gd name="connsiteX420" fmla="*/ 10385669 w 10920955"/>
              <a:gd name="connsiteY420" fmla="*/ 6147826 h 6847890"/>
              <a:gd name="connsiteX421" fmla="*/ 10365588 w 10920955"/>
              <a:gd name="connsiteY421" fmla="*/ 6190158 h 6847890"/>
              <a:gd name="connsiteX422" fmla="*/ 10326895 w 10920955"/>
              <a:gd name="connsiteY422" fmla="*/ 6210576 h 6847890"/>
              <a:gd name="connsiteX423" fmla="*/ 10291876 w 10920955"/>
              <a:gd name="connsiteY423" fmla="*/ 6171980 h 6847890"/>
              <a:gd name="connsiteX424" fmla="*/ 10287713 w 10920955"/>
              <a:gd name="connsiteY424" fmla="*/ 6069387 h 6847890"/>
              <a:gd name="connsiteX425" fmla="*/ 10273264 w 10920955"/>
              <a:gd name="connsiteY425" fmla="*/ 5986218 h 6847890"/>
              <a:gd name="connsiteX426" fmla="*/ 10256122 w 10920955"/>
              <a:gd name="connsiteY426" fmla="*/ 5825108 h 6847890"/>
              <a:gd name="connsiteX427" fmla="*/ 10259061 w 10920955"/>
              <a:gd name="connsiteY427" fmla="*/ 5791242 h 6847890"/>
              <a:gd name="connsiteX428" fmla="*/ 10270815 w 10920955"/>
              <a:gd name="connsiteY428" fmla="*/ 5638350 h 6847890"/>
              <a:gd name="connsiteX429" fmla="*/ 10290896 w 10920955"/>
              <a:gd name="connsiteY429" fmla="*/ 5605231 h 6847890"/>
              <a:gd name="connsiteX430" fmla="*/ 10353588 w 10920955"/>
              <a:gd name="connsiteY430" fmla="*/ 5611706 h 6847890"/>
              <a:gd name="connsiteX431" fmla="*/ 10375383 w 10920955"/>
              <a:gd name="connsiteY431" fmla="*/ 5671219 h 6847890"/>
              <a:gd name="connsiteX432" fmla="*/ 10375628 w 10920955"/>
              <a:gd name="connsiteY432" fmla="*/ 5770326 h 6847890"/>
              <a:gd name="connsiteX433" fmla="*/ 10389832 w 10920955"/>
              <a:gd name="connsiteY433" fmla="*/ 5935918 h 6847890"/>
              <a:gd name="connsiteX434" fmla="*/ 10385669 w 10920955"/>
              <a:gd name="connsiteY434" fmla="*/ 6147826 h 6847890"/>
              <a:gd name="connsiteX435" fmla="*/ 10393505 w 10920955"/>
              <a:gd name="connsiteY435" fmla="*/ 3834267 h 6847890"/>
              <a:gd name="connsiteX436" fmla="*/ 10365833 w 10920955"/>
              <a:gd name="connsiteY436" fmla="*/ 3837753 h 6847890"/>
              <a:gd name="connsiteX437" fmla="*/ 10333507 w 10920955"/>
              <a:gd name="connsiteY437" fmla="*/ 3699801 h 6847890"/>
              <a:gd name="connsiteX438" fmla="*/ 10308528 w 10920955"/>
              <a:gd name="connsiteY438" fmla="*/ 3500593 h 6847890"/>
              <a:gd name="connsiteX439" fmla="*/ 10317344 w 10920955"/>
              <a:gd name="connsiteY439" fmla="*/ 3429127 h 6847890"/>
              <a:gd name="connsiteX440" fmla="*/ 10307059 w 10920955"/>
              <a:gd name="connsiteY440" fmla="*/ 3283455 h 6847890"/>
              <a:gd name="connsiteX441" fmla="*/ 10316365 w 10920955"/>
              <a:gd name="connsiteY441" fmla="*/ 3216472 h 6847890"/>
              <a:gd name="connsiteX442" fmla="*/ 10357017 w 10920955"/>
              <a:gd name="connsiteY442" fmla="*/ 3186839 h 6847890"/>
              <a:gd name="connsiteX443" fmla="*/ 10397668 w 10920955"/>
              <a:gd name="connsiteY443" fmla="*/ 3225436 h 6847890"/>
              <a:gd name="connsiteX444" fmla="*/ 10412117 w 10920955"/>
              <a:gd name="connsiteY444" fmla="*/ 3355669 h 6847890"/>
              <a:gd name="connsiteX445" fmla="*/ 10429014 w 10920955"/>
              <a:gd name="connsiteY445" fmla="*/ 3693825 h 6847890"/>
              <a:gd name="connsiteX446" fmla="*/ 10393505 w 10920955"/>
              <a:gd name="connsiteY446" fmla="*/ 3834267 h 6847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</a:cxnLst>
            <a:rect l="l" t="t" r="r" b="b"/>
            <a:pathLst>
              <a:path w="10920955" h="6847890">
                <a:moveTo>
                  <a:pt x="10909488" y="3220207"/>
                </a:moveTo>
                <a:cubicBezTo>
                  <a:pt x="10904590" y="3197547"/>
                  <a:pt x="10904346" y="3167914"/>
                  <a:pt x="10909243" y="3141519"/>
                </a:cubicBezTo>
                <a:cubicBezTo>
                  <a:pt x="10923447" y="3065820"/>
                  <a:pt x="10922467" y="2987880"/>
                  <a:pt x="10918059" y="2912678"/>
                </a:cubicBezTo>
                <a:cubicBezTo>
                  <a:pt x="10913406" y="2839967"/>
                  <a:pt x="10908509" y="2767007"/>
                  <a:pt x="10903611" y="2694047"/>
                </a:cubicBezTo>
                <a:cubicBezTo>
                  <a:pt x="10899938" y="2638269"/>
                  <a:pt x="10916590" y="2580996"/>
                  <a:pt x="10895285" y="2526463"/>
                </a:cubicBezTo>
                <a:cubicBezTo>
                  <a:pt x="10878387" y="2482637"/>
                  <a:pt x="10909733" y="2444289"/>
                  <a:pt x="10908264" y="2401459"/>
                </a:cubicBezTo>
                <a:cubicBezTo>
                  <a:pt x="10904835" y="2302104"/>
                  <a:pt x="10903856" y="2202500"/>
                  <a:pt x="10904346" y="2103145"/>
                </a:cubicBezTo>
                <a:cubicBezTo>
                  <a:pt x="10905080" y="1967434"/>
                  <a:pt x="10910713" y="1831972"/>
                  <a:pt x="10904835" y="1696012"/>
                </a:cubicBezTo>
                <a:cubicBezTo>
                  <a:pt x="10902386" y="1640234"/>
                  <a:pt x="10883285" y="1582712"/>
                  <a:pt x="10894305" y="1530420"/>
                </a:cubicBezTo>
                <a:cubicBezTo>
                  <a:pt x="10906305" y="1473645"/>
                  <a:pt x="10897734" y="1420357"/>
                  <a:pt x="10891366" y="1367069"/>
                </a:cubicBezTo>
                <a:cubicBezTo>
                  <a:pt x="10882795" y="1295105"/>
                  <a:pt x="10909488" y="1221896"/>
                  <a:pt x="10880346" y="1151426"/>
                </a:cubicBezTo>
                <a:cubicBezTo>
                  <a:pt x="10913651" y="1103118"/>
                  <a:pt x="10880346" y="1049082"/>
                  <a:pt x="10892591" y="997039"/>
                </a:cubicBezTo>
                <a:cubicBezTo>
                  <a:pt x="10900427" y="963671"/>
                  <a:pt x="10895774" y="921589"/>
                  <a:pt x="10893326" y="884984"/>
                </a:cubicBezTo>
                <a:cubicBezTo>
                  <a:pt x="10887448" y="792850"/>
                  <a:pt x="10875449" y="700467"/>
                  <a:pt x="10895040" y="609329"/>
                </a:cubicBezTo>
                <a:cubicBezTo>
                  <a:pt x="10912427" y="530144"/>
                  <a:pt x="10898713" y="451456"/>
                  <a:pt x="10901407" y="373018"/>
                </a:cubicBezTo>
                <a:cubicBezTo>
                  <a:pt x="10903856" y="302548"/>
                  <a:pt x="10890632" y="231580"/>
                  <a:pt x="10897734" y="161110"/>
                </a:cubicBezTo>
                <a:cubicBezTo>
                  <a:pt x="10901407" y="123011"/>
                  <a:pt x="10897244" y="87154"/>
                  <a:pt x="10886469" y="51545"/>
                </a:cubicBezTo>
                <a:cubicBezTo>
                  <a:pt x="10860510" y="54035"/>
                  <a:pt x="10844348" y="71964"/>
                  <a:pt x="10828919" y="89146"/>
                </a:cubicBezTo>
                <a:cubicBezTo>
                  <a:pt x="10823777" y="95122"/>
                  <a:pt x="10818634" y="100600"/>
                  <a:pt x="10813491" y="105332"/>
                </a:cubicBezTo>
                <a:cubicBezTo>
                  <a:pt x="10753493" y="160861"/>
                  <a:pt x="10682965" y="200703"/>
                  <a:pt x="10622722" y="256481"/>
                </a:cubicBezTo>
                <a:cubicBezTo>
                  <a:pt x="10571785" y="303544"/>
                  <a:pt x="10514726" y="349860"/>
                  <a:pt x="10455707" y="391196"/>
                </a:cubicBezTo>
                <a:cubicBezTo>
                  <a:pt x="10384689" y="440998"/>
                  <a:pt x="10315385" y="497274"/>
                  <a:pt x="10255877" y="563013"/>
                </a:cubicBezTo>
                <a:cubicBezTo>
                  <a:pt x="10248530" y="571231"/>
                  <a:pt x="10239469" y="579697"/>
                  <a:pt x="10229429" y="583681"/>
                </a:cubicBezTo>
                <a:cubicBezTo>
                  <a:pt x="10157676" y="612815"/>
                  <a:pt x="10105515" y="669590"/>
                  <a:pt x="10045762" y="715408"/>
                </a:cubicBezTo>
                <a:cubicBezTo>
                  <a:pt x="10017599" y="737072"/>
                  <a:pt x="9995314" y="762720"/>
                  <a:pt x="9975478" y="791605"/>
                </a:cubicBezTo>
                <a:cubicBezTo>
                  <a:pt x="9970335" y="799573"/>
                  <a:pt x="9961764" y="807542"/>
                  <a:pt x="9953193" y="810530"/>
                </a:cubicBezTo>
                <a:cubicBezTo>
                  <a:pt x="9883155" y="835680"/>
                  <a:pt x="9835891" y="887723"/>
                  <a:pt x="9786178" y="941261"/>
                </a:cubicBezTo>
                <a:cubicBezTo>
                  <a:pt x="9745771" y="984837"/>
                  <a:pt x="9690181" y="1014221"/>
                  <a:pt x="9640224" y="1048086"/>
                </a:cubicBezTo>
                <a:cubicBezTo>
                  <a:pt x="9628714" y="1055805"/>
                  <a:pt x="9613286" y="1060039"/>
                  <a:pt x="9605694" y="1071991"/>
                </a:cubicBezTo>
                <a:cubicBezTo>
                  <a:pt x="9567736" y="1131256"/>
                  <a:pt x="9503330" y="1159892"/>
                  <a:pt x="9454107" y="1205959"/>
                </a:cubicBezTo>
                <a:cubicBezTo>
                  <a:pt x="9399987" y="1257006"/>
                  <a:pt x="9335336" y="1297844"/>
                  <a:pt x="9280481" y="1349389"/>
                </a:cubicBezTo>
                <a:cubicBezTo>
                  <a:pt x="9233217" y="1393713"/>
                  <a:pt x="9176402" y="1428077"/>
                  <a:pt x="9132812" y="1473645"/>
                </a:cubicBezTo>
                <a:cubicBezTo>
                  <a:pt x="9072569" y="1536147"/>
                  <a:pt x="8995918" y="1575242"/>
                  <a:pt x="8937145" y="1638491"/>
                </a:cubicBezTo>
                <a:cubicBezTo>
                  <a:pt x="8902615" y="1675593"/>
                  <a:pt x="8858290" y="1706969"/>
                  <a:pt x="8809802" y="1728632"/>
                </a:cubicBezTo>
                <a:cubicBezTo>
                  <a:pt x="8794374" y="1735605"/>
                  <a:pt x="8783844" y="1750047"/>
                  <a:pt x="8774048" y="1764490"/>
                </a:cubicBezTo>
                <a:cubicBezTo>
                  <a:pt x="8752498" y="1796363"/>
                  <a:pt x="8727029" y="1824502"/>
                  <a:pt x="8692010" y="1841185"/>
                </a:cubicBezTo>
                <a:cubicBezTo>
                  <a:pt x="8651113" y="1860359"/>
                  <a:pt x="8639359" y="1913896"/>
                  <a:pt x="8593075" y="1926347"/>
                </a:cubicBezTo>
                <a:cubicBezTo>
                  <a:pt x="8538219" y="1941039"/>
                  <a:pt x="8513240" y="1997066"/>
                  <a:pt x="8464507" y="2020473"/>
                </a:cubicBezTo>
                <a:cubicBezTo>
                  <a:pt x="8463038" y="2020971"/>
                  <a:pt x="8461324" y="2021967"/>
                  <a:pt x="8461079" y="2022714"/>
                </a:cubicBezTo>
                <a:cubicBezTo>
                  <a:pt x="8444916" y="2077247"/>
                  <a:pt x="8392755" y="2097168"/>
                  <a:pt x="8353328" y="2122069"/>
                </a:cubicBezTo>
                <a:cubicBezTo>
                  <a:pt x="8301411" y="2154690"/>
                  <a:pt x="8275942" y="2221425"/>
                  <a:pt x="8209332" y="2232630"/>
                </a:cubicBezTo>
                <a:cubicBezTo>
                  <a:pt x="8201006" y="2234124"/>
                  <a:pt x="8193659" y="2244583"/>
                  <a:pt x="8187047" y="2251555"/>
                </a:cubicBezTo>
                <a:cubicBezTo>
                  <a:pt x="8131457" y="2310571"/>
                  <a:pt x="8066317" y="2358132"/>
                  <a:pt x="8005094" y="2410424"/>
                </a:cubicBezTo>
                <a:cubicBezTo>
                  <a:pt x="7942402" y="2463961"/>
                  <a:pt x="7878486" y="2517249"/>
                  <a:pt x="7815794" y="2570289"/>
                </a:cubicBezTo>
                <a:cubicBezTo>
                  <a:pt x="7754817" y="2621834"/>
                  <a:pt x="7702900" y="2687324"/>
                  <a:pt x="7625760" y="2722434"/>
                </a:cubicBezTo>
                <a:cubicBezTo>
                  <a:pt x="7579720" y="2743351"/>
                  <a:pt x="7542987" y="2785932"/>
                  <a:pt x="7502090" y="2818801"/>
                </a:cubicBezTo>
                <a:cubicBezTo>
                  <a:pt x="7499886" y="2820544"/>
                  <a:pt x="7498172" y="2825027"/>
                  <a:pt x="7496948" y="2825027"/>
                </a:cubicBezTo>
                <a:cubicBezTo>
                  <a:pt x="7451643" y="2819050"/>
                  <a:pt x="7441602" y="2863125"/>
                  <a:pt x="7422501" y="2885785"/>
                </a:cubicBezTo>
                <a:cubicBezTo>
                  <a:pt x="7409277" y="2901224"/>
                  <a:pt x="7395073" y="2915169"/>
                  <a:pt x="7380135" y="2928117"/>
                </a:cubicBezTo>
                <a:cubicBezTo>
                  <a:pt x="7335565" y="2966963"/>
                  <a:pt x="7285118" y="2997093"/>
                  <a:pt x="7238344" y="3032453"/>
                </a:cubicBezTo>
                <a:cubicBezTo>
                  <a:pt x="7249119" y="3070551"/>
                  <a:pt x="7249119" y="3109646"/>
                  <a:pt x="7248384" y="3148741"/>
                </a:cubicBezTo>
                <a:cubicBezTo>
                  <a:pt x="7248384" y="3156709"/>
                  <a:pt x="7248139" y="3164677"/>
                  <a:pt x="7248139" y="3172397"/>
                </a:cubicBezTo>
                <a:cubicBezTo>
                  <a:pt x="7247895" y="3188084"/>
                  <a:pt x="7247895" y="3203523"/>
                  <a:pt x="7248384" y="3219211"/>
                </a:cubicBezTo>
                <a:cubicBezTo>
                  <a:pt x="7250343" y="3251831"/>
                  <a:pt x="7252792" y="3290926"/>
                  <a:pt x="7241038" y="3326534"/>
                </a:cubicBezTo>
                <a:cubicBezTo>
                  <a:pt x="7226344" y="3371356"/>
                  <a:pt x="7218263" y="3417672"/>
                  <a:pt x="7220957" y="3465482"/>
                </a:cubicBezTo>
                <a:cubicBezTo>
                  <a:pt x="7222916" y="3497107"/>
                  <a:pt x="7202835" y="3522008"/>
                  <a:pt x="7194019" y="3550146"/>
                </a:cubicBezTo>
                <a:cubicBezTo>
                  <a:pt x="7173203" y="3616383"/>
                  <a:pt x="7170509" y="3687600"/>
                  <a:pt x="7135980" y="3750101"/>
                </a:cubicBezTo>
                <a:cubicBezTo>
                  <a:pt x="7122756" y="3774256"/>
                  <a:pt x="7125694" y="3808370"/>
                  <a:pt x="7110756" y="3831030"/>
                </a:cubicBezTo>
                <a:cubicBezTo>
                  <a:pt x="7062758" y="3903990"/>
                  <a:pt x="7037534" y="3989899"/>
                  <a:pt x="6982434" y="4059124"/>
                </a:cubicBezTo>
                <a:cubicBezTo>
                  <a:pt x="6960884" y="4086017"/>
                  <a:pt x="6947904" y="4120380"/>
                  <a:pt x="6932966" y="4152503"/>
                </a:cubicBezTo>
                <a:cubicBezTo>
                  <a:pt x="6928068" y="4163459"/>
                  <a:pt x="6922681" y="4174416"/>
                  <a:pt x="6913375" y="4179894"/>
                </a:cubicBezTo>
                <a:cubicBezTo>
                  <a:pt x="6869050" y="4205044"/>
                  <a:pt x="6854356" y="4256091"/>
                  <a:pt x="6819337" y="4288463"/>
                </a:cubicBezTo>
                <a:cubicBezTo>
                  <a:pt x="6786522" y="4318842"/>
                  <a:pt x="6763257" y="4357190"/>
                  <a:pt x="6732156" y="4389810"/>
                </a:cubicBezTo>
                <a:cubicBezTo>
                  <a:pt x="6672893" y="4452312"/>
                  <a:pt x="6603099" y="4502363"/>
                  <a:pt x="6537714" y="4556647"/>
                </a:cubicBezTo>
                <a:cubicBezTo>
                  <a:pt x="6476001" y="4607695"/>
                  <a:pt x="6417228" y="4661979"/>
                  <a:pt x="6357965" y="4715267"/>
                </a:cubicBezTo>
                <a:cubicBezTo>
                  <a:pt x="6286457" y="4780010"/>
                  <a:pt x="6208827" y="4837282"/>
                  <a:pt x="6138788" y="4904515"/>
                </a:cubicBezTo>
                <a:cubicBezTo>
                  <a:pt x="6043771" y="4995902"/>
                  <a:pt x="5937733" y="5075337"/>
                  <a:pt x="5828513" y="5148795"/>
                </a:cubicBezTo>
                <a:cubicBezTo>
                  <a:pt x="5775371" y="5184652"/>
                  <a:pt x="5723210" y="5221506"/>
                  <a:pt x="5679375" y="5268071"/>
                </a:cubicBezTo>
                <a:cubicBezTo>
                  <a:pt x="5627703" y="5322853"/>
                  <a:pt x="5563787" y="5358711"/>
                  <a:pt x="5502809" y="5399549"/>
                </a:cubicBezTo>
                <a:cubicBezTo>
                  <a:pt x="5483218" y="5412995"/>
                  <a:pt x="5461912" y="5411003"/>
                  <a:pt x="5443056" y="5397058"/>
                </a:cubicBezTo>
                <a:cubicBezTo>
                  <a:pt x="5399955" y="5364936"/>
                  <a:pt x="5350243" y="5343023"/>
                  <a:pt x="5310815" y="5305423"/>
                </a:cubicBezTo>
                <a:cubicBezTo>
                  <a:pt x="5233675" y="5232213"/>
                  <a:pt x="5145515" y="5173945"/>
                  <a:pt x="5060293" y="5110696"/>
                </a:cubicBezTo>
                <a:cubicBezTo>
                  <a:pt x="4936134" y="5018562"/>
                  <a:pt x="4818097" y="4916966"/>
                  <a:pt x="4703243" y="4812132"/>
                </a:cubicBezTo>
                <a:cubicBezTo>
                  <a:pt x="4614593" y="4730706"/>
                  <a:pt x="4520556" y="4656252"/>
                  <a:pt x="4428967" y="4578311"/>
                </a:cubicBezTo>
                <a:cubicBezTo>
                  <a:pt x="4349622" y="4510331"/>
                  <a:pt x="4265380" y="4447332"/>
                  <a:pt x="4193382" y="4372130"/>
                </a:cubicBezTo>
                <a:cubicBezTo>
                  <a:pt x="4150772" y="4328055"/>
                  <a:pt x="4117222" y="4270783"/>
                  <a:pt x="4075590" y="4225961"/>
                </a:cubicBezTo>
                <a:cubicBezTo>
                  <a:pt x="4020490" y="4166198"/>
                  <a:pt x="3998450" y="4084025"/>
                  <a:pt x="3934779" y="4031484"/>
                </a:cubicBezTo>
                <a:cubicBezTo>
                  <a:pt x="3906371" y="4008077"/>
                  <a:pt x="3903433" y="3964998"/>
                  <a:pt x="3883597" y="3933622"/>
                </a:cubicBezTo>
                <a:cubicBezTo>
                  <a:pt x="3839027" y="3863152"/>
                  <a:pt x="3810130" y="3782971"/>
                  <a:pt x="3784661" y="3705778"/>
                </a:cubicBezTo>
                <a:cubicBezTo>
                  <a:pt x="3768988" y="3658466"/>
                  <a:pt x="3723929" y="3614142"/>
                  <a:pt x="3741805" y="3555624"/>
                </a:cubicBezTo>
                <a:cubicBezTo>
                  <a:pt x="3697480" y="3486648"/>
                  <a:pt x="3704337" y="3403479"/>
                  <a:pt x="3688419" y="3327779"/>
                </a:cubicBezTo>
                <a:cubicBezTo>
                  <a:pt x="3675440" y="3267519"/>
                  <a:pt x="3662461" y="3201033"/>
                  <a:pt x="3678624" y="3132057"/>
                </a:cubicBezTo>
                <a:cubicBezTo>
                  <a:pt x="3690868" y="3081508"/>
                  <a:pt x="3687930" y="3025231"/>
                  <a:pt x="3699440" y="2972441"/>
                </a:cubicBezTo>
                <a:cubicBezTo>
                  <a:pt x="3667849" y="2967959"/>
                  <a:pt x="3648502" y="2942560"/>
                  <a:pt x="3629891" y="2922141"/>
                </a:cubicBezTo>
                <a:cubicBezTo>
                  <a:pt x="3605892" y="2895995"/>
                  <a:pt x="3574056" y="2877070"/>
                  <a:pt x="3559607" y="2839220"/>
                </a:cubicBezTo>
                <a:cubicBezTo>
                  <a:pt x="3552995" y="2822537"/>
                  <a:pt x="3520425" y="2819299"/>
                  <a:pt x="3500344" y="2804359"/>
                </a:cubicBezTo>
                <a:cubicBezTo>
                  <a:pt x="3435203" y="2755055"/>
                  <a:pt x="3361491" y="2715462"/>
                  <a:pt x="3303697" y="2657691"/>
                </a:cubicBezTo>
                <a:cubicBezTo>
                  <a:pt x="3259617" y="2613617"/>
                  <a:pt x="3208190" y="2579253"/>
                  <a:pt x="3162641" y="2536921"/>
                </a:cubicBezTo>
                <a:cubicBezTo>
                  <a:pt x="3105581" y="2484131"/>
                  <a:pt x="3044359" y="2434080"/>
                  <a:pt x="2980688" y="2387515"/>
                </a:cubicBezTo>
                <a:cubicBezTo>
                  <a:pt x="2928526" y="2349416"/>
                  <a:pt x="2877589" y="2307831"/>
                  <a:pt x="2833999" y="2258776"/>
                </a:cubicBezTo>
                <a:cubicBezTo>
                  <a:pt x="2820774" y="2243587"/>
                  <a:pt x="2808285" y="2228646"/>
                  <a:pt x="2786245" y="2226903"/>
                </a:cubicBezTo>
                <a:cubicBezTo>
                  <a:pt x="2768123" y="2225409"/>
                  <a:pt x="2754654" y="2210717"/>
                  <a:pt x="2745104" y="2199263"/>
                </a:cubicBezTo>
                <a:cubicBezTo>
                  <a:pt x="2701513" y="2146472"/>
                  <a:pt x="2646168" y="2111362"/>
                  <a:pt x="2590088" y="2075006"/>
                </a:cubicBezTo>
                <a:cubicBezTo>
                  <a:pt x="2564865" y="2058572"/>
                  <a:pt x="2544784" y="2028441"/>
                  <a:pt x="2525437" y="2004785"/>
                </a:cubicBezTo>
                <a:cubicBezTo>
                  <a:pt x="2490173" y="1962204"/>
                  <a:pt x="2443889" y="1942035"/>
                  <a:pt x="2401768" y="1913398"/>
                </a:cubicBezTo>
                <a:cubicBezTo>
                  <a:pt x="2396380" y="1909663"/>
                  <a:pt x="2389523" y="1908667"/>
                  <a:pt x="2385360" y="1902193"/>
                </a:cubicBezTo>
                <a:cubicBezTo>
                  <a:pt x="2345443" y="1837948"/>
                  <a:pt x="2268303" y="1814541"/>
                  <a:pt x="2226916" y="1748553"/>
                </a:cubicBezTo>
                <a:cubicBezTo>
                  <a:pt x="2210509" y="1722158"/>
                  <a:pt x="2172796" y="1701988"/>
                  <a:pt x="2136307" y="1689289"/>
                </a:cubicBezTo>
                <a:cubicBezTo>
                  <a:pt x="2115736" y="1682316"/>
                  <a:pt x="2097125" y="1655921"/>
                  <a:pt x="2078758" y="1638242"/>
                </a:cubicBezTo>
                <a:cubicBezTo>
                  <a:pt x="2028556" y="1589684"/>
                  <a:pt x="1965619" y="1556815"/>
                  <a:pt x="1918355" y="1508507"/>
                </a:cubicBezTo>
                <a:cubicBezTo>
                  <a:pt x="1854194" y="1443515"/>
                  <a:pt x="1777299" y="1394709"/>
                  <a:pt x="1713627" y="1328721"/>
                </a:cubicBezTo>
                <a:cubicBezTo>
                  <a:pt x="1672486" y="1286140"/>
                  <a:pt x="1621549" y="1248789"/>
                  <a:pt x="1571101" y="1213927"/>
                </a:cubicBezTo>
                <a:cubicBezTo>
                  <a:pt x="1532653" y="1187034"/>
                  <a:pt x="1493471" y="1155908"/>
                  <a:pt x="1461391" y="1122789"/>
                </a:cubicBezTo>
                <a:cubicBezTo>
                  <a:pt x="1396250" y="1055556"/>
                  <a:pt x="1313722" y="1014470"/>
                  <a:pt x="1244908" y="954707"/>
                </a:cubicBezTo>
                <a:cubicBezTo>
                  <a:pt x="1200583" y="916359"/>
                  <a:pt x="1164829" y="867802"/>
                  <a:pt x="1116096" y="833190"/>
                </a:cubicBezTo>
                <a:cubicBezTo>
                  <a:pt x="1103606" y="824225"/>
                  <a:pt x="1096015" y="813518"/>
                  <a:pt x="1078383" y="814265"/>
                </a:cubicBezTo>
                <a:cubicBezTo>
                  <a:pt x="1060016" y="815012"/>
                  <a:pt x="1048996" y="801067"/>
                  <a:pt x="1037731" y="787621"/>
                </a:cubicBezTo>
                <a:cubicBezTo>
                  <a:pt x="968917" y="705198"/>
                  <a:pt x="886879" y="640705"/>
                  <a:pt x="794310" y="586420"/>
                </a:cubicBezTo>
                <a:cubicBezTo>
                  <a:pt x="743128" y="556539"/>
                  <a:pt x="697579" y="513460"/>
                  <a:pt x="656927" y="469385"/>
                </a:cubicBezTo>
                <a:cubicBezTo>
                  <a:pt x="628030" y="437761"/>
                  <a:pt x="593011" y="414354"/>
                  <a:pt x="560685" y="389453"/>
                </a:cubicBezTo>
                <a:cubicBezTo>
                  <a:pt x="488443" y="333923"/>
                  <a:pt x="418894" y="276402"/>
                  <a:pt x="351549" y="214398"/>
                </a:cubicBezTo>
                <a:cubicBezTo>
                  <a:pt x="305755" y="172066"/>
                  <a:pt x="247716" y="143181"/>
                  <a:pt x="199963" y="100849"/>
                </a:cubicBezTo>
                <a:cubicBezTo>
                  <a:pt x="160290" y="65241"/>
                  <a:pt x="117435" y="33367"/>
                  <a:pt x="75803" y="0"/>
                </a:cubicBezTo>
                <a:cubicBezTo>
                  <a:pt x="64783" y="8715"/>
                  <a:pt x="64049" y="21415"/>
                  <a:pt x="62089" y="34363"/>
                </a:cubicBezTo>
                <a:cubicBezTo>
                  <a:pt x="54743" y="83668"/>
                  <a:pt x="47641" y="132723"/>
                  <a:pt x="52049" y="183521"/>
                </a:cubicBezTo>
                <a:cubicBezTo>
                  <a:pt x="57437" y="245276"/>
                  <a:pt x="48131" y="307528"/>
                  <a:pt x="47396" y="369532"/>
                </a:cubicBezTo>
                <a:cubicBezTo>
                  <a:pt x="46661" y="421077"/>
                  <a:pt x="49600" y="471875"/>
                  <a:pt x="48865" y="522923"/>
                </a:cubicBezTo>
                <a:cubicBezTo>
                  <a:pt x="48131" y="594389"/>
                  <a:pt x="34662" y="665357"/>
                  <a:pt x="34662" y="737570"/>
                </a:cubicBezTo>
                <a:cubicBezTo>
                  <a:pt x="34417" y="841407"/>
                  <a:pt x="34172" y="945245"/>
                  <a:pt x="26825" y="1048584"/>
                </a:cubicBezTo>
                <a:cubicBezTo>
                  <a:pt x="19968" y="1149185"/>
                  <a:pt x="34662" y="1249536"/>
                  <a:pt x="25111" y="1349140"/>
                </a:cubicBezTo>
                <a:cubicBezTo>
                  <a:pt x="17520" y="1425337"/>
                  <a:pt x="26336" y="1501535"/>
                  <a:pt x="17030" y="1577483"/>
                </a:cubicBezTo>
                <a:cubicBezTo>
                  <a:pt x="13601" y="1606119"/>
                  <a:pt x="18254" y="1636996"/>
                  <a:pt x="21438" y="1666878"/>
                </a:cubicBezTo>
                <a:cubicBezTo>
                  <a:pt x="29274" y="1741581"/>
                  <a:pt x="13111" y="1816284"/>
                  <a:pt x="15315" y="1891983"/>
                </a:cubicBezTo>
                <a:cubicBezTo>
                  <a:pt x="16295" y="1927094"/>
                  <a:pt x="-1582" y="1969426"/>
                  <a:pt x="4295" y="2004287"/>
                </a:cubicBezTo>
                <a:cubicBezTo>
                  <a:pt x="14581" y="2069279"/>
                  <a:pt x="10663" y="2132279"/>
                  <a:pt x="2826" y="2196026"/>
                </a:cubicBezTo>
                <a:cubicBezTo>
                  <a:pt x="-5255" y="2262262"/>
                  <a:pt x="17764" y="2326756"/>
                  <a:pt x="7234" y="2394736"/>
                </a:cubicBezTo>
                <a:cubicBezTo>
                  <a:pt x="132" y="2441301"/>
                  <a:pt x="-3786" y="2493842"/>
                  <a:pt x="5275" y="2541652"/>
                </a:cubicBezTo>
                <a:cubicBezTo>
                  <a:pt x="13846" y="2586972"/>
                  <a:pt x="18989" y="2637771"/>
                  <a:pt x="12622" y="2675869"/>
                </a:cubicBezTo>
                <a:cubicBezTo>
                  <a:pt x="-2317" y="2763521"/>
                  <a:pt x="20703" y="2846691"/>
                  <a:pt x="28295" y="2929113"/>
                </a:cubicBezTo>
                <a:cubicBezTo>
                  <a:pt x="35396" y="3010540"/>
                  <a:pt x="20213" y="3092215"/>
                  <a:pt x="39805" y="3173393"/>
                </a:cubicBezTo>
                <a:cubicBezTo>
                  <a:pt x="53518" y="3229669"/>
                  <a:pt x="29274" y="3288685"/>
                  <a:pt x="35396" y="3347949"/>
                </a:cubicBezTo>
                <a:cubicBezTo>
                  <a:pt x="38335" y="3375589"/>
                  <a:pt x="44457" y="3403479"/>
                  <a:pt x="43478" y="3432613"/>
                </a:cubicBezTo>
                <a:cubicBezTo>
                  <a:pt x="39560" y="3538193"/>
                  <a:pt x="34417" y="3645268"/>
                  <a:pt x="40784" y="3749852"/>
                </a:cubicBezTo>
                <a:cubicBezTo>
                  <a:pt x="49845" y="3892038"/>
                  <a:pt x="39315" y="4033974"/>
                  <a:pt x="46417" y="4176408"/>
                </a:cubicBezTo>
                <a:cubicBezTo>
                  <a:pt x="49355" y="4237167"/>
                  <a:pt x="70906" y="4298672"/>
                  <a:pt x="50580" y="4365656"/>
                </a:cubicBezTo>
                <a:cubicBezTo>
                  <a:pt x="30744" y="4430399"/>
                  <a:pt x="76293" y="4503857"/>
                  <a:pt x="50090" y="4574078"/>
                </a:cubicBezTo>
                <a:cubicBezTo>
                  <a:pt x="48376" y="4578560"/>
                  <a:pt x="50335" y="4585782"/>
                  <a:pt x="52539" y="4590762"/>
                </a:cubicBezTo>
                <a:cubicBezTo>
                  <a:pt x="64293" y="4619896"/>
                  <a:pt x="60375" y="4650275"/>
                  <a:pt x="60130" y="4680157"/>
                </a:cubicBezTo>
                <a:cubicBezTo>
                  <a:pt x="59885" y="4725477"/>
                  <a:pt x="55477" y="4771544"/>
                  <a:pt x="61355" y="4816365"/>
                </a:cubicBezTo>
                <a:cubicBezTo>
                  <a:pt x="73599" y="4911737"/>
                  <a:pt x="82415" y="5007357"/>
                  <a:pt x="86823" y="5103475"/>
                </a:cubicBezTo>
                <a:cubicBezTo>
                  <a:pt x="87803" y="5125388"/>
                  <a:pt x="76048" y="5146554"/>
                  <a:pt x="80211" y="5165728"/>
                </a:cubicBezTo>
                <a:cubicBezTo>
                  <a:pt x="90987" y="5216526"/>
                  <a:pt x="89517" y="5268569"/>
                  <a:pt x="82905" y="5317126"/>
                </a:cubicBezTo>
                <a:cubicBezTo>
                  <a:pt x="65763" y="5444371"/>
                  <a:pt x="81681" y="5571615"/>
                  <a:pt x="73110" y="5699108"/>
                </a:cubicBezTo>
                <a:cubicBezTo>
                  <a:pt x="68946" y="5759618"/>
                  <a:pt x="68702" y="5825357"/>
                  <a:pt x="73844" y="5889602"/>
                </a:cubicBezTo>
                <a:cubicBezTo>
                  <a:pt x="79477" y="5962562"/>
                  <a:pt x="71395" y="6038510"/>
                  <a:pt x="69681" y="6113213"/>
                </a:cubicBezTo>
                <a:cubicBezTo>
                  <a:pt x="66498" y="6241703"/>
                  <a:pt x="70416" y="6370690"/>
                  <a:pt x="64783" y="6499678"/>
                </a:cubicBezTo>
                <a:cubicBezTo>
                  <a:pt x="62579" y="6547737"/>
                  <a:pt x="70416" y="6596792"/>
                  <a:pt x="68457" y="6645598"/>
                </a:cubicBezTo>
                <a:cubicBezTo>
                  <a:pt x="66008" y="6708598"/>
                  <a:pt x="90987" y="6763878"/>
                  <a:pt x="115720" y="6818412"/>
                </a:cubicBezTo>
                <a:cubicBezTo>
                  <a:pt x="124292" y="6837336"/>
                  <a:pt x="148046" y="6849538"/>
                  <a:pt x="170331" y="6839827"/>
                </a:cubicBezTo>
                <a:cubicBezTo>
                  <a:pt x="187473" y="6832356"/>
                  <a:pt x="203391" y="6833601"/>
                  <a:pt x="220044" y="6834348"/>
                </a:cubicBezTo>
                <a:cubicBezTo>
                  <a:pt x="302082" y="6838581"/>
                  <a:pt x="383630" y="6829617"/>
                  <a:pt x="465178" y="6824637"/>
                </a:cubicBezTo>
                <a:cubicBezTo>
                  <a:pt x="529829" y="6820902"/>
                  <a:pt x="595705" y="6827625"/>
                  <a:pt x="660111" y="6830613"/>
                </a:cubicBezTo>
                <a:cubicBezTo>
                  <a:pt x="722803" y="6833601"/>
                  <a:pt x="784025" y="6840076"/>
                  <a:pt x="845982" y="6826131"/>
                </a:cubicBezTo>
                <a:cubicBezTo>
                  <a:pt x="859941" y="6823143"/>
                  <a:pt x="875124" y="6823392"/>
                  <a:pt x="887369" y="6830613"/>
                </a:cubicBezTo>
                <a:cubicBezTo>
                  <a:pt x="933898" y="6858004"/>
                  <a:pt x="984835" y="6842068"/>
                  <a:pt x="1031854" y="6840076"/>
                </a:cubicBezTo>
                <a:cubicBezTo>
                  <a:pt x="1103117" y="6837336"/>
                  <a:pt x="1174869" y="6832854"/>
                  <a:pt x="1245398" y="6839578"/>
                </a:cubicBezTo>
                <a:cubicBezTo>
                  <a:pt x="1297069" y="6844309"/>
                  <a:pt x="1346047" y="6848044"/>
                  <a:pt x="1396495" y="6834348"/>
                </a:cubicBezTo>
                <a:cubicBezTo>
                  <a:pt x="1410943" y="6830364"/>
                  <a:pt x="1427841" y="6832605"/>
                  <a:pt x="1443024" y="6834348"/>
                </a:cubicBezTo>
                <a:cubicBezTo>
                  <a:pt x="1505960" y="6842068"/>
                  <a:pt x="1568652" y="6859249"/>
                  <a:pt x="1631589" y="6835842"/>
                </a:cubicBezTo>
                <a:cubicBezTo>
                  <a:pt x="1642119" y="6832107"/>
                  <a:pt x="1654364" y="6830862"/>
                  <a:pt x="1664159" y="6838581"/>
                </a:cubicBezTo>
                <a:cubicBezTo>
                  <a:pt x="1680812" y="6851530"/>
                  <a:pt x="1698689" y="6848542"/>
                  <a:pt x="1716811" y="6844060"/>
                </a:cubicBezTo>
                <a:cubicBezTo>
                  <a:pt x="1759666" y="6833352"/>
                  <a:pt x="1803502" y="6840076"/>
                  <a:pt x="1846602" y="6839329"/>
                </a:cubicBezTo>
                <a:cubicBezTo>
                  <a:pt x="1971986" y="6836838"/>
                  <a:pt x="2098104" y="6854767"/>
                  <a:pt x="2222753" y="6826131"/>
                </a:cubicBezTo>
                <a:cubicBezTo>
                  <a:pt x="2228876" y="6824637"/>
                  <a:pt x="2236467" y="6828372"/>
                  <a:pt x="2243324" y="6828372"/>
                </a:cubicBezTo>
                <a:cubicBezTo>
                  <a:pt x="2302343" y="6827625"/>
                  <a:pt x="2361851" y="6844558"/>
                  <a:pt x="2419890" y="6821649"/>
                </a:cubicBezTo>
                <a:cubicBezTo>
                  <a:pt x="2431889" y="6816918"/>
                  <a:pt x="2443399" y="6814676"/>
                  <a:pt x="2456868" y="6815174"/>
                </a:cubicBezTo>
                <a:cubicBezTo>
                  <a:pt x="2508050" y="6816669"/>
                  <a:pt x="2558008" y="6831360"/>
                  <a:pt x="2610659" y="6817914"/>
                </a:cubicBezTo>
                <a:cubicBezTo>
                  <a:pt x="2697350" y="6796001"/>
                  <a:pt x="2784776" y="6828123"/>
                  <a:pt x="2872936" y="6823392"/>
                </a:cubicBezTo>
                <a:cubicBezTo>
                  <a:pt x="2953750" y="6818910"/>
                  <a:pt x="3035298" y="6830364"/>
                  <a:pt x="3116602" y="6834099"/>
                </a:cubicBezTo>
                <a:cubicBezTo>
                  <a:pt x="3208680" y="6838083"/>
                  <a:pt x="3300759" y="6840076"/>
                  <a:pt x="3393082" y="6835593"/>
                </a:cubicBezTo>
                <a:cubicBezTo>
                  <a:pt x="3447938" y="6832605"/>
                  <a:pt x="3507691" y="6852277"/>
                  <a:pt x="3554954" y="6842068"/>
                </a:cubicBezTo>
                <a:cubicBezTo>
                  <a:pt x="3629646" y="6825384"/>
                  <a:pt x="3700664" y="6845305"/>
                  <a:pt x="3773151" y="6836091"/>
                </a:cubicBezTo>
                <a:cubicBezTo>
                  <a:pt x="3840006" y="6827874"/>
                  <a:pt x="3908820" y="6830115"/>
                  <a:pt x="3976900" y="6836091"/>
                </a:cubicBezTo>
                <a:cubicBezTo>
                  <a:pt x="3999919" y="6838083"/>
                  <a:pt x="4025388" y="6821400"/>
                  <a:pt x="4046693" y="6826380"/>
                </a:cubicBezTo>
                <a:cubicBezTo>
                  <a:pt x="4120160" y="6843562"/>
                  <a:pt x="4193627" y="6828123"/>
                  <a:pt x="4266360" y="6833601"/>
                </a:cubicBezTo>
                <a:cubicBezTo>
                  <a:pt x="4329052" y="6838083"/>
                  <a:pt x="4390519" y="6821649"/>
                  <a:pt x="4453456" y="6832356"/>
                </a:cubicBezTo>
                <a:cubicBezTo>
                  <a:pt x="4480149" y="6836838"/>
                  <a:pt x="4516392" y="6839329"/>
                  <a:pt x="4538432" y="6830115"/>
                </a:cubicBezTo>
                <a:cubicBezTo>
                  <a:pt x="4572717" y="6815922"/>
                  <a:pt x="4607002" y="6811688"/>
                  <a:pt x="4637613" y="6819159"/>
                </a:cubicBezTo>
                <a:cubicBezTo>
                  <a:pt x="4713284" y="6838083"/>
                  <a:pt x="4787730" y="6815174"/>
                  <a:pt x="4863401" y="6822147"/>
                </a:cubicBezTo>
                <a:cubicBezTo>
                  <a:pt x="4948378" y="6830115"/>
                  <a:pt x="5035314" y="6803720"/>
                  <a:pt x="5121515" y="6825135"/>
                </a:cubicBezTo>
                <a:cubicBezTo>
                  <a:pt x="5134495" y="6828123"/>
                  <a:pt x="5150412" y="6826380"/>
                  <a:pt x="5163147" y="6821898"/>
                </a:cubicBezTo>
                <a:cubicBezTo>
                  <a:pt x="5220451" y="6801230"/>
                  <a:pt x="5278980" y="6814178"/>
                  <a:pt x="5335794" y="6817914"/>
                </a:cubicBezTo>
                <a:cubicBezTo>
                  <a:pt x="5395547" y="6822147"/>
                  <a:pt x="5457749" y="6824637"/>
                  <a:pt x="5514319" y="6820902"/>
                </a:cubicBezTo>
                <a:cubicBezTo>
                  <a:pt x="5624029" y="6813431"/>
                  <a:pt x="5733740" y="6807455"/>
                  <a:pt x="5843696" y="6808700"/>
                </a:cubicBezTo>
                <a:cubicBezTo>
                  <a:pt x="5860593" y="6808949"/>
                  <a:pt x="5878225" y="6817914"/>
                  <a:pt x="5893408" y="6813929"/>
                </a:cubicBezTo>
                <a:cubicBezTo>
                  <a:pt x="5999935" y="6788281"/>
                  <a:pt x="6108177" y="6806210"/>
                  <a:pt x="6215194" y="6803720"/>
                </a:cubicBezTo>
                <a:cubicBezTo>
                  <a:pt x="6361393" y="6799985"/>
                  <a:pt x="6507592" y="6797744"/>
                  <a:pt x="6653792" y="6799487"/>
                </a:cubicBezTo>
                <a:cubicBezTo>
                  <a:pt x="6744891" y="6800483"/>
                  <a:pt x="6836479" y="6801479"/>
                  <a:pt x="6927089" y="6795005"/>
                </a:cubicBezTo>
                <a:cubicBezTo>
                  <a:pt x="6979985" y="6791518"/>
                  <a:pt x="7032391" y="6812186"/>
                  <a:pt x="7081369" y="6799985"/>
                </a:cubicBezTo>
                <a:cubicBezTo>
                  <a:pt x="7162428" y="6779317"/>
                  <a:pt x="7242997" y="6796748"/>
                  <a:pt x="7323076" y="6794009"/>
                </a:cubicBezTo>
                <a:cubicBezTo>
                  <a:pt x="7423481" y="6791020"/>
                  <a:pt x="7525355" y="6800234"/>
                  <a:pt x="7626005" y="6791767"/>
                </a:cubicBezTo>
                <a:cubicBezTo>
                  <a:pt x="7664942" y="6788281"/>
                  <a:pt x="7700206" y="6801977"/>
                  <a:pt x="7738164" y="6800483"/>
                </a:cubicBezTo>
                <a:cubicBezTo>
                  <a:pt x="7839059" y="6797246"/>
                  <a:pt x="7939464" y="6790771"/>
                  <a:pt x="8041093" y="6797495"/>
                </a:cubicBezTo>
                <a:cubicBezTo>
                  <a:pt x="8138804" y="6803969"/>
                  <a:pt x="8237740" y="6797993"/>
                  <a:pt x="8336185" y="6798989"/>
                </a:cubicBezTo>
                <a:cubicBezTo>
                  <a:pt x="8394224" y="6799736"/>
                  <a:pt x="8454222" y="6781558"/>
                  <a:pt x="8509567" y="6792016"/>
                </a:cubicBezTo>
                <a:cubicBezTo>
                  <a:pt x="8575198" y="6804218"/>
                  <a:pt x="8642542" y="6781060"/>
                  <a:pt x="8705969" y="6808949"/>
                </a:cubicBezTo>
                <a:cubicBezTo>
                  <a:pt x="8713071" y="6811937"/>
                  <a:pt x="8725560" y="6806708"/>
                  <a:pt x="8734131" y="6802226"/>
                </a:cubicBezTo>
                <a:cubicBezTo>
                  <a:pt x="8750294" y="6794009"/>
                  <a:pt x="8764742" y="6796997"/>
                  <a:pt x="8782130" y="6798740"/>
                </a:cubicBezTo>
                <a:cubicBezTo>
                  <a:pt x="8825475" y="6802973"/>
                  <a:pt x="8870535" y="6814676"/>
                  <a:pt x="8912166" y="6809945"/>
                </a:cubicBezTo>
                <a:cubicBezTo>
                  <a:pt x="9012571" y="6798740"/>
                  <a:pt x="9111996" y="6824388"/>
                  <a:pt x="9211911" y="6811688"/>
                </a:cubicBezTo>
                <a:cubicBezTo>
                  <a:pt x="9239584" y="6807953"/>
                  <a:pt x="9269216" y="6799985"/>
                  <a:pt x="9295174" y="6805961"/>
                </a:cubicBezTo>
                <a:cubicBezTo>
                  <a:pt x="9365947" y="6822645"/>
                  <a:pt x="9436475" y="6815922"/>
                  <a:pt x="9506759" y="6812186"/>
                </a:cubicBezTo>
                <a:cubicBezTo>
                  <a:pt x="9554267" y="6809945"/>
                  <a:pt x="9603001" y="6803969"/>
                  <a:pt x="9649285" y="6804467"/>
                </a:cubicBezTo>
                <a:cubicBezTo>
                  <a:pt x="9710017" y="6804965"/>
                  <a:pt x="9770995" y="6810194"/>
                  <a:pt x="9832218" y="6812933"/>
                </a:cubicBezTo>
                <a:cubicBezTo>
                  <a:pt x="9919153" y="6816669"/>
                  <a:pt x="10005355" y="6811439"/>
                  <a:pt x="10090821" y="6806459"/>
                </a:cubicBezTo>
                <a:cubicBezTo>
                  <a:pt x="10173839" y="6801977"/>
                  <a:pt x="10256857" y="6800732"/>
                  <a:pt x="10339629" y="6793013"/>
                </a:cubicBezTo>
                <a:cubicBezTo>
                  <a:pt x="10374649" y="6790024"/>
                  <a:pt x="10411872" y="6801977"/>
                  <a:pt x="10444442" y="6796748"/>
                </a:cubicBezTo>
                <a:cubicBezTo>
                  <a:pt x="10504930" y="6787534"/>
                  <a:pt x="10565173" y="6779566"/>
                  <a:pt x="10626151" y="6777823"/>
                </a:cubicBezTo>
                <a:cubicBezTo>
                  <a:pt x="10687128" y="6776080"/>
                  <a:pt x="10748106" y="6777325"/>
                  <a:pt x="10809328" y="6775333"/>
                </a:cubicBezTo>
                <a:cubicBezTo>
                  <a:pt x="10824022" y="6774835"/>
                  <a:pt x="10846552" y="6782803"/>
                  <a:pt x="10852184" y="6758898"/>
                </a:cubicBezTo>
                <a:cubicBezTo>
                  <a:pt x="10861000" y="6719305"/>
                  <a:pt x="10884020" y="6683946"/>
                  <a:pt x="10879367" y="6639871"/>
                </a:cubicBezTo>
                <a:cubicBezTo>
                  <a:pt x="10874959" y="6596792"/>
                  <a:pt x="10879122" y="6551721"/>
                  <a:pt x="10881816" y="6509140"/>
                </a:cubicBezTo>
                <a:cubicBezTo>
                  <a:pt x="10886469" y="6431698"/>
                  <a:pt x="10873979" y="6355003"/>
                  <a:pt x="10880591" y="6276564"/>
                </a:cubicBezTo>
                <a:cubicBezTo>
                  <a:pt x="10885979" y="6215059"/>
                  <a:pt x="10881326" y="6147577"/>
                  <a:pt x="10877163" y="6082834"/>
                </a:cubicBezTo>
                <a:cubicBezTo>
                  <a:pt x="10873489" y="6025562"/>
                  <a:pt x="10882795" y="5967293"/>
                  <a:pt x="10865163" y="5911266"/>
                </a:cubicBezTo>
                <a:cubicBezTo>
                  <a:pt x="10862714" y="5903795"/>
                  <a:pt x="10864184" y="5897570"/>
                  <a:pt x="10867122" y="5890847"/>
                </a:cubicBezTo>
                <a:cubicBezTo>
                  <a:pt x="10884754" y="5851005"/>
                  <a:pt x="10876673" y="5810665"/>
                  <a:pt x="10873489" y="5769080"/>
                </a:cubicBezTo>
                <a:cubicBezTo>
                  <a:pt x="10868102" y="5701101"/>
                  <a:pt x="10863449" y="5631627"/>
                  <a:pt x="10870796" y="5564394"/>
                </a:cubicBezTo>
                <a:cubicBezTo>
                  <a:pt x="10878877" y="5490936"/>
                  <a:pt x="10873000" y="5418722"/>
                  <a:pt x="10866633" y="5347256"/>
                </a:cubicBezTo>
                <a:cubicBezTo>
                  <a:pt x="10860265" y="5274545"/>
                  <a:pt x="10860755" y="5201834"/>
                  <a:pt x="10861000" y="5129870"/>
                </a:cubicBezTo>
                <a:cubicBezTo>
                  <a:pt x="10861245" y="5044210"/>
                  <a:pt x="10860755" y="4957306"/>
                  <a:pt x="10877897" y="4872144"/>
                </a:cubicBezTo>
                <a:cubicBezTo>
                  <a:pt x="10885979" y="4831555"/>
                  <a:pt x="10875204" y="4786982"/>
                  <a:pt x="10881571" y="4750378"/>
                </a:cubicBezTo>
                <a:cubicBezTo>
                  <a:pt x="10898468" y="4653761"/>
                  <a:pt x="10883775" y="4556896"/>
                  <a:pt x="10895774" y="4460778"/>
                </a:cubicBezTo>
                <a:cubicBezTo>
                  <a:pt x="10904101" y="4395537"/>
                  <a:pt x="10894550" y="4328055"/>
                  <a:pt x="10895530" y="4261321"/>
                </a:cubicBezTo>
                <a:cubicBezTo>
                  <a:pt x="10896264" y="4217495"/>
                  <a:pt x="10901162" y="4173420"/>
                  <a:pt x="10903366" y="4129594"/>
                </a:cubicBezTo>
                <a:cubicBezTo>
                  <a:pt x="10908019" y="4028744"/>
                  <a:pt x="10897734" y="3928144"/>
                  <a:pt x="10902631" y="3827544"/>
                </a:cubicBezTo>
                <a:cubicBezTo>
                  <a:pt x="10908019" y="3722212"/>
                  <a:pt x="10905815" y="3616134"/>
                  <a:pt x="10904101" y="3511300"/>
                </a:cubicBezTo>
                <a:cubicBezTo>
                  <a:pt x="10903856" y="3414186"/>
                  <a:pt x="10930549" y="3318068"/>
                  <a:pt x="10909488" y="3220207"/>
                </a:cubicBezTo>
                <a:close/>
                <a:moveTo>
                  <a:pt x="528360" y="777411"/>
                </a:moveTo>
                <a:cubicBezTo>
                  <a:pt x="535952" y="763218"/>
                  <a:pt x="540604" y="746783"/>
                  <a:pt x="559216" y="746285"/>
                </a:cubicBezTo>
                <a:cubicBezTo>
                  <a:pt x="580277" y="745538"/>
                  <a:pt x="585664" y="763218"/>
                  <a:pt x="592521" y="779653"/>
                </a:cubicBezTo>
                <a:cubicBezTo>
                  <a:pt x="603296" y="805301"/>
                  <a:pt x="609908" y="831198"/>
                  <a:pt x="606725" y="859336"/>
                </a:cubicBezTo>
                <a:cubicBezTo>
                  <a:pt x="598888" y="944996"/>
                  <a:pt x="621663" y="1028912"/>
                  <a:pt x="620683" y="1113825"/>
                </a:cubicBezTo>
                <a:cubicBezTo>
                  <a:pt x="619949" y="1163876"/>
                  <a:pt x="619214" y="1213429"/>
                  <a:pt x="625091" y="1263231"/>
                </a:cubicBezTo>
                <a:cubicBezTo>
                  <a:pt x="627785" y="1284646"/>
                  <a:pt x="616765" y="1304069"/>
                  <a:pt x="589582" y="1308551"/>
                </a:cubicBezTo>
                <a:cubicBezTo>
                  <a:pt x="562400" y="1313532"/>
                  <a:pt x="548441" y="1301081"/>
                  <a:pt x="541584" y="1277923"/>
                </a:cubicBezTo>
                <a:cubicBezTo>
                  <a:pt x="532768" y="1247295"/>
                  <a:pt x="524442" y="1218160"/>
                  <a:pt x="526401" y="1183050"/>
                </a:cubicBezTo>
                <a:cubicBezTo>
                  <a:pt x="529829" y="1117062"/>
                  <a:pt x="518809" y="1049331"/>
                  <a:pt x="519544" y="983343"/>
                </a:cubicBezTo>
                <a:cubicBezTo>
                  <a:pt x="520768" y="915363"/>
                  <a:pt x="492116" y="844644"/>
                  <a:pt x="528360" y="777411"/>
                </a:cubicBezTo>
                <a:close/>
                <a:moveTo>
                  <a:pt x="536686" y="1941786"/>
                </a:moveTo>
                <a:cubicBezTo>
                  <a:pt x="532278" y="1911157"/>
                  <a:pt x="531544" y="1880529"/>
                  <a:pt x="550400" y="1852391"/>
                </a:cubicBezTo>
                <a:cubicBezTo>
                  <a:pt x="558236" y="1840687"/>
                  <a:pt x="560196" y="1825498"/>
                  <a:pt x="579052" y="1825996"/>
                </a:cubicBezTo>
                <a:cubicBezTo>
                  <a:pt x="597664" y="1826494"/>
                  <a:pt x="607459" y="1838197"/>
                  <a:pt x="613827" y="1853138"/>
                </a:cubicBezTo>
                <a:cubicBezTo>
                  <a:pt x="625826" y="1881774"/>
                  <a:pt x="622153" y="1912402"/>
                  <a:pt x="623867" y="1947264"/>
                </a:cubicBezTo>
                <a:cubicBezTo>
                  <a:pt x="621418" y="2003042"/>
                  <a:pt x="619459" y="2063552"/>
                  <a:pt x="615051" y="2124062"/>
                </a:cubicBezTo>
                <a:cubicBezTo>
                  <a:pt x="612602" y="2156184"/>
                  <a:pt x="626561" y="2187310"/>
                  <a:pt x="621908" y="2217690"/>
                </a:cubicBezTo>
                <a:cubicBezTo>
                  <a:pt x="611133" y="2288160"/>
                  <a:pt x="633907" y="2356140"/>
                  <a:pt x="632193" y="2425613"/>
                </a:cubicBezTo>
                <a:cubicBezTo>
                  <a:pt x="631948" y="2444538"/>
                  <a:pt x="629500" y="2462716"/>
                  <a:pt x="623867" y="2480396"/>
                </a:cubicBezTo>
                <a:cubicBezTo>
                  <a:pt x="617500" y="2500068"/>
                  <a:pt x="610398" y="2520736"/>
                  <a:pt x="584929" y="2517747"/>
                </a:cubicBezTo>
                <a:cubicBezTo>
                  <a:pt x="559706" y="2514759"/>
                  <a:pt x="545502" y="2489858"/>
                  <a:pt x="548441" y="2471680"/>
                </a:cubicBezTo>
                <a:cubicBezTo>
                  <a:pt x="556522" y="2418890"/>
                  <a:pt x="531788" y="2372076"/>
                  <a:pt x="527380" y="2321776"/>
                </a:cubicBezTo>
                <a:cubicBezTo>
                  <a:pt x="521503" y="2258776"/>
                  <a:pt x="536441" y="2195279"/>
                  <a:pt x="520768" y="2134520"/>
                </a:cubicBezTo>
                <a:cubicBezTo>
                  <a:pt x="503381" y="2066540"/>
                  <a:pt x="545747" y="2007026"/>
                  <a:pt x="536686" y="1941786"/>
                </a:cubicBezTo>
                <a:close/>
                <a:moveTo>
                  <a:pt x="536686" y="3321056"/>
                </a:moveTo>
                <a:cubicBezTo>
                  <a:pt x="538156" y="3284202"/>
                  <a:pt x="529829" y="3248843"/>
                  <a:pt x="534972" y="3210495"/>
                </a:cubicBezTo>
                <a:cubicBezTo>
                  <a:pt x="540604" y="3167416"/>
                  <a:pt x="551380" y="3130065"/>
                  <a:pt x="580277" y="3091219"/>
                </a:cubicBezTo>
                <a:cubicBezTo>
                  <a:pt x="588358" y="3106658"/>
                  <a:pt x="601092" y="3115124"/>
                  <a:pt x="611622" y="3125334"/>
                </a:cubicBezTo>
                <a:cubicBezTo>
                  <a:pt x="637336" y="3151231"/>
                  <a:pt x="651784" y="3184847"/>
                  <a:pt x="632438" y="3217966"/>
                </a:cubicBezTo>
                <a:cubicBezTo>
                  <a:pt x="607459" y="3261044"/>
                  <a:pt x="616275" y="3306613"/>
                  <a:pt x="623132" y="3346953"/>
                </a:cubicBezTo>
                <a:cubicBezTo>
                  <a:pt x="633418" y="3407463"/>
                  <a:pt x="622642" y="3465731"/>
                  <a:pt x="620194" y="3524249"/>
                </a:cubicBezTo>
                <a:cubicBezTo>
                  <a:pt x="618479" y="3569818"/>
                  <a:pt x="614071" y="3615387"/>
                  <a:pt x="618969" y="3661205"/>
                </a:cubicBezTo>
                <a:cubicBezTo>
                  <a:pt x="621908" y="3688845"/>
                  <a:pt x="612112" y="3715240"/>
                  <a:pt x="604521" y="3741137"/>
                </a:cubicBezTo>
                <a:cubicBezTo>
                  <a:pt x="598888" y="3760062"/>
                  <a:pt x="582481" y="3766785"/>
                  <a:pt x="563624" y="3760311"/>
                </a:cubicBezTo>
                <a:cubicBezTo>
                  <a:pt x="539870" y="3752592"/>
                  <a:pt x="523462" y="3736904"/>
                  <a:pt x="523952" y="3710260"/>
                </a:cubicBezTo>
                <a:cubicBezTo>
                  <a:pt x="527380" y="3580774"/>
                  <a:pt x="531544" y="3451040"/>
                  <a:pt x="536686" y="3321056"/>
                </a:cubicBezTo>
                <a:close/>
                <a:moveTo>
                  <a:pt x="538890" y="4452810"/>
                </a:moveTo>
                <a:cubicBezTo>
                  <a:pt x="540849" y="4419940"/>
                  <a:pt x="555543" y="4389561"/>
                  <a:pt x="570726" y="4360427"/>
                </a:cubicBezTo>
                <a:cubicBezTo>
                  <a:pt x="580522" y="4341502"/>
                  <a:pt x="590317" y="4343743"/>
                  <a:pt x="599868" y="4362170"/>
                </a:cubicBezTo>
                <a:cubicBezTo>
                  <a:pt x="621418" y="4404253"/>
                  <a:pt x="617010" y="4451067"/>
                  <a:pt x="623132" y="4478458"/>
                </a:cubicBezTo>
                <a:cubicBezTo>
                  <a:pt x="623132" y="4599975"/>
                  <a:pt x="622398" y="4704311"/>
                  <a:pt x="623622" y="4808646"/>
                </a:cubicBezTo>
                <a:cubicBezTo>
                  <a:pt x="623867" y="4841516"/>
                  <a:pt x="627785" y="4874385"/>
                  <a:pt x="630479" y="4907005"/>
                </a:cubicBezTo>
                <a:cubicBezTo>
                  <a:pt x="631948" y="4924187"/>
                  <a:pt x="629744" y="4940373"/>
                  <a:pt x="612602" y="4946598"/>
                </a:cubicBezTo>
                <a:cubicBezTo>
                  <a:pt x="593746" y="4953819"/>
                  <a:pt x="576848" y="4947096"/>
                  <a:pt x="563134" y="4931657"/>
                </a:cubicBezTo>
                <a:cubicBezTo>
                  <a:pt x="547951" y="4914725"/>
                  <a:pt x="537911" y="4889575"/>
                  <a:pt x="541339" y="4872642"/>
                </a:cubicBezTo>
                <a:cubicBezTo>
                  <a:pt x="551624" y="4818358"/>
                  <a:pt x="531544" y="4767808"/>
                  <a:pt x="528850" y="4715267"/>
                </a:cubicBezTo>
                <a:cubicBezTo>
                  <a:pt x="523952" y="4627117"/>
                  <a:pt x="533747" y="4540213"/>
                  <a:pt x="538890" y="4452810"/>
                </a:cubicBezTo>
                <a:close/>
                <a:moveTo>
                  <a:pt x="563624" y="6013360"/>
                </a:moveTo>
                <a:cubicBezTo>
                  <a:pt x="533747" y="5964305"/>
                  <a:pt x="537421" y="5911266"/>
                  <a:pt x="535462" y="5860716"/>
                </a:cubicBezTo>
                <a:cubicBezTo>
                  <a:pt x="533992" y="5827349"/>
                  <a:pt x="531299" y="5792736"/>
                  <a:pt x="530809" y="5758622"/>
                </a:cubicBezTo>
                <a:cubicBezTo>
                  <a:pt x="529829" y="5700354"/>
                  <a:pt x="542074" y="5644326"/>
                  <a:pt x="545502" y="5587054"/>
                </a:cubicBezTo>
                <a:cubicBezTo>
                  <a:pt x="545747" y="5578587"/>
                  <a:pt x="545992" y="5569125"/>
                  <a:pt x="542808" y="5561655"/>
                </a:cubicBezTo>
                <a:cubicBezTo>
                  <a:pt x="517585" y="5503137"/>
                  <a:pt x="554318" y="5457070"/>
                  <a:pt x="572440" y="5407019"/>
                </a:cubicBezTo>
                <a:cubicBezTo>
                  <a:pt x="578073" y="5391829"/>
                  <a:pt x="588113" y="5392576"/>
                  <a:pt x="596684" y="5406521"/>
                </a:cubicBezTo>
                <a:cubicBezTo>
                  <a:pt x="598888" y="5410007"/>
                  <a:pt x="601092" y="5413991"/>
                  <a:pt x="602072" y="5418224"/>
                </a:cubicBezTo>
                <a:cubicBezTo>
                  <a:pt x="615786" y="5475995"/>
                  <a:pt x="629255" y="5533765"/>
                  <a:pt x="642724" y="5591785"/>
                </a:cubicBezTo>
                <a:cubicBezTo>
                  <a:pt x="649336" y="5680931"/>
                  <a:pt x="624602" y="5770824"/>
                  <a:pt x="642968" y="5857230"/>
                </a:cubicBezTo>
                <a:cubicBezTo>
                  <a:pt x="652274" y="5901305"/>
                  <a:pt x="643703" y="5941894"/>
                  <a:pt x="645172" y="5983728"/>
                </a:cubicBezTo>
                <a:cubicBezTo>
                  <a:pt x="646152" y="6005641"/>
                  <a:pt x="648356" y="6029546"/>
                  <a:pt x="617990" y="6039506"/>
                </a:cubicBezTo>
                <a:cubicBezTo>
                  <a:pt x="589582" y="6048470"/>
                  <a:pt x="579542" y="6039506"/>
                  <a:pt x="563624" y="6013360"/>
                </a:cubicBezTo>
                <a:close/>
                <a:moveTo>
                  <a:pt x="1158951" y="6355999"/>
                </a:moveTo>
                <a:cubicBezTo>
                  <a:pt x="1106545" y="6367453"/>
                  <a:pt x="1052669" y="6368200"/>
                  <a:pt x="1000018" y="6373429"/>
                </a:cubicBezTo>
                <a:cubicBezTo>
                  <a:pt x="929734" y="6380153"/>
                  <a:pt x="861165" y="6363220"/>
                  <a:pt x="789413" y="6378410"/>
                </a:cubicBezTo>
                <a:cubicBezTo>
                  <a:pt x="743373" y="6388370"/>
                  <a:pt x="686559" y="6397335"/>
                  <a:pt x="636846" y="6368698"/>
                </a:cubicBezTo>
                <a:cubicBezTo>
                  <a:pt x="621908" y="6359983"/>
                  <a:pt x="605255" y="6359236"/>
                  <a:pt x="604766" y="6336078"/>
                </a:cubicBezTo>
                <a:cubicBezTo>
                  <a:pt x="604276" y="6308189"/>
                  <a:pt x="624847" y="6300967"/>
                  <a:pt x="643703" y="6299722"/>
                </a:cubicBezTo>
                <a:cubicBezTo>
                  <a:pt x="696844" y="6295987"/>
                  <a:pt x="749985" y="6284284"/>
                  <a:pt x="803861" y="6289513"/>
                </a:cubicBezTo>
                <a:cubicBezTo>
                  <a:pt x="878308" y="6292003"/>
                  <a:pt x="952019" y="6272580"/>
                  <a:pt x="1027690" y="6287521"/>
                </a:cubicBezTo>
                <a:cubicBezTo>
                  <a:pt x="1061975" y="6293995"/>
                  <a:pt x="1099688" y="6277560"/>
                  <a:pt x="1135932" y="6288766"/>
                </a:cubicBezTo>
                <a:cubicBezTo>
                  <a:pt x="1142544" y="6290758"/>
                  <a:pt x="1150625" y="6288517"/>
                  <a:pt x="1156992" y="6291256"/>
                </a:cubicBezTo>
                <a:cubicBezTo>
                  <a:pt x="1178788" y="6299971"/>
                  <a:pt x="1213562" y="6304703"/>
                  <a:pt x="1214297" y="6326864"/>
                </a:cubicBezTo>
                <a:cubicBezTo>
                  <a:pt x="1215031" y="6351019"/>
                  <a:pt x="1179522" y="6351766"/>
                  <a:pt x="1158951" y="6355999"/>
                </a:cubicBezTo>
                <a:close/>
                <a:moveTo>
                  <a:pt x="2192632" y="6320888"/>
                </a:moveTo>
                <a:cubicBezTo>
                  <a:pt x="2173530" y="6340809"/>
                  <a:pt x="2147327" y="6345789"/>
                  <a:pt x="2123328" y="6349773"/>
                </a:cubicBezTo>
                <a:cubicBezTo>
                  <a:pt x="2017780" y="6368698"/>
                  <a:pt x="1911008" y="6364216"/>
                  <a:pt x="1804481" y="6368947"/>
                </a:cubicBezTo>
                <a:cubicBezTo>
                  <a:pt x="1777788" y="6369445"/>
                  <a:pt x="1751095" y="6365461"/>
                  <a:pt x="1724402" y="6374675"/>
                </a:cubicBezTo>
                <a:cubicBezTo>
                  <a:pt x="1672731" y="6392603"/>
                  <a:pt x="1621304" y="6381398"/>
                  <a:pt x="1570611" y="6366706"/>
                </a:cubicBezTo>
                <a:cubicBezTo>
                  <a:pt x="1549306" y="6360481"/>
                  <a:pt x="1538041" y="6345540"/>
                  <a:pt x="1535592" y="6323378"/>
                </a:cubicBezTo>
                <a:cubicBezTo>
                  <a:pt x="1532898" y="6296983"/>
                  <a:pt x="1553959" y="6294244"/>
                  <a:pt x="1569142" y="6294991"/>
                </a:cubicBezTo>
                <a:cubicBezTo>
                  <a:pt x="1643589" y="6297730"/>
                  <a:pt x="1715831" y="6274821"/>
                  <a:pt x="1790767" y="6277560"/>
                </a:cubicBezTo>
                <a:cubicBezTo>
                  <a:pt x="1846357" y="6279552"/>
                  <a:pt x="1902192" y="6270090"/>
                  <a:pt x="1957782" y="6265359"/>
                </a:cubicBezTo>
                <a:cubicBezTo>
                  <a:pt x="2032964" y="6258636"/>
                  <a:pt x="2107655" y="6264612"/>
                  <a:pt x="2181612" y="6276066"/>
                </a:cubicBezTo>
                <a:cubicBezTo>
                  <a:pt x="2210754" y="6280299"/>
                  <a:pt x="2213692" y="6298975"/>
                  <a:pt x="2192632" y="6320888"/>
                </a:cubicBezTo>
                <a:close/>
                <a:moveTo>
                  <a:pt x="3486385" y="6345291"/>
                </a:moveTo>
                <a:cubicBezTo>
                  <a:pt x="3443530" y="6365212"/>
                  <a:pt x="3397980" y="6374177"/>
                  <a:pt x="3361002" y="6377165"/>
                </a:cubicBezTo>
                <a:cubicBezTo>
                  <a:pt x="3312269" y="6372682"/>
                  <a:pt x="3276025" y="6388121"/>
                  <a:pt x="3238312" y="6392603"/>
                </a:cubicBezTo>
                <a:cubicBezTo>
                  <a:pt x="3190558" y="6398082"/>
                  <a:pt x="3143784" y="6390860"/>
                  <a:pt x="3096521" y="6393599"/>
                </a:cubicBezTo>
                <a:cubicBezTo>
                  <a:pt x="3048032" y="6396338"/>
                  <a:pt x="2999544" y="6408789"/>
                  <a:pt x="2949587" y="6398331"/>
                </a:cubicBezTo>
                <a:cubicBezTo>
                  <a:pt x="2920445" y="6392354"/>
                  <a:pt x="2904772" y="6382394"/>
                  <a:pt x="2908445" y="6351766"/>
                </a:cubicBezTo>
                <a:cubicBezTo>
                  <a:pt x="2911629" y="6323378"/>
                  <a:pt x="2919955" y="6290509"/>
                  <a:pt x="2954974" y="6299473"/>
                </a:cubicBezTo>
                <a:cubicBezTo>
                  <a:pt x="2990483" y="6308438"/>
                  <a:pt x="3022809" y="6301216"/>
                  <a:pt x="3055379" y="6296983"/>
                </a:cubicBezTo>
                <a:cubicBezTo>
                  <a:pt x="3161906" y="6283537"/>
                  <a:pt x="3269413" y="6283039"/>
                  <a:pt x="3376430" y="6278307"/>
                </a:cubicBezTo>
                <a:cubicBezTo>
                  <a:pt x="3415367" y="6276564"/>
                  <a:pt x="3456509" y="6290011"/>
                  <a:pt x="3492018" y="6311177"/>
                </a:cubicBezTo>
                <a:cubicBezTo>
                  <a:pt x="3516997" y="6325868"/>
                  <a:pt x="3501079" y="6338319"/>
                  <a:pt x="3486385" y="6345291"/>
                </a:cubicBezTo>
                <a:close/>
                <a:moveTo>
                  <a:pt x="4853116" y="6393848"/>
                </a:moveTo>
                <a:cubicBezTo>
                  <a:pt x="4837198" y="6414765"/>
                  <a:pt x="4757854" y="6434188"/>
                  <a:pt x="4734834" y="6421240"/>
                </a:cubicBezTo>
                <a:cubicBezTo>
                  <a:pt x="4718427" y="6411777"/>
                  <a:pt x="4704468" y="6415761"/>
                  <a:pt x="4687326" y="6416508"/>
                </a:cubicBezTo>
                <a:cubicBezTo>
                  <a:pt x="4622920" y="6419745"/>
                  <a:pt x="4558513" y="6417753"/>
                  <a:pt x="4494107" y="6418500"/>
                </a:cubicBezTo>
                <a:cubicBezTo>
                  <a:pt x="4423579" y="6419496"/>
                  <a:pt x="4353541" y="6427714"/>
                  <a:pt x="4282033" y="6418749"/>
                </a:cubicBezTo>
                <a:cubicBezTo>
                  <a:pt x="4243340" y="6413769"/>
                  <a:pt x="4226688" y="6401319"/>
                  <a:pt x="4227667" y="6365710"/>
                </a:cubicBezTo>
                <a:cubicBezTo>
                  <a:pt x="4228892" y="6327113"/>
                  <a:pt x="4263421" y="6323129"/>
                  <a:pt x="4290359" y="6314165"/>
                </a:cubicBezTo>
                <a:cubicBezTo>
                  <a:pt x="4299175" y="6311426"/>
                  <a:pt x="4310195" y="6314912"/>
                  <a:pt x="4331990" y="6315908"/>
                </a:cubicBezTo>
                <a:cubicBezTo>
                  <a:pt x="4388805" y="6291754"/>
                  <a:pt x="4463496" y="6323378"/>
                  <a:pt x="4531820" y="6292252"/>
                </a:cubicBezTo>
                <a:cubicBezTo>
                  <a:pt x="4551167" y="6283537"/>
                  <a:pt x="4565860" y="6300967"/>
                  <a:pt x="4583982" y="6303208"/>
                </a:cubicBezTo>
                <a:cubicBezTo>
                  <a:pt x="4653041" y="6311675"/>
                  <a:pt x="4721855" y="6304952"/>
                  <a:pt x="4790669" y="6306695"/>
                </a:cubicBezTo>
                <a:cubicBezTo>
                  <a:pt x="4824464" y="6307691"/>
                  <a:pt x="4847239" y="6324374"/>
                  <a:pt x="4863646" y="6350271"/>
                </a:cubicBezTo>
                <a:cubicBezTo>
                  <a:pt x="4872952" y="6365212"/>
                  <a:pt x="4862912" y="6381647"/>
                  <a:pt x="4853116" y="6393848"/>
                </a:cubicBezTo>
                <a:close/>
                <a:moveTo>
                  <a:pt x="6331027" y="6425224"/>
                </a:moveTo>
                <a:cubicBezTo>
                  <a:pt x="6249478" y="6426718"/>
                  <a:pt x="6173807" y="6469797"/>
                  <a:pt x="6094708" y="6465812"/>
                </a:cubicBezTo>
                <a:cubicBezTo>
                  <a:pt x="6014629" y="6462077"/>
                  <a:pt x="5935040" y="6484239"/>
                  <a:pt x="5855695" y="6465812"/>
                </a:cubicBezTo>
                <a:cubicBezTo>
                  <a:pt x="5820921" y="6457595"/>
                  <a:pt x="5786636" y="6474777"/>
                  <a:pt x="5750882" y="6465812"/>
                </a:cubicBezTo>
                <a:cubicBezTo>
                  <a:pt x="5722965" y="6458342"/>
                  <a:pt x="5714639" y="6440911"/>
                  <a:pt x="5713414" y="6417006"/>
                </a:cubicBezTo>
                <a:cubicBezTo>
                  <a:pt x="5711945" y="6394595"/>
                  <a:pt x="5720761" y="6379406"/>
                  <a:pt x="5745985" y="6374675"/>
                </a:cubicBezTo>
                <a:cubicBezTo>
                  <a:pt x="5771698" y="6369943"/>
                  <a:pt x="5793493" y="6347781"/>
                  <a:pt x="5824105" y="6358738"/>
                </a:cubicBezTo>
                <a:cubicBezTo>
                  <a:pt x="5897816" y="6344793"/>
                  <a:pt x="5973242" y="6359983"/>
                  <a:pt x="6049403" y="6352513"/>
                </a:cubicBezTo>
                <a:cubicBezTo>
                  <a:pt x="6128258" y="6344793"/>
                  <a:pt x="6207357" y="6343050"/>
                  <a:pt x="6284987" y="6324623"/>
                </a:cubicBezTo>
                <a:cubicBezTo>
                  <a:pt x="6298456" y="6321635"/>
                  <a:pt x="6313150" y="6323876"/>
                  <a:pt x="6327353" y="6325370"/>
                </a:cubicBezTo>
                <a:cubicBezTo>
                  <a:pt x="6352332" y="6327612"/>
                  <a:pt x="6378290" y="6333588"/>
                  <a:pt x="6375842" y="6365710"/>
                </a:cubicBezTo>
                <a:cubicBezTo>
                  <a:pt x="6373882" y="6393101"/>
                  <a:pt x="6363597" y="6424477"/>
                  <a:pt x="6331027" y="6425224"/>
                </a:cubicBezTo>
                <a:close/>
                <a:moveTo>
                  <a:pt x="7657350" y="6355750"/>
                </a:moveTo>
                <a:cubicBezTo>
                  <a:pt x="7653187" y="6376667"/>
                  <a:pt x="7636290" y="6383390"/>
                  <a:pt x="7619882" y="6385382"/>
                </a:cubicBezTo>
                <a:cubicBezTo>
                  <a:pt x="7527804" y="6396587"/>
                  <a:pt x="7440623" y="6439666"/>
                  <a:pt x="7351728" y="6424477"/>
                </a:cubicBezTo>
                <a:cubicBezTo>
                  <a:pt x="7289036" y="6430702"/>
                  <a:pt x="7234426" y="6425473"/>
                  <a:pt x="7177366" y="6447884"/>
                </a:cubicBezTo>
                <a:cubicBezTo>
                  <a:pt x="7138184" y="6463571"/>
                  <a:pt x="7081614" y="6438670"/>
                  <a:pt x="7034595" y="6425971"/>
                </a:cubicBezTo>
                <a:cubicBezTo>
                  <a:pt x="7006923" y="6418500"/>
                  <a:pt x="6961863" y="6418251"/>
                  <a:pt x="6972883" y="6368200"/>
                </a:cubicBezTo>
                <a:cubicBezTo>
                  <a:pt x="6983903" y="6319643"/>
                  <a:pt x="7025045" y="6336576"/>
                  <a:pt x="7057125" y="6334086"/>
                </a:cubicBezTo>
                <a:cubicBezTo>
                  <a:pt x="7117123" y="6329604"/>
                  <a:pt x="7176632" y="6340311"/>
                  <a:pt x="7237609" y="6327612"/>
                </a:cubicBezTo>
                <a:cubicBezTo>
                  <a:pt x="7311566" y="6311924"/>
                  <a:pt x="7387972" y="6335331"/>
                  <a:pt x="7464377" y="6321884"/>
                </a:cubicBezTo>
                <a:cubicBezTo>
                  <a:pt x="7505519" y="6314912"/>
                  <a:pt x="7545436" y="6300718"/>
                  <a:pt x="7587312" y="6299473"/>
                </a:cubicBezTo>
                <a:cubicBezTo>
                  <a:pt x="7603475" y="6298975"/>
                  <a:pt x="7619882" y="6287770"/>
                  <a:pt x="7635555" y="6302959"/>
                </a:cubicBezTo>
                <a:cubicBezTo>
                  <a:pt x="7650738" y="6317651"/>
                  <a:pt x="7661758" y="6333339"/>
                  <a:pt x="7657350" y="6355750"/>
                </a:cubicBezTo>
                <a:close/>
                <a:moveTo>
                  <a:pt x="8850699" y="6362722"/>
                </a:moveTo>
                <a:cubicBezTo>
                  <a:pt x="8804659" y="6373429"/>
                  <a:pt x="8759110" y="6386876"/>
                  <a:pt x="8712336" y="6395591"/>
                </a:cubicBezTo>
                <a:cubicBezTo>
                  <a:pt x="8644012" y="6407793"/>
                  <a:pt x="8573973" y="6393599"/>
                  <a:pt x="8507608" y="6413271"/>
                </a:cubicBezTo>
                <a:cubicBezTo>
                  <a:pt x="8478956" y="6421738"/>
                  <a:pt x="8457650" y="6389366"/>
                  <a:pt x="8429733" y="6401817"/>
                </a:cubicBezTo>
                <a:cubicBezTo>
                  <a:pt x="8379041" y="6419745"/>
                  <a:pt x="8328349" y="6419247"/>
                  <a:pt x="8277412" y="6404805"/>
                </a:cubicBezTo>
                <a:cubicBezTo>
                  <a:pt x="8251943" y="6397833"/>
                  <a:pt x="8221332" y="6395093"/>
                  <a:pt x="8227454" y="6355003"/>
                </a:cubicBezTo>
                <a:cubicBezTo>
                  <a:pt x="8233332" y="6316157"/>
                  <a:pt x="8267616" y="6319643"/>
                  <a:pt x="8290881" y="6317651"/>
                </a:cubicBezTo>
                <a:cubicBezTo>
                  <a:pt x="8428998" y="6304703"/>
                  <a:pt x="8567851" y="6308189"/>
                  <a:pt x="8706459" y="6305450"/>
                </a:cubicBezTo>
                <a:cubicBezTo>
                  <a:pt x="8741478" y="6304703"/>
                  <a:pt x="8776742" y="6298477"/>
                  <a:pt x="8812006" y="6297730"/>
                </a:cubicBezTo>
                <a:cubicBezTo>
                  <a:pt x="8849229" y="6296734"/>
                  <a:pt x="8844821" y="6335082"/>
                  <a:pt x="8864168" y="6350770"/>
                </a:cubicBezTo>
                <a:cubicBezTo>
                  <a:pt x="8869310" y="6354754"/>
                  <a:pt x="8855841" y="6361726"/>
                  <a:pt x="8850699" y="6362722"/>
                </a:cubicBezTo>
                <a:close/>
                <a:moveTo>
                  <a:pt x="9977437" y="6363718"/>
                </a:moveTo>
                <a:cubicBezTo>
                  <a:pt x="9957356" y="6367702"/>
                  <a:pt x="9937765" y="6363967"/>
                  <a:pt x="9918174" y="6366208"/>
                </a:cubicBezTo>
                <a:cubicBezTo>
                  <a:pt x="9882175" y="6367702"/>
                  <a:pt x="9846666" y="6373678"/>
                  <a:pt x="9811157" y="6378161"/>
                </a:cubicBezTo>
                <a:cubicBezTo>
                  <a:pt x="9799402" y="6379655"/>
                  <a:pt x="9787648" y="6381149"/>
                  <a:pt x="9775648" y="6381896"/>
                </a:cubicBezTo>
                <a:cubicBezTo>
                  <a:pt x="9701691" y="6387872"/>
                  <a:pt x="9627245" y="6389864"/>
                  <a:pt x="9553043" y="6384137"/>
                </a:cubicBezTo>
                <a:cubicBezTo>
                  <a:pt x="9520962" y="6381647"/>
                  <a:pt x="9512881" y="6353260"/>
                  <a:pt x="9508228" y="6328857"/>
                </a:cubicBezTo>
                <a:cubicBezTo>
                  <a:pt x="9505045" y="6313916"/>
                  <a:pt x="9520962" y="6293746"/>
                  <a:pt x="9535411" y="6295738"/>
                </a:cubicBezTo>
                <a:cubicBezTo>
                  <a:pt x="9564798" y="6299473"/>
                  <a:pt x="9591736" y="6282790"/>
                  <a:pt x="9617939" y="6286774"/>
                </a:cubicBezTo>
                <a:cubicBezTo>
                  <a:pt x="9703895" y="6299722"/>
                  <a:pt x="9785444" y="6268845"/>
                  <a:pt x="9869441" y="6266604"/>
                </a:cubicBezTo>
                <a:cubicBezTo>
                  <a:pt x="9902011" y="6265608"/>
                  <a:pt x="9934582" y="6260379"/>
                  <a:pt x="9966907" y="6262620"/>
                </a:cubicBezTo>
                <a:cubicBezTo>
                  <a:pt x="9993845" y="6264612"/>
                  <a:pt x="10022497" y="6275070"/>
                  <a:pt x="10025191" y="6308687"/>
                </a:cubicBezTo>
                <a:cubicBezTo>
                  <a:pt x="10027885" y="6341307"/>
                  <a:pt x="10008783" y="6357742"/>
                  <a:pt x="9977437" y="6363718"/>
                </a:cubicBezTo>
                <a:close/>
                <a:moveTo>
                  <a:pt x="10297753" y="2296626"/>
                </a:moveTo>
                <a:cubicBezTo>
                  <a:pt x="10315875" y="2221176"/>
                  <a:pt x="10276448" y="2147220"/>
                  <a:pt x="10281835" y="2070524"/>
                </a:cubicBezTo>
                <a:cubicBezTo>
                  <a:pt x="10283795" y="2044378"/>
                  <a:pt x="10288203" y="2019975"/>
                  <a:pt x="10298733" y="1995821"/>
                </a:cubicBezTo>
                <a:cubicBezTo>
                  <a:pt x="10309263" y="1970671"/>
                  <a:pt x="10328609" y="1968181"/>
                  <a:pt x="10351139" y="1970920"/>
                </a:cubicBezTo>
                <a:cubicBezTo>
                  <a:pt x="10375138" y="1974157"/>
                  <a:pt x="10383710" y="1990343"/>
                  <a:pt x="10385424" y="2012505"/>
                </a:cubicBezTo>
                <a:cubicBezTo>
                  <a:pt x="10394240" y="2140247"/>
                  <a:pt x="10427300" y="2268488"/>
                  <a:pt x="10405995" y="2394736"/>
                </a:cubicBezTo>
                <a:cubicBezTo>
                  <a:pt x="10392526" y="2474918"/>
                  <a:pt x="10417749" y="2562320"/>
                  <a:pt x="10369016" y="2637024"/>
                </a:cubicBezTo>
                <a:cubicBezTo>
                  <a:pt x="10363874" y="2644494"/>
                  <a:pt x="10371955" y="2660182"/>
                  <a:pt x="10358486" y="2661925"/>
                </a:cubicBezTo>
                <a:cubicBezTo>
                  <a:pt x="10345262" y="2663668"/>
                  <a:pt x="10338895" y="2650221"/>
                  <a:pt x="10335466" y="2640012"/>
                </a:cubicBezTo>
                <a:cubicBezTo>
                  <a:pt x="10320283" y="2591206"/>
                  <a:pt x="10297019" y="2544641"/>
                  <a:pt x="10300937" y="2472926"/>
                </a:cubicBezTo>
                <a:cubicBezTo>
                  <a:pt x="10315630" y="2426610"/>
                  <a:pt x="10281835" y="2362863"/>
                  <a:pt x="10297753" y="2296626"/>
                </a:cubicBezTo>
                <a:close/>
                <a:moveTo>
                  <a:pt x="10326895" y="763716"/>
                </a:moveTo>
                <a:cubicBezTo>
                  <a:pt x="10365098" y="770190"/>
                  <a:pt x="10358731" y="802562"/>
                  <a:pt x="10365098" y="829953"/>
                </a:cubicBezTo>
                <a:cubicBezTo>
                  <a:pt x="10384444" y="911628"/>
                  <a:pt x="10369261" y="995794"/>
                  <a:pt x="10388118" y="1078465"/>
                </a:cubicBezTo>
                <a:cubicBezTo>
                  <a:pt x="10401587" y="1135738"/>
                  <a:pt x="10416280" y="1198987"/>
                  <a:pt x="10396444" y="1260741"/>
                </a:cubicBezTo>
                <a:cubicBezTo>
                  <a:pt x="10391301" y="1277425"/>
                  <a:pt x="10391546" y="1294607"/>
                  <a:pt x="10397668" y="1311539"/>
                </a:cubicBezTo>
                <a:cubicBezTo>
                  <a:pt x="10412362" y="1351879"/>
                  <a:pt x="10389097" y="1384002"/>
                  <a:pt x="10372445" y="1416373"/>
                </a:cubicBezTo>
                <a:cubicBezTo>
                  <a:pt x="10363874" y="1433306"/>
                  <a:pt x="10348445" y="1433306"/>
                  <a:pt x="10336936" y="1413385"/>
                </a:cubicBezTo>
                <a:cubicBezTo>
                  <a:pt x="10307304" y="1362089"/>
                  <a:pt x="10304855" y="1304318"/>
                  <a:pt x="10293100" y="1246050"/>
                </a:cubicBezTo>
                <a:cubicBezTo>
                  <a:pt x="10320528" y="1176327"/>
                  <a:pt x="10279142" y="1110090"/>
                  <a:pt x="10277182" y="1041114"/>
                </a:cubicBezTo>
                <a:cubicBezTo>
                  <a:pt x="10275223" y="967407"/>
                  <a:pt x="10274978" y="893699"/>
                  <a:pt x="10269101" y="819992"/>
                </a:cubicBezTo>
                <a:cubicBezTo>
                  <a:pt x="10266897" y="787123"/>
                  <a:pt x="10299957" y="759483"/>
                  <a:pt x="10326895" y="763716"/>
                </a:cubicBezTo>
                <a:close/>
                <a:moveTo>
                  <a:pt x="10265673" y="4600473"/>
                </a:moveTo>
                <a:cubicBezTo>
                  <a:pt x="10268366" y="4580054"/>
                  <a:pt x="10267632" y="4558888"/>
                  <a:pt x="10298243" y="4554406"/>
                </a:cubicBezTo>
                <a:cubicBezTo>
                  <a:pt x="10330079" y="4550173"/>
                  <a:pt x="10341099" y="4562873"/>
                  <a:pt x="10346976" y="4591509"/>
                </a:cubicBezTo>
                <a:cubicBezTo>
                  <a:pt x="10347466" y="4594746"/>
                  <a:pt x="10348445" y="4598232"/>
                  <a:pt x="10349425" y="4601469"/>
                </a:cubicBezTo>
                <a:cubicBezTo>
                  <a:pt x="10350894" y="4607196"/>
                  <a:pt x="10352609" y="4612924"/>
                  <a:pt x="10354078" y="4618900"/>
                </a:cubicBezTo>
                <a:cubicBezTo>
                  <a:pt x="10354568" y="4620394"/>
                  <a:pt x="10355057" y="4622137"/>
                  <a:pt x="10355302" y="4623382"/>
                </a:cubicBezTo>
                <a:cubicBezTo>
                  <a:pt x="10359221" y="4638821"/>
                  <a:pt x="10361425" y="4654509"/>
                  <a:pt x="10355057" y="4671939"/>
                </a:cubicBezTo>
                <a:cubicBezTo>
                  <a:pt x="10360200" y="4704311"/>
                  <a:pt x="10365588" y="4736433"/>
                  <a:pt x="10371220" y="4769053"/>
                </a:cubicBezTo>
                <a:cubicBezTo>
                  <a:pt x="10377342" y="4805658"/>
                  <a:pt x="10383220" y="4842512"/>
                  <a:pt x="10388363" y="4878867"/>
                </a:cubicBezTo>
                <a:cubicBezTo>
                  <a:pt x="10399872" y="4959547"/>
                  <a:pt x="10389587" y="5037985"/>
                  <a:pt x="10360200" y="5113933"/>
                </a:cubicBezTo>
                <a:cubicBezTo>
                  <a:pt x="10357751" y="5120408"/>
                  <a:pt x="10358486" y="5129372"/>
                  <a:pt x="10349180" y="5129870"/>
                </a:cubicBezTo>
                <a:cubicBezTo>
                  <a:pt x="10341099" y="5130368"/>
                  <a:pt x="10336936" y="5123396"/>
                  <a:pt x="10334487" y="5116672"/>
                </a:cubicBezTo>
                <a:cubicBezTo>
                  <a:pt x="10314896" y="5060396"/>
                  <a:pt x="10303141" y="5002625"/>
                  <a:pt x="10295059" y="4942863"/>
                </a:cubicBezTo>
                <a:cubicBezTo>
                  <a:pt x="10288692" y="4894057"/>
                  <a:pt x="10285019" y="4844753"/>
                  <a:pt x="10278652" y="4796196"/>
                </a:cubicBezTo>
                <a:cubicBezTo>
                  <a:pt x="10270081" y="4730706"/>
                  <a:pt x="10256857" y="4666461"/>
                  <a:pt x="10265673" y="4600473"/>
                </a:cubicBezTo>
                <a:close/>
                <a:moveTo>
                  <a:pt x="10385669" y="6147826"/>
                </a:moveTo>
                <a:cubicBezTo>
                  <a:pt x="10383955" y="6164509"/>
                  <a:pt x="10373424" y="6176711"/>
                  <a:pt x="10365588" y="6190158"/>
                </a:cubicBezTo>
                <a:cubicBezTo>
                  <a:pt x="10357262" y="6204351"/>
                  <a:pt x="10344527" y="6215557"/>
                  <a:pt x="10326895" y="6210576"/>
                </a:cubicBezTo>
                <a:cubicBezTo>
                  <a:pt x="10308284" y="6205347"/>
                  <a:pt x="10291876" y="6192648"/>
                  <a:pt x="10291876" y="6171980"/>
                </a:cubicBezTo>
                <a:cubicBezTo>
                  <a:pt x="10291876" y="6137616"/>
                  <a:pt x="10276693" y="6104249"/>
                  <a:pt x="10287713" y="6069387"/>
                </a:cubicBezTo>
                <a:cubicBezTo>
                  <a:pt x="10297263" y="6039506"/>
                  <a:pt x="10278897" y="6013609"/>
                  <a:pt x="10273264" y="5986218"/>
                </a:cubicBezTo>
                <a:cubicBezTo>
                  <a:pt x="10261999" y="5932930"/>
                  <a:pt x="10274978" y="5877400"/>
                  <a:pt x="10256122" y="5825108"/>
                </a:cubicBezTo>
                <a:cubicBezTo>
                  <a:pt x="10252694" y="5815396"/>
                  <a:pt x="10255877" y="5801950"/>
                  <a:pt x="10259061" y="5791242"/>
                </a:cubicBezTo>
                <a:cubicBezTo>
                  <a:pt x="10274244" y="5741191"/>
                  <a:pt x="10275468" y="5689646"/>
                  <a:pt x="10270815" y="5638350"/>
                </a:cubicBezTo>
                <a:cubicBezTo>
                  <a:pt x="10268856" y="5619923"/>
                  <a:pt x="10276938" y="5611457"/>
                  <a:pt x="10290896" y="5605231"/>
                </a:cubicBezTo>
                <a:cubicBezTo>
                  <a:pt x="10312936" y="5595022"/>
                  <a:pt x="10334732" y="5592034"/>
                  <a:pt x="10353588" y="5611706"/>
                </a:cubicBezTo>
                <a:cubicBezTo>
                  <a:pt x="10369506" y="5628140"/>
                  <a:pt x="10374159" y="5649804"/>
                  <a:pt x="10375383" y="5671219"/>
                </a:cubicBezTo>
                <a:cubicBezTo>
                  <a:pt x="10377098" y="5704338"/>
                  <a:pt x="10375628" y="5737207"/>
                  <a:pt x="10375628" y="5770326"/>
                </a:cubicBezTo>
                <a:cubicBezTo>
                  <a:pt x="10374404" y="5826104"/>
                  <a:pt x="10381016" y="5880388"/>
                  <a:pt x="10389832" y="5935918"/>
                </a:cubicBezTo>
                <a:cubicBezTo>
                  <a:pt x="10400852" y="6004645"/>
                  <a:pt x="10393505" y="6077356"/>
                  <a:pt x="10385669" y="6147826"/>
                </a:cubicBezTo>
                <a:close/>
                <a:moveTo>
                  <a:pt x="10393505" y="3834267"/>
                </a:moveTo>
                <a:cubicBezTo>
                  <a:pt x="10389587" y="3853939"/>
                  <a:pt x="10379791" y="3857674"/>
                  <a:pt x="10365833" y="3837753"/>
                </a:cubicBezTo>
                <a:cubicBezTo>
                  <a:pt x="10339140" y="3799406"/>
                  <a:pt x="10332038" y="3756825"/>
                  <a:pt x="10333507" y="3699801"/>
                </a:cubicBezTo>
                <a:cubicBezTo>
                  <a:pt x="10321508" y="3641782"/>
                  <a:pt x="10328854" y="3569569"/>
                  <a:pt x="10308528" y="3500593"/>
                </a:cubicBezTo>
                <a:cubicBezTo>
                  <a:pt x="10300937" y="3474696"/>
                  <a:pt x="10318079" y="3453530"/>
                  <a:pt x="10317344" y="3429127"/>
                </a:cubicBezTo>
                <a:cubicBezTo>
                  <a:pt x="10315630" y="3380321"/>
                  <a:pt x="10301671" y="3332511"/>
                  <a:pt x="10307059" y="3283455"/>
                </a:cubicBezTo>
                <a:cubicBezTo>
                  <a:pt x="10309263" y="3261044"/>
                  <a:pt x="10302896" y="3237388"/>
                  <a:pt x="10316365" y="3216472"/>
                </a:cubicBezTo>
                <a:cubicBezTo>
                  <a:pt x="10325916" y="3201282"/>
                  <a:pt x="10331548" y="3181361"/>
                  <a:pt x="10357017" y="3186839"/>
                </a:cubicBezTo>
                <a:cubicBezTo>
                  <a:pt x="10378812" y="3191570"/>
                  <a:pt x="10391056" y="3203523"/>
                  <a:pt x="10397668" y="3225436"/>
                </a:cubicBezTo>
                <a:cubicBezTo>
                  <a:pt x="10411137" y="3268017"/>
                  <a:pt x="10407219" y="3312341"/>
                  <a:pt x="10412117" y="3355669"/>
                </a:cubicBezTo>
                <a:cubicBezTo>
                  <a:pt x="10425096" y="3467972"/>
                  <a:pt x="10429259" y="3580774"/>
                  <a:pt x="10429014" y="3693825"/>
                </a:cubicBezTo>
                <a:cubicBezTo>
                  <a:pt x="10428524" y="3745121"/>
                  <a:pt x="10403301" y="3787204"/>
                  <a:pt x="10393505" y="3834267"/>
                </a:cubicBezTo>
                <a:close/>
              </a:path>
            </a:pathLst>
          </a:custGeom>
          <a:solidFill>
            <a:srgbClr val="FECDBC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116E34F8-508A-4D1F-96DD-65F6E8ED1388}"/>
              </a:ext>
            </a:extLst>
          </p:cNvPr>
          <p:cNvSpPr/>
          <p:nvPr/>
        </p:nvSpPr>
        <p:spPr>
          <a:xfrm>
            <a:off x="6586660" y="4384600"/>
            <a:ext cx="1023783" cy="855798"/>
          </a:xfrm>
          <a:custGeom>
            <a:avLst/>
            <a:gdLst>
              <a:gd name="connsiteX0" fmla="*/ 3542088 w 3668206"/>
              <a:gd name="connsiteY0" fmla="*/ 59016 h 3066317"/>
              <a:gd name="connsiteX1" fmla="*/ 3446091 w 3668206"/>
              <a:gd name="connsiteY1" fmla="*/ 124754 h 3066317"/>
              <a:gd name="connsiteX2" fmla="*/ 3353523 w 3668206"/>
              <a:gd name="connsiteY2" fmla="*/ 203940 h 3066317"/>
              <a:gd name="connsiteX3" fmla="*/ 3142428 w 3668206"/>
              <a:gd name="connsiteY3" fmla="*/ 359322 h 3066317"/>
              <a:gd name="connsiteX4" fmla="*/ 3050594 w 3668206"/>
              <a:gd name="connsiteY4" fmla="*/ 445729 h 3066317"/>
              <a:gd name="connsiteX5" fmla="*/ 2779011 w 3668206"/>
              <a:gd name="connsiteY5" fmla="*/ 644440 h 3066317"/>
              <a:gd name="connsiteX6" fmla="*/ 2706034 w 3668206"/>
              <a:gd name="connsiteY6" fmla="*/ 707937 h 3066317"/>
              <a:gd name="connsiteX7" fmla="*/ 2684973 w 3668206"/>
              <a:gd name="connsiteY7" fmla="*/ 733337 h 3066317"/>
              <a:gd name="connsiteX8" fmla="*/ 2539509 w 3668206"/>
              <a:gd name="connsiteY8" fmla="*/ 835680 h 3066317"/>
              <a:gd name="connsiteX9" fmla="*/ 2326454 w 3668206"/>
              <a:gd name="connsiteY9" fmla="*/ 1001770 h 3066317"/>
              <a:gd name="connsiteX10" fmla="*/ 2197642 w 3668206"/>
              <a:gd name="connsiteY10" fmla="*/ 1116813 h 3066317"/>
              <a:gd name="connsiteX11" fmla="*/ 2026219 w 3668206"/>
              <a:gd name="connsiteY11" fmla="*/ 1255512 h 3066317"/>
              <a:gd name="connsiteX12" fmla="*/ 1876102 w 3668206"/>
              <a:gd name="connsiteY12" fmla="*/ 1378772 h 3066317"/>
              <a:gd name="connsiteX13" fmla="*/ 1691700 w 3668206"/>
              <a:gd name="connsiteY13" fmla="*/ 1528428 h 3066317"/>
              <a:gd name="connsiteX14" fmla="*/ 1594723 w 3668206"/>
              <a:gd name="connsiteY14" fmla="*/ 1615831 h 3066317"/>
              <a:gd name="connsiteX15" fmla="*/ 1520032 w 3668206"/>
              <a:gd name="connsiteY15" fmla="*/ 1678083 h 3066317"/>
              <a:gd name="connsiteX16" fmla="*/ 1509501 w 3668206"/>
              <a:gd name="connsiteY16" fmla="*/ 1691032 h 3066317"/>
              <a:gd name="connsiteX17" fmla="*/ 1372118 w 3668206"/>
              <a:gd name="connsiteY17" fmla="*/ 1803834 h 3066317"/>
              <a:gd name="connsiteX18" fmla="*/ 1275142 w 3668206"/>
              <a:gd name="connsiteY18" fmla="*/ 1896715 h 3066317"/>
              <a:gd name="connsiteX19" fmla="*/ 1117188 w 3668206"/>
              <a:gd name="connsiteY19" fmla="*/ 2011011 h 3066317"/>
              <a:gd name="connsiteX20" fmla="*/ 1031476 w 3668206"/>
              <a:gd name="connsiteY20" fmla="*/ 2071022 h 3066317"/>
              <a:gd name="connsiteX21" fmla="*/ 757934 w 3668206"/>
              <a:gd name="connsiteY21" fmla="*/ 2305092 h 3066317"/>
              <a:gd name="connsiteX22" fmla="*/ 597042 w 3668206"/>
              <a:gd name="connsiteY22" fmla="*/ 2444538 h 3066317"/>
              <a:gd name="connsiteX23" fmla="*/ 496882 w 3668206"/>
              <a:gd name="connsiteY23" fmla="*/ 2532190 h 3066317"/>
              <a:gd name="connsiteX24" fmla="*/ 327908 w 3668206"/>
              <a:gd name="connsiteY24" fmla="*/ 2665909 h 3066317"/>
              <a:gd name="connsiteX25" fmla="*/ 241217 w 3668206"/>
              <a:gd name="connsiteY25" fmla="*/ 2742355 h 3066317"/>
              <a:gd name="connsiteX26" fmla="*/ 146689 w 3668206"/>
              <a:gd name="connsiteY26" fmla="*/ 2815066 h 3066317"/>
              <a:gd name="connsiteX27" fmla="*/ 88160 w 3668206"/>
              <a:gd name="connsiteY27" fmla="*/ 2871592 h 3066317"/>
              <a:gd name="connsiteX28" fmla="*/ 0 w 3668206"/>
              <a:gd name="connsiteY28" fmla="*/ 2950528 h 3066317"/>
              <a:gd name="connsiteX29" fmla="*/ 19836 w 3668206"/>
              <a:gd name="connsiteY29" fmla="*/ 3066318 h 3066317"/>
              <a:gd name="connsiteX30" fmla="*/ 161872 w 3668206"/>
              <a:gd name="connsiteY30" fmla="*/ 2961983 h 3066317"/>
              <a:gd name="connsiteX31" fmla="*/ 204238 w 3668206"/>
              <a:gd name="connsiteY31" fmla="*/ 2919651 h 3066317"/>
              <a:gd name="connsiteX32" fmla="*/ 278685 w 3668206"/>
              <a:gd name="connsiteY32" fmla="*/ 2858892 h 3066317"/>
              <a:gd name="connsiteX33" fmla="*/ 283827 w 3668206"/>
              <a:gd name="connsiteY33" fmla="*/ 2852667 h 3066317"/>
              <a:gd name="connsiteX34" fmla="*/ 407497 w 3668206"/>
              <a:gd name="connsiteY34" fmla="*/ 2756300 h 3066317"/>
              <a:gd name="connsiteX35" fmla="*/ 597531 w 3668206"/>
              <a:gd name="connsiteY35" fmla="*/ 2604154 h 3066317"/>
              <a:gd name="connsiteX36" fmla="*/ 786831 w 3668206"/>
              <a:gd name="connsiteY36" fmla="*/ 2444289 h 3066317"/>
              <a:gd name="connsiteX37" fmla="*/ 968785 w 3668206"/>
              <a:gd name="connsiteY37" fmla="*/ 2285420 h 3066317"/>
              <a:gd name="connsiteX38" fmla="*/ 991070 w 3668206"/>
              <a:gd name="connsiteY38" fmla="*/ 2266745 h 3066317"/>
              <a:gd name="connsiteX39" fmla="*/ 1135065 w 3668206"/>
              <a:gd name="connsiteY39" fmla="*/ 2155935 h 3066317"/>
              <a:gd name="connsiteX40" fmla="*/ 1242816 w 3668206"/>
              <a:gd name="connsiteY40" fmla="*/ 2056829 h 3066317"/>
              <a:gd name="connsiteX41" fmla="*/ 1246245 w 3668206"/>
              <a:gd name="connsiteY41" fmla="*/ 2054338 h 3066317"/>
              <a:gd name="connsiteX42" fmla="*/ 1374812 w 3668206"/>
              <a:gd name="connsiteY42" fmla="*/ 1960212 h 3066317"/>
              <a:gd name="connsiteX43" fmla="*/ 1473748 w 3668206"/>
              <a:gd name="connsiteY43" fmla="*/ 1875051 h 3066317"/>
              <a:gd name="connsiteX44" fmla="*/ 1555786 w 3668206"/>
              <a:gd name="connsiteY44" fmla="*/ 1798604 h 3066317"/>
              <a:gd name="connsiteX45" fmla="*/ 1591540 w 3668206"/>
              <a:gd name="connsiteY45" fmla="*/ 1762747 h 3066317"/>
              <a:gd name="connsiteX46" fmla="*/ 1718882 w 3668206"/>
              <a:gd name="connsiteY46" fmla="*/ 1672605 h 3066317"/>
              <a:gd name="connsiteX47" fmla="*/ 1914305 w 3668206"/>
              <a:gd name="connsiteY47" fmla="*/ 1507511 h 3066317"/>
              <a:gd name="connsiteX48" fmla="*/ 2062218 w 3668206"/>
              <a:gd name="connsiteY48" fmla="*/ 1383255 h 3066317"/>
              <a:gd name="connsiteX49" fmla="*/ 2235845 w 3668206"/>
              <a:gd name="connsiteY49" fmla="*/ 1240073 h 3066317"/>
              <a:gd name="connsiteX50" fmla="*/ 2387432 w 3668206"/>
              <a:gd name="connsiteY50" fmla="*/ 1106106 h 3066317"/>
              <a:gd name="connsiteX51" fmla="*/ 2421961 w 3668206"/>
              <a:gd name="connsiteY51" fmla="*/ 1082201 h 3066317"/>
              <a:gd name="connsiteX52" fmla="*/ 2567916 w 3668206"/>
              <a:gd name="connsiteY52" fmla="*/ 975126 h 3066317"/>
              <a:gd name="connsiteX53" fmla="*/ 2734931 w 3668206"/>
              <a:gd name="connsiteY53" fmla="*/ 844395 h 3066317"/>
              <a:gd name="connsiteX54" fmla="*/ 2757216 w 3668206"/>
              <a:gd name="connsiteY54" fmla="*/ 825720 h 3066317"/>
              <a:gd name="connsiteX55" fmla="*/ 2827254 w 3668206"/>
              <a:gd name="connsiteY55" fmla="*/ 749522 h 3066317"/>
              <a:gd name="connsiteX56" fmla="*/ 3011167 w 3668206"/>
              <a:gd name="connsiteY56" fmla="*/ 617796 h 3066317"/>
              <a:gd name="connsiteX57" fmla="*/ 3037615 w 3668206"/>
              <a:gd name="connsiteY57" fmla="*/ 596879 h 3066317"/>
              <a:gd name="connsiteX58" fmla="*/ 3237445 w 3668206"/>
              <a:gd name="connsiteY58" fmla="*/ 425310 h 3066317"/>
              <a:gd name="connsiteX59" fmla="*/ 3404460 w 3668206"/>
              <a:gd name="connsiteY59" fmla="*/ 290347 h 3066317"/>
              <a:gd name="connsiteX60" fmla="*/ 3595229 w 3668206"/>
              <a:gd name="connsiteY60" fmla="*/ 139446 h 3066317"/>
              <a:gd name="connsiteX61" fmla="*/ 3610657 w 3668206"/>
              <a:gd name="connsiteY61" fmla="*/ 123260 h 3066317"/>
              <a:gd name="connsiteX62" fmla="*/ 3668206 w 3668206"/>
              <a:gd name="connsiteY62" fmla="*/ 85411 h 3066317"/>
              <a:gd name="connsiteX63" fmla="*/ 3601596 w 3668206"/>
              <a:gd name="connsiteY63" fmla="*/ 0 h 3066317"/>
              <a:gd name="connsiteX64" fmla="*/ 3542088 w 3668206"/>
              <a:gd name="connsiteY64" fmla="*/ 59016 h 3066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3668206" h="3066317">
                <a:moveTo>
                  <a:pt x="3542088" y="59016"/>
                </a:moveTo>
                <a:cubicBezTo>
                  <a:pt x="3513191" y="87652"/>
                  <a:pt x="3476702" y="100849"/>
                  <a:pt x="3446091" y="124754"/>
                </a:cubicBezTo>
                <a:cubicBezTo>
                  <a:pt x="3413276" y="150153"/>
                  <a:pt x="3388297" y="189497"/>
                  <a:pt x="3353523" y="203940"/>
                </a:cubicBezTo>
                <a:cubicBezTo>
                  <a:pt x="3269770" y="239050"/>
                  <a:pt x="3227404" y="328196"/>
                  <a:pt x="3142428" y="359322"/>
                </a:cubicBezTo>
                <a:cubicBezTo>
                  <a:pt x="3100796" y="374263"/>
                  <a:pt x="3084144" y="421824"/>
                  <a:pt x="3050594" y="445729"/>
                </a:cubicBezTo>
                <a:cubicBezTo>
                  <a:pt x="2959005" y="510472"/>
                  <a:pt x="2869375" y="577954"/>
                  <a:pt x="2779011" y="644440"/>
                </a:cubicBezTo>
                <a:cubicBezTo>
                  <a:pt x="2752563" y="663863"/>
                  <a:pt x="2728319" y="684530"/>
                  <a:pt x="2706034" y="707937"/>
                </a:cubicBezTo>
                <a:cubicBezTo>
                  <a:pt x="2698442" y="715906"/>
                  <a:pt x="2698197" y="731594"/>
                  <a:pt x="2684973" y="733337"/>
                </a:cubicBezTo>
                <a:cubicBezTo>
                  <a:pt x="2618853" y="741554"/>
                  <a:pt x="2590935" y="805052"/>
                  <a:pt x="2539509" y="835680"/>
                </a:cubicBezTo>
                <a:cubicBezTo>
                  <a:pt x="2462123" y="881498"/>
                  <a:pt x="2409227" y="960932"/>
                  <a:pt x="2326454" y="1001770"/>
                </a:cubicBezTo>
                <a:cubicBezTo>
                  <a:pt x="2273803" y="1027667"/>
                  <a:pt x="2244416" y="1083446"/>
                  <a:pt x="2197642" y="1116813"/>
                </a:cubicBezTo>
                <a:cubicBezTo>
                  <a:pt x="2137399" y="1159643"/>
                  <a:pt x="2075932" y="1203967"/>
                  <a:pt x="2026219" y="1255512"/>
                </a:cubicBezTo>
                <a:cubicBezTo>
                  <a:pt x="1980180" y="1303073"/>
                  <a:pt x="1925814" y="1339180"/>
                  <a:pt x="1876102" y="1378772"/>
                </a:cubicBezTo>
                <a:cubicBezTo>
                  <a:pt x="1814634" y="1428326"/>
                  <a:pt x="1762963" y="1491076"/>
                  <a:pt x="1691700" y="1528428"/>
                </a:cubicBezTo>
                <a:cubicBezTo>
                  <a:pt x="1652272" y="1549345"/>
                  <a:pt x="1640273" y="1605123"/>
                  <a:pt x="1594723" y="1615831"/>
                </a:cubicBezTo>
                <a:cubicBezTo>
                  <a:pt x="1557010" y="1624546"/>
                  <a:pt x="1540113" y="1651688"/>
                  <a:pt x="1520032" y="1678083"/>
                </a:cubicBezTo>
                <a:cubicBezTo>
                  <a:pt x="1516358" y="1682565"/>
                  <a:pt x="1513910" y="1689538"/>
                  <a:pt x="1509501" y="1691032"/>
                </a:cubicBezTo>
                <a:cubicBezTo>
                  <a:pt x="1449503" y="1711202"/>
                  <a:pt x="1422566" y="1772458"/>
                  <a:pt x="1372118" y="1803834"/>
                </a:cubicBezTo>
                <a:cubicBezTo>
                  <a:pt x="1332936" y="1828237"/>
                  <a:pt x="1311630" y="1873806"/>
                  <a:pt x="1275142" y="1896715"/>
                </a:cubicBezTo>
                <a:cubicBezTo>
                  <a:pt x="1220042" y="1931825"/>
                  <a:pt x="1163717" y="1964446"/>
                  <a:pt x="1117188" y="2011011"/>
                </a:cubicBezTo>
                <a:cubicBezTo>
                  <a:pt x="1091719" y="2036659"/>
                  <a:pt x="1054496" y="2042137"/>
                  <a:pt x="1031476" y="2071022"/>
                </a:cubicBezTo>
                <a:cubicBezTo>
                  <a:pt x="956050" y="2167887"/>
                  <a:pt x="842421" y="2219184"/>
                  <a:pt x="757934" y="2305092"/>
                </a:cubicBezTo>
                <a:cubicBezTo>
                  <a:pt x="707732" y="2355641"/>
                  <a:pt x="645285" y="2390503"/>
                  <a:pt x="597042" y="2444538"/>
                </a:cubicBezTo>
                <a:cubicBezTo>
                  <a:pt x="568390" y="2477159"/>
                  <a:pt x="533125" y="2507538"/>
                  <a:pt x="496882" y="2532190"/>
                </a:cubicBezTo>
                <a:cubicBezTo>
                  <a:pt x="437373" y="2573028"/>
                  <a:pt x="382763" y="2619842"/>
                  <a:pt x="327908" y="2665909"/>
                </a:cubicBezTo>
                <a:cubicBezTo>
                  <a:pt x="299011" y="2690312"/>
                  <a:pt x="267175" y="2713221"/>
                  <a:pt x="241217" y="2742355"/>
                </a:cubicBezTo>
                <a:cubicBezTo>
                  <a:pt x="214524" y="2772485"/>
                  <a:pt x="162852" y="2769746"/>
                  <a:pt x="146689" y="2815066"/>
                </a:cubicBezTo>
                <a:cubicBezTo>
                  <a:pt x="136649" y="2843204"/>
                  <a:pt x="111425" y="2857896"/>
                  <a:pt x="88160" y="2871592"/>
                </a:cubicBezTo>
                <a:cubicBezTo>
                  <a:pt x="53386" y="2892260"/>
                  <a:pt x="25713" y="2919900"/>
                  <a:pt x="0" y="2950528"/>
                </a:cubicBezTo>
                <a:cubicBezTo>
                  <a:pt x="6612" y="2989125"/>
                  <a:pt x="13469" y="3027472"/>
                  <a:pt x="19836" y="3066318"/>
                </a:cubicBezTo>
                <a:cubicBezTo>
                  <a:pt x="66855" y="3030959"/>
                  <a:pt x="117302" y="3000828"/>
                  <a:pt x="161872" y="2961983"/>
                </a:cubicBezTo>
                <a:cubicBezTo>
                  <a:pt x="176566" y="2949283"/>
                  <a:pt x="190769" y="2935338"/>
                  <a:pt x="204238" y="2919651"/>
                </a:cubicBezTo>
                <a:cubicBezTo>
                  <a:pt x="223585" y="2897240"/>
                  <a:pt x="233625" y="2852667"/>
                  <a:pt x="278685" y="2858892"/>
                </a:cubicBezTo>
                <a:cubicBezTo>
                  <a:pt x="280154" y="2859141"/>
                  <a:pt x="281868" y="2854161"/>
                  <a:pt x="283827" y="2852667"/>
                </a:cubicBezTo>
                <a:cubicBezTo>
                  <a:pt x="324724" y="2819548"/>
                  <a:pt x="361458" y="2777217"/>
                  <a:pt x="407497" y="2756300"/>
                </a:cubicBezTo>
                <a:cubicBezTo>
                  <a:pt x="484392" y="2721438"/>
                  <a:pt x="536554" y="2655699"/>
                  <a:pt x="597531" y="2604154"/>
                </a:cubicBezTo>
                <a:cubicBezTo>
                  <a:pt x="660223" y="2551115"/>
                  <a:pt x="724140" y="2497827"/>
                  <a:pt x="786831" y="2444289"/>
                </a:cubicBezTo>
                <a:cubicBezTo>
                  <a:pt x="848054" y="2391997"/>
                  <a:pt x="913195" y="2344685"/>
                  <a:pt x="968785" y="2285420"/>
                </a:cubicBezTo>
                <a:cubicBezTo>
                  <a:pt x="975397" y="2278448"/>
                  <a:pt x="982743" y="2267990"/>
                  <a:pt x="991070" y="2266745"/>
                </a:cubicBezTo>
                <a:cubicBezTo>
                  <a:pt x="1057680" y="2255290"/>
                  <a:pt x="1083148" y="2188804"/>
                  <a:pt x="1135065" y="2155935"/>
                </a:cubicBezTo>
                <a:cubicBezTo>
                  <a:pt x="1174247" y="2131034"/>
                  <a:pt x="1226409" y="2110864"/>
                  <a:pt x="1242816" y="2056829"/>
                </a:cubicBezTo>
                <a:cubicBezTo>
                  <a:pt x="1243306" y="2055584"/>
                  <a:pt x="1245020" y="2054836"/>
                  <a:pt x="1246245" y="2054338"/>
                </a:cubicBezTo>
                <a:cubicBezTo>
                  <a:pt x="1294733" y="2030931"/>
                  <a:pt x="1319957" y="1974904"/>
                  <a:pt x="1374812" y="1960212"/>
                </a:cubicBezTo>
                <a:cubicBezTo>
                  <a:pt x="1420851" y="1947762"/>
                  <a:pt x="1432851" y="1894474"/>
                  <a:pt x="1473748" y="1875051"/>
                </a:cubicBezTo>
                <a:cubicBezTo>
                  <a:pt x="1508767" y="1858616"/>
                  <a:pt x="1534235" y="1830478"/>
                  <a:pt x="1555786" y="1798604"/>
                </a:cubicBezTo>
                <a:cubicBezTo>
                  <a:pt x="1565581" y="1783913"/>
                  <a:pt x="1576112" y="1769470"/>
                  <a:pt x="1591540" y="1762747"/>
                </a:cubicBezTo>
                <a:cubicBezTo>
                  <a:pt x="1640028" y="1740834"/>
                  <a:pt x="1684353" y="1709210"/>
                  <a:pt x="1718882" y="1672605"/>
                </a:cubicBezTo>
                <a:cubicBezTo>
                  <a:pt x="1777656" y="1609107"/>
                  <a:pt x="1854306" y="1570262"/>
                  <a:pt x="1914305" y="1507511"/>
                </a:cubicBezTo>
                <a:cubicBezTo>
                  <a:pt x="1957895" y="1462191"/>
                  <a:pt x="2014709" y="1427578"/>
                  <a:pt x="2062218" y="1383255"/>
                </a:cubicBezTo>
                <a:cubicBezTo>
                  <a:pt x="2117073" y="1332207"/>
                  <a:pt x="2181724" y="1290872"/>
                  <a:pt x="2235845" y="1240073"/>
                </a:cubicBezTo>
                <a:cubicBezTo>
                  <a:pt x="2285068" y="1193757"/>
                  <a:pt x="2349474" y="1165121"/>
                  <a:pt x="2387432" y="1106106"/>
                </a:cubicBezTo>
                <a:cubicBezTo>
                  <a:pt x="2395023" y="1094153"/>
                  <a:pt x="2410452" y="1089920"/>
                  <a:pt x="2421961" y="1082201"/>
                </a:cubicBezTo>
                <a:cubicBezTo>
                  <a:pt x="2471919" y="1048335"/>
                  <a:pt x="2527509" y="1018703"/>
                  <a:pt x="2567916" y="975126"/>
                </a:cubicBezTo>
                <a:cubicBezTo>
                  <a:pt x="2617628" y="921589"/>
                  <a:pt x="2664892" y="869794"/>
                  <a:pt x="2734931" y="844395"/>
                </a:cubicBezTo>
                <a:cubicBezTo>
                  <a:pt x="2743747" y="841407"/>
                  <a:pt x="2752073" y="833688"/>
                  <a:pt x="2757216" y="825720"/>
                </a:cubicBezTo>
                <a:cubicBezTo>
                  <a:pt x="2777052" y="796585"/>
                  <a:pt x="2799337" y="770937"/>
                  <a:pt x="2827254" y="749522"/>
                </a:cubicBezTo>
                <a:cubicBezTo>
                  <a:pt x="2887252" y="703704"/>
                  <a:pt x="2939414" y="646681"/>
                  <a:pt x="3011167" y="617796"/>
                </a:cubicBezTo>
                <a:cubicBezTo>
                  <a:pt x="3021207" y="613811"/>
                  <a:pt x="3030268" y="605096"/>
                  <a:pt x="3037615" y="596879"/>
                </a:cubicBezTo>
                <a:cubicBezTo>
                  <a:pt x="3097123" y="531389"/>
                  <a:pt x="3166182" y="474863"/>
                  <a:pt x="3237445" y="425310"/>
                </a:cubicBezTo>
                <a:cubicBezTo>
                  <a:pt x="3296463" y="383975"/>
                  <a:pt x="3353523" y="337659"/>
                  <a:pt x="3404460" y="290347"/>
                </a:cubicBezTo>
                <a:cubicBezTo>
                  <a:pt x="3464703" y="234568"/>
                  <a:pt x="3535231" y="194726"/>
                  <a:pt x="3595229" y="139446"/>
                </a:cubicBezTo>
                <a:cubicBezTo>
                  <a:pt x="3600372" y="134466"/>
                  <a:pt x="3605514" y="128988"/>
                  <a:pt x="3610657" y="123260"/>
                </a:cubicBezTo>
                <a:cubicBezTo>
                  <a:pt x="3626085" y="106079"/>
                  <a:pt x="3642248" y="87901"/>
                  <a:pt x="3668206" y="85411"/>
                </a:cubicBezTo>
                <a:cubicBezTo>
                  <a:pt x="3665757" y="41336"/>
                  <a:pt x="3631718" y="22162"/>
                  <a:pt x="3601596" y="0"/>
                </a:cubicBezTo>
                <a:cubicBezTo>
                  <a:pt x="3576372" y="13945"/>
                  <a:pt x="3561189" y="39842"/>
                  <a:pt x="3542088" y="59016"/>
                </a:cubicBezTo>
                <a:close/>
              </a:path>
            </a:pathLst>
          </a:custGeom>
          <a:solidFill>
            <a:srgbClr val="800505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8815AD0D-252F-4D07-B46A-D00E3B224FF6}"/>
              </a:ext>
            </a:extLst>
          </p:cNvPr>
          <p:cNvSpPr/>
          <p:nvPr/>
        </p:nvSpPr>
        <p:spPr>
          <a:xfrm>
            <a:off x="4593182" y="4376539"/>
            <a:ext cx="1019772" cy="847180"/>
          </a:xfrm>
          <a:custGeom>
            <a:avLst/>
            <a:gdLst>
              <a:gd name="connsiteX0" fmla="*/ 275899 w 3653832"/>
              <a:gd name="connsiteY0" fmla="*/ 277398 h 3035440"/>
              <a:gd name="connsiteX1" fmla="*/ 485035 w 3653832"/>
              <a:gd name="connsiteY1" fmla="*/ 452452 h 3035440"/>
              <a:gd name="connsiteX2" fmla="*/ 581277 w 3653832"/>
              <a:gd name="connsiteY2" fmla="*/ 532634 h 3035440"/>
              <a:gd name="connsiteX3" fmla="*/ 718660 w 3653832"/>
              <a:gd name="connsiteY3" fmla="*/ 649420 h 3035440"/>
              <a:gd name="connsiteX4" fmla="*/ 962081 w 3653832"/>
              <a:gd name="connsiteY4" fmla="*/ 850621 h 3035440"/>
              <a:gd name="connsiteX5" fmla="*/ 1002733 w 3653832"/>
              <a:gd name="connsiteY5" fmla="*/ 877265 h 3035440"/>
              <a:gd name="connsiteX6" fmla="*/ 1040446 w 3653832"/>
              <a:gd name="connsiteY6" fmla="*/ 896190 h 3035440"/>
              <a:gd name="connsiteX7" fmla="*/ 1169258 w 3653832"/>
              <a:gd name="connsiteY7" fmla="*/ 1017707 h 3035440"/>
              <a:gd name="connsiteX8" fmla="*/ 1385740 w 3653832"/>
              <a:gd name="connsiteY8" fmla="*/ 1185789 h 3035440"/>
              <a:gd name="connsiteX9" fmla="*/ 1495451 w 3653832"/>
              <a:gd name="connsiteY9" fmla="*/ 1276927 h 3035440"/>
              <a:gd name="connsiteX10" fmla="*/ 1637977 w 3653832"/>
              <a:gd name="connsiteY10" fmla="*/ 1391721 h 3035440"/>
              <a:gd name="connsiteX11" fmla="*/ 1842705 w 3653832"/>
              <a:gd name="connsiteY11" fmla="*/ 1571507 h 3035440"/>
              <a:gd name="connsiteX12" fmla="*/ 2003108 w 3653832"/>
              <a:gd name="connsiteY12" fmla="*/ 1701241 h 3035440"/>
              <a:gd name="connsiteX13" fmla="*/ 2060412 w 3653832"/>
              <a:gd name="connsiteY13" fmla="*/ 1752288 h 3035440"/>
              <a:gd name="connsiteX14" fmla="*/ 2151266 w 3653832"/>
              <a:gd name="connsiteY14" fmla="*/ 1811553 h 3035440"/>
              <a:gd name="connsiteX15" fmla="*/ 2309710 w 3653832"/>
              <a:gd name="connsiteY15" fmla="*/ 1965193 h 3035440"/>
              <a:gd name="connsiteX16" fmla="*/ 2326118 w 3653832"/>
              <a:gd name="connsiteY16" fmla="*/ 1976398 h 3035440"/>
              <a:gd name="connsiteX17" fmla="*/ 2449787 w 3653832"/>
              <a:gd name="connsiteY17" fmla="*/ 2067785 h 3035440"/>
              <a:gd name="connsiteX18" fmla="*/ 2514438 w 3653832"/>
              <a:gd name="connsiteY18" fmla="*/ 2138006 h 3035440"/>
              <a:gd name="connsiteX19" fmla="*/ 2669453 w 3653832"/>
              <a:gd name="connsiteY19" fmla="*/ 2262262 h 3035440"/>
              <a:gd name="connsiteX20" fmla="*/ 2710595 w 3653832"/>
              <a:gd name="connsiteY20" fmla="*/ 2289903 h 3035440"/>
              <a:gd name="connsiteX21" fmla="*/ 2758348 w 3653832"/>
              <a:gd name="connsiteY21" fmla="*/ 2321776 h 3035440"/>
              <a:gd name="connsiteX22" fmla="*/ 2905038 w 3653832"/>
              <a:gd name="connsiteY22" fmla="*/ 2450515 h 3035440"/>
              <a:gd name="connsiteX23" fmla="*/ 3086991 w 3653832"/>
              <a:gd name="connsiteY23" fmla="*/ 2600170 h 3035440"/>
              <a:gd name="connsiteX24" fmla="*/ 3228047 w 3653832"/>
              <a:gd name="connsiteY24" fmla="*/ 2720691 h 3035440"/>
              <a:gd name="connsiteX25" fmla="*/ 3424694 w 3653832"/>
              <a:gd name="connsiteY25" fmla="*/ 2867358 h 3035440"/>
              <a:gd name="connsiteX26" fmla="*/ 3483957 w 3653832"/>
              <a:gd name="connsiteY26" fmla="*/ 2902220 h 3035440"/>
              <a:gd name="connsiteX27" fmla="*/ 3554241 w 3653832"/>
              <a:gd name="connsiteY27" fmla="*/ 2985141 h 3035440"/>
              <a:gd name="connsiteX28" fmla="*/ 3623789 w 3653832"/>
              <a:gd name="connsiteY28" fmla="*/ 3035441 h 3035440"/>
              <a:gd name="connsiteX29" fmla="*/ 3653176 w 3653832"/>
              <a:gd name="connsiteY29" fmla="*/ 2912678 h 3035440"/>
              <a:gd name="connsiteX30" fmla="*/ 3629177 w 3653832"/>
              <a:gd name="connsiteY30" fmla="*/ 2902469 h 3035440"/>
              <a:gd name="connsiteX31" fmla="*/ 3532445 w 3653832"/>
              <a:gd name="connsiteY31" fmla="*/ 2803612 h 3035440"/>
              <a:gd name="connsiteX32" fmla="*/ 3498161 w 3653832"/>
              <a:gd name="connsiteY32" fmla="*/ 2782695 h 3035440"/>
              <a:gd name="connsiteX33" fmla="*/ 3323310 w 3653832"/>
              <a:gd name="connsiteY33" fmla="*/ 2638020 h 3035440"/>
              <a:gd name="connsiteX34" fmla="*/ 3176376 w 3653832"/>
              <a:gd name="connsiteY34" fmla="*/ 2517996 h 3035440"/>
              <a:gd name="connsiteX35" fmla="*/ 3027972 w 3653832"/>
              <a:gd name="connsiteY35" fmla="*/ 2389507 h 3035440"/>
              <a:gd name="connsiteX36" fmla="*/ 2876875 w 3653832"/>
              <a:gd name="connsiteY36" fmla="*/ 2261017 h 3035440"/>
              <a:gd name="connsiteX37" fmla="*/ 2591823 w 3653832"/>
              <a:gd name="connsiteY37" fmla="*/ 2029188 h 3035440"/>
              <a:gd name="connsiteX38" fmla="*/ 2550927 w 3653832"/>
              <a:gd name="connsiteY38" fmla="*/ 1987106 h 3035440"/>
              <a:gd name="connsiteX39" fmla="*/ 2417462 w 3653832"/>
              <a:gd name="connsiteY39" fmla="*/ 1895719 h 3035440"/>
              <a:gd name="connsiteX40" fmla="*/ 2370198 w 3653832"/>
              <a:gd name="connsiteY40" fmla="*/ 1847909 h 3035440"/>
              <a:gd name="connsiteX41" fmla="*/ 2208326 w 3653832"/>
              <a:gd name="connsiteY41" fmla="*/ 1711202 h 3035440"/>
              <a:gd name="connsiteX42" fmla="*/ 2120900 w 3653832"/>
              <a:gd name="connsiteY42" fmla="*/ 1639238 h 3035440"/>
              <a:gd name="connsiteX43" fmla="*/ 2054045 w 3653832"/>
              <a:gd name="connsiteY43" fmla="*/ 1574993 h 3035440"/>
              <a:gd name="connsiteX44" fmla="*/ 1933804 w 3653832"/>
              <a:gd name="connsiteY44" fmla="*/ 1479373 h 3035440"/>
              <a:gd name="connsiteX45" fmla="*/ 1825073 w 3653832"/>
              <a:gd name="connsiteY45" fmla="*/ 1392966 h 3035440"/>
              <a:gd name="connsiteX46" fmla="*/ 1692343 w 3653832"/>
              <a:gd name="connsiteY46" fmla="*/ 1281409 h 3035440"/>
              <a:gd name="connsiteX47" fmla="*/ 1541246 w 3653832"/>
              <a:gd name="connsiteY47" fmla="*/ 1158647 h 3035440"/>
              <a:gd name="connsiteX48" fmla="*/ 1393087 w 3653832"/>
              <a:gd name="connsiteY48" fmla="*/ 1025924 h 3035440"/>
              <a:gd name="connsiteX49" fmla="*/ 1319375 w 3653832"/>
              <a:gd name="connsiteY49" fmla="*/ 982347 h 3035440"/>
              <a:gd name="connsiteX50" fmla="*/ 1269418 w 3653832"/>
              <a:gd name="connsiteY50" fmla="*/ 931549 h 3035440"/>
              <a:gd name="connsiteX51" fmla="*/ 1028936 w 3653832"/>
              <a:gd name="connsiteY51" fmla="*/ 757989 h 3035440"/>
              <a:gd name="connsiteX52" fmla="*/ 1023793 w 3653832"/>
              <a:gd name="connsiteY52" fmla="*/ 751265 h 3035440"/>
              <a:gd name="connsiteX53" fmla="*/ 780373 w 3653832"/>
              <a:gd name="connsiteY53" fmla="*/ 552804 h 3035440"/>
              <a:gd name="connsiteX54" fmla="*/ 648867 w 3653832"/>
              <a:gd name="connsiteY54" fmla="*/ 448219 h 3035440"/>
              <a:gd name="connsiteX55" fmla="*/ 519075 w 3653832"/>
              <a:gd name="connsiteY55" fmla="*/ 359322 h 3035440"/>
              <a:gd name="connsiteX56" fmla="*/ 497035 w 3653832"/>
              <a:gd name="connsiteY56" fmla="*/ 337161 h 3035440"/>
              <a:gd name="connsiteX57" fmla="*/ 466424 w 3653832"/>
              <a:gd name="connsiteY57" fmla="*/ 298315 h 3035440"/>
              <a:gd name="connsiteX58" fmla="*/ 309204 w 3653832"/>
              <a:gd name="connsiteY58" fmla="*/ 177047 h 3035440"/>
              <a:gd name="connsiteX59" fmla="*/ 252635 w 3653832"/>
              <a:gd name="connsiteY59" fmla="*/ 134715 h 3035440"/>
              <a:gd name="connsiteX60" fmla="*/ 69702 w 3653832"/>
              <a:gd name="connsiteY60" fmla="*/ 0 h 3035440"/>
              <a:gd name="connsiteX61" fmla="*/ 153 w 3653832"/>
              <a:gd name="connsiteY61" fmla="*/ 63000 h 3035440"/>
              <a:gd name="connsiteX62" fmla="*/ 124312 w 3653832"/>
              <a:gd name="connsiteY62" fmla="*/ 163849 h 3035440"/>
              <a:gd name="connsiteX63" fmla="*/ 275899 w 3653832"/>
              <a:gd name="connsiteY63" fmla="*/ 277398 h 303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3653832" h="3035440">
                <a:moveTo>
                  <a:pt x="275899" y="277398"/>
                </a:moveTo>
                <a:cubicBezTo>
                  <a:pt x="342999" y="339402"/>
                  <a:pt x="412793" y="396923"/>
                  <a:pt x="485035" y="452452"/>
                </a:cubicBezTo>
                <a:cubicBezTo>
                  <a:pt x="517361" y="477354"/>
                  <a:pt x="552135" y="500761"/>
                  <a:pt x="581277" y="532634"/>
                </a:cubicBezTo>
                <a:cubicBezTo>
                  <a:pt x="621929" y="576709"/>
                  <a:pt x="667478" y="619539"/>
                  <a:pt x="718660" y="649420"/>
                </a:cubicBezTo>
                <a:cubicBezTo>
                  <a:pt x="811229" y="703704"/>
                  <a:pt x="893267" y="768198"/>
                  <a:pt x="962081" y="850621"/>
                </a:cubicBezTo>
                <a:cubicBezTo>
                  <a:pt x="973346" y="864067"/>
                  <a:pt x="984366" y="878012"/>
                  <a:pt x="1002733" y="877265"/>
                </a:cubicBezTo>
                <a:cubicBezTo>
                  <a:pt x="1020120" y="876767"/>
                  <a:pt x="1027711" y="887225"/>
                  <a:pt x="1040446" y="896190"/>
                </a:cubicBezTo>
                <a:cubicBezTo>
                  <a:pt x="1089424" y="930802"/>
                  <a:pt x="1125178" y="979359"/>
                  <a:pt x="1169258" y="1017707"/>
                </a:cubicBezTo>
                <a:cubicBezTo>
                  <a:pt x="1237827" y="1077469"/>
                  <a:pt x="1320600" y="1118556"/>
                  <a:pt x="1385740" y="1185789"/>
                </a:cubicBezTo>
                <a:cubicBezTo>
                  <a:pt x="1418066" y="1219157"/>
                  <a:pt x="1457003" y="1250034"/>
                  <a:pt x="1495451" y="1276927"/>
                </a:cubicBezTo>
                <a:cubicBezTo>
                  <a:pt x="1545898" y="1311789"/>
                  <a:pt x="1597080" y="1349140"/>
                  <a:pt x="1637977" y="1391721"/>
                </a:cubicBezTo>
                <a:cubicBezTo>
                  <a:pt x="1701648" y="1457709"/>
                  <a:pt x="1778544" y="1506515"/>
                  <a:pt x="1842705" y="1571507"/>
                </a:cubicBezTo>
                <a:cubicBezTo>
                  <a:pt x="1890214" y="1619815"/>
                  <a:pt x="1952905" y="1652684"/>
                  <a:pt x="2003108" y="1701241"/>
                </a:cubicBezTo>
                <a:cubicBezTo>
                  <a:pt x="2021475" y="1718921"/>
                  <a:pt x="2039841" y="1745316"/>
                  <a:pt x="2060412" y="1752288"/>
                </a:cubicBezTo>
                <a:cubicBezTo>
                  <a:pt x="2097391" y="1764988"/>
                  <a:pt x="2134859" y="1785158"/>
                  <a:pt x="2151266" y="1811553"/>
                </a:cubicBezTo>
                <a:cubicBezTo>
                  <a:pt x="2192408" y="1877541"/>
                  <a:pt x="2269793" y="1900948"/>
                  <a:pt x="2309710" y="1965193"/>
                </a:cubicBezTo>
                <a:cubicBezTo>
                  <a:pt x="2313628" y="1971667"/>
                  <a:pt x="2320730" y="1972663"/>
                  <a:pt x="2326118" y="1976398"/>
                </a:cubicBezTo>
                <a:cubicBezTo>
                  <a:pt x="2368239" y="2005034"/>
                  <a:pt x="2414523" y="2025204"/>
                  <a:pt x="2449787" y="2067785"/>
                </a:cubicBezTo>
                <a:cubicBezTo>
                  <a:pt x="2469133" y="2091690"/>
                  <a:pt x="2489214" y="2121820"/>
                  <a:pt x="2514438" y="2138006"/>
                </a:cubicBezTo>
                <a:cubicBezTo>
                  <a:pt x="2570518" y="2174611"/>
                  <a:pt x="2625863" y="2209721"/>
                  <a:pt x="2669453" y="2262262"/>
                </a:cubicBezTo>
                <a:cubicBezTo>
                  <a:pt x="2678759" y="2273966"/>
                  <a:pt x="2692228" y="2288409"/>
                  <a:pt x="2710595" y="2289903"/>
                </a:cubicBezTo>
                <a:cubicBezTo>
                  <a:pt x="2732635" y="2291895"/>
                  <a:pt x="2745124" y="2306337"/>
                  <a:pt x="2758348" y="2321776"/>
                </a:cubicBezTo>
                <a:cubicBezTo>
                  <a:pt x="2801939" y="2370831"/>
                  <a:pt x="2852631" y="2412416"/>
                  <a:pt x="2905038" y="2450515"/>
                </a:cubicBezTo>
                <a:cubicBezTo>
                  <a:pt x="2968709" y="2497080"/>
                  <a:pt x="3029931" y="2547131"/>
                  <a:pt x="3086991" y="2600170"/>
                </a:cubicBezTo>
                <a:cubicBezTo>
                  <a:pt x="3132295" y="2642253"/>
                  <a:pt x="3183722" y="2676616"/>
                  <a:pt x="3228047" y="2720691"/>
                </a:cubicBezTo>
                <a:cubicBezTo>
                  <a:pt x="3286086" y="2778462"/>
                  <a:pt x="3359553" y="2818303"/>
                  <a:pt x="3424694" y="2867358"/>
                </a:cubicBezTo>
                <a:cubicBezTo>
                  <a:pt x="3444775" y="2882299"/>
                  <a:pt x="3477345" y="2885536"/>
                  <a:pt x="3483957" y="2902220"/>
                </a:cubicBezTo>
                <a:cubicBezTo>
                  <a:pt x="3498161" y="2940070"/>
                  <a:pt x="3530241" y="2958994"/>
                  <a:pt x="3554241" y="2985141"/>
                </a:cubicBezTo>
                <a:cubicBezTo>
                  <a:pt x="3572852" y="3005559"/>
                  <a:pt x="3592199" y="3030710"/>
                  <a:pt x="3623789" y="3035441"/>
                </a:cubicBezTo>
                <a:cubicBezTo>
                  <a:pt x="3623545" y="2992113"/>
                  <a:pt x="3659054" y="2957500"/>
                  <a:pt x="3653176" y="2912678"/>
                </a:cubicBezTo>
                <a:cubicBezTo>
                  <a:pt x="3644360" y="2910437"/>
                  <a:pt x="3636524" y="2906702"/>
                  <a:pt x="3629177" y="2902469"/>
                </a:cubicBezTo>
                <a:cubicBezTo>
                  <a:pt x="3589505" y="2879560"/>
                  <a:pt x="3568689" y="2833991"/>
                  <a:pt x="3532445" y="2803612"/>
                </a:cubicBezTo>
                <a:cubicBezTo>
                  <a:pt x="3522405" y="2795394"/>
                  <a:pt x="3511385" y="2788173"/>
                  <a:pt x="3498161" y="2782695"/>
                </a:cubicBezTo>
                <a:cubicBezTo>
                  <a:pt x="3429592" y="2754806"/>
                  <a:pt x="3386246" y="2682593"/>
                  <a:pt x="3323310" y="2638020"/>
                </a:cubicBezTo>
                <a:cubicBezTo>
                  <a:pt x="3272862" y="2602411"/>
                  <a:pt x="3223884" y="2560079"/>
                  <a:pt x="3176376" y="2517996"/>
                </a:cubicBezTo>
                <a:cubicBezTo>
                  <a:pt x="3127398" y="2474669"/>
                  <a:pt x="3081358" y="2428104"/>
                  <a:pt x="3027972" y="2389507"/>
                </a:cubicBezTo>
                <a:cubicBezTo>
                  <a:pt x="2974831" y="2350661"/>
                  <a:pt x="2932220" y="2295879"/>
                  <a:pt x="2876875" y="2261017"/>
                </a:cubicBezTo>
                <a:cubicBezTo>
                  <a:pt x="2772307" y="2195030"/>
                  <a:pt x="2698106" y="2091690"/>
                  <a:pt x="2591823" y="2029188"/>
                </a:cubicBezTo>
                <a:cubicBezTo>
                  <a:pt x="2575171" y="2019228"/>
                  <a:pt x="2570763" y="1993580"/>
                  <a:pt x="2550927" y="1987106"/>
                </a:cubicBezTo>
                <a:cubicBezTo>
                  <a:pt x="2497541" y="1969675"/>
                  <a:pt x="2458848" y="1930082"/>
                  <a:pt x="2417462" y="1895719"/>
                </a:cubicBezTo>
                <a:cubicBezTo>
                  <a:pt x="2400809" y="1882023"/>
                  <a:pt x="2390279" y="1860608"/>
                  <a:pt x="2370198" y="1847909"/>
                </a:cubicBezTo>
                <a:cubicBezTo>
                  <a:pt x="2310445" y="1810059"/>
                  <a:pt x="2269058" y="1750047"/>
                  <a:pt x="2208326" y="1711202"/>
                </a:cubicBezTo>
                <a:cubicBezTo>
                  <a:pt x="2178694" y="1691779"/>
                  <a:pt x="2160327" y="1652186"/>
                  <a:pt x="2120900" y="1639238"/>
                </a:cubicBezTo>
                <a:cubicBezTo>
                  <a:pt x="2089064" y="1628530"/>
                  <a:pt x="2076575" y="1594914"/>
                  <a:pt x="2054045" y="1574993"/>
                </a:cubicBezTo>
                <a:cubicBezTo>
                  <a:pt x="2015842" y="1541376"/>
                  <a:pt x="1968334" y="1518716"/>
                  <a:pt x="1933804" y="1479373"/>
                </a:cubicBezTo>
                <a:cubicBezTo>
                  <a:pt x="1902703" y="1444013"/>
                  <a:pt x="1853970" y="1428824"/>
                  <a:pt x="1825073" y="1392966"/>
                </a:cubicBezTo>
                <a:cubicBezTo>
                  <a:pt x="1787850" y="1346650"/>
                  <a:pt x="1733239" y="1324488"/>
                  <a:pt x="1692343" y="1281409"/>
                </a:cubicBezTo>
                <a:cubicBezTo>
                  <a:pt x="1648997" y="1236089"/>
                  <a:pt x="1595856" y="1194753"/>
                  <a:pt x="1541246" y="1158647"/>
                </a:cubicBezTo>
                <a:cubicBezTo>
                  <a:pt x="1485656" y="1121793"/>
                  <a:pt x="1449657" y="1062529"/>
                  <a:pt x="1393087" y="1025924"/>
                </a:cubicBezTo>
                <a:cubicBezTo>
                  <a:pt x="1368843" y="1010236"/>
                  <a:pt x="1331865" y="1015964"/>
                  <a:pt x="1319375" y="982347"/>
                </a:cubicBezTo>
                <a:cubicBezTo>
                  <a:pt x="1310069" y="956948"/>
                  <a:pt x="1289009" y="943502"/>
                  <a:pt x="1269418" y="931549"/>
                </a:cubicBezTo>
                <a:cubicBezTo>
                  <a:pt x="1185176" y="879506"/>
                  <a:pt x="1125912" y="791854"/>
                  <a:pt x="1028936" y="757989"/>
                </a:cubicBezTo>
                <a:cubicBezTo>
                  <a:pt x="1026732" y="756993"/>
                  <a:pt x="1025507" y="753506"/>
                  <a:pt x="1023793" y="751265"/>
                </a:cubicBezTo>
                <a:cubicBezTo>
                  <a:pt x="956448" y="667598"/>
                  <a:pt x="864615" y="615056"/>
                  <a:pt x="780373" y="552804"/>
                </a:cubicBezTo>
                <a:cubicBezTo>
                  <a:pt x="735068" y="519436"/>
                  <a:pt x="686335" y="489555"/>
                  <a:pt x="648867" y="448219"/>
                </a:cubicBezTo>
                <a:cubicBezTo>
                  <a:pt x="611888" y="406884"/>
                  <a:pt x="572951" y="372520"/>
                  <a:pt x="519075" y="359322"/>
                </a:cubicBezTo>
                <a:cubicBezTo>
                  <a:pt x="505116" y="356085"/>
                  <a:pt x="498504" y="348366"/>
                  <a:pt x="497035" y="337161"/>
                </a:cubicBezTo>
                <a:cubicBezTo>
                  <a:pt x="494341" y="316991"/>
                  <a:pt x="479893" y="308524"/>
                  <a:pt x="466424" y="298315"/>
                </a:cubicBezTo>
                <a:cubicBezTo>
                  <a:pt x="413772" y="258224"/>
                  <a:pt x="354509" y="227845"/>
                  <a:pt x="309204" y="177047"/>
                </a:cubicBezTo>
                <a:cubicBezTo>
                  <a:pt x="293776" y="159865"/>
                  <a:pt x="272471" y="142683"/>
                  <a:pt x="252635" y="134715"/>
                </a:cubicBezTo>
                <a:cubicBezTo>
                  <a:pt x="179658" y="105830"/>
                  <a:pt x="139741" y="32122"/>
                  <a:pt x="69702" y="0"/>
                </a:cubicBezTo>
                <a:cubicBezTo>
                  <a:pt x="37132" y="10209"/>
                  <a:pt x="-2785" y="12451"/>
                  <a:pt x="153" y="63000"/>
                </a:cubicBezTo>
                <a:cubicBezTo>
                  <a:pt x="41540" y="96367"/>
                  <a:pt x="84395" y="128241"/>
                  <a:pt x="124312" y="163849"/>
                </a:cubicBezTo>
                <a:cubicBezTo>
                  <a:pt x="172066" y="206181"/>
                  <a:pt x="229860" y="235066"/>
                  <a:pt x="275899" y="277398"/>
                </a:cubicBezTo>
                <a:close/>
              </a:path>
            </a:pathLst>
          </a:custGeom>
          <a:solidFill>
            <a:srgbClr val="800505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A6C2D594-1700-4F11-B0B4-DA2BB6575E05}"/>
              </a:ext>
            </a:extLst>
          </p:cNvPr>
          <p:cNvSpPr/>
          <p:nvPr/>
        </p:nvSpPr>
        <p:spPr>
          <a:xfrm>
            <a:off x="6166551" y="6158929"/>
            <a:ext cx="184969" cy="41918"/>
          </a:xfrm>
          <a:custGeom>
            <a:avLst/>
            <a:gdLst>
              <a:gd name="connsiteX0" fmla="*/ 614094 w 662743"/>
              <a:gd name="connsiteY0" fmla="*/ 2330 h 150192"/>
              <a:gd name="connsiteX1" fmla="*/ 571728 w 662743"/>
              <a:gd name="connsiteY1" fmla="*/ 1583 h 150192"/>
              <a:gd name="connsiteX2" fmla="*/ 336144 w 662743"/>
              <a:gd name="connsiteY2" fmla="*/ 29472 h 150192"/>
              <a:gd name="connsiteX3" fmla="*/ 110846 w 662743"/>
              <a:gd name="connsiteY3" fmla="*/ 35698 h 150192"/>
              <a:gd name="connsiteX4" fmla="*/ 32726 w 662743"/>
              <a:gd name="connsiteY4" fmla="*/ 51634 h 150192"/>
              <a:gd name="connsiteX5" fmla="*/ 155 w 662743"/>
              <a:gd name="connsiteY5" fmla="*/ 93966 h 150192"/>
              <a:gd name="connsiteX6" fmla="*/ 37623 w 662743"/>
              <a:gd name="connsiteY6" fmla="*/ 142772 h 150192"/>
              <a:gd name="connsiteX7" fmla="*/ 142436 w 662743"/>
              <a:gd name="connsiteY7" fmla="*/ 142772 h 150192"/>
              <a:gd name="connsiteX8" fmla="*/ 381449 w 662743"/>
              <a:gd name="connsiteY8" fmla="*/ 142772 h 150192"/>
              <a:gd name="connsiteX9" fmla="*/ 617768 w 662743"/>
              <a:gd name="connsiteY9" fmla="*/ 102183 h 150192"/>
              <a:gd name="connsiteX10" fmla="*/ 662583 w 662743"/>
              <a:gd name="connsiteY10" fmla="*/ 42670 h 150192"/>
              <a:gd name="connsiteX11" fmla="*/ 614094 w 662743"/>
              <a:gd name="connsiteY11" fmla="*/ 2330 h 15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2743" h="150192">
                <a:moveTo>
                  <a:pt x="614094" y="2330"/>
                </a:moveTo>
                <a:cubicBezTo>
                  <a:pt x="599891" y="836"/>
                  <a:pt x="585197" y="-1654"/>
                  <a:pt x="571728" y="1583"/>
                </a:cubicBezTo>
                <a:cubicBezTo>
                  <a:pt x="494098" y="20259"/>
                  <a:pt x="414999" y="21753"/>
                  <a:pt x="336144" y="29472"/>
                </a:cubicBezTo>
                <a:cubicBezTo>
                  <a:pt x="259983" y="36943"/>
                  <a:pt x="184557" y="21753"/>
                  <a:pt x="110846" y="35698"/>
                </a:cubicBezTo>
                <a:cubicBezTo>
                  <a:pt x="80479" y="24990"/>
                  <a:pt x="58439" y="46903"/>
                  <a:pt x="32726" y="51634"/>
                </a:cubicBezTo>
                <a:cubicBezTo>
                  <a:pt x="7502" y="56365"/>
                  <a:pt x="-1314" y="71555"/>
                  <a:pt x="155" y="93966"/>
                </a:cubicBezTo>
                <a:cubicBezTo>
                  <a:pt x="1625" y="117871"/>
                  <a:pt x="9706" y="135302"/>
                  <a:pt x="37623" y="142772"/>
                </a:cubicBezTo>
                <a:cubicBezTo>
                  <a:pt x="73377" y="151986"/>
                  <a:pt x="107662" y="134804"/>
                  <a:pt x="142436" y="142772"/>
                </a:cubicBezTo>
                <a:cubicBezTo>
                  <a:pt x="221781" y="161199"/>
                  <a:pt x="301615" y="139037"/>
                  <a:pt x="381449" y="142772"/>
                </a:cubicBezTo>
                <a:cubicBezTo>
                  <a:pt x="460303" y="146756"/>
                  <a:pt x="535974" y="103428"/>
                  <a:pt x="617768" y="102183"/>
                </a:cubicBezTo>
                <a:cubicBezTo>
                  <a:pt x="650338" y="101436"/>
                  <a:pt x="660623" y="70061"/>
                  <a:pt x="662583" y="42670"/>
                </a:cubicBezTo>
                <a:cubicBezTo>
                  <a:pt x="665031" y="10547"/>
                  <a:pt x="639073" y="4571"/>
                  <a:pt x="614094" y="2330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A13FD43F-DBD9-45A6-8276-3422F666A33C}"/>
              </a:ext>
            </a:extLst>
          </p:cNvPr>
          <p:cNvSpPr/>
          <p:nvPr/>
        </p:nvSpPr>
        <p:spPr>
          <a:xfrm>
            <a:off x="5751915" y="6149703"/>
            <a:ext cx="178542" cy="37832"/>
          </a:xfrm>
          <a:custGeom>
            <a:avLst/>
            <a:gdLst>
              <a:gd name="connsiteX0" fmla="*/ 563043 w 639716"/>
              <a:gd name="connsiteY0" fmla="*/ 16961 h 135551"/>
              <a:gd name="connsiteX1" fmla="*/ 356356 w 639716"/>
              <a:gd name="connsiteY1" fmla="*/ 13474 h 135551"/>
              <a:gd name="connsiteX2" fmla="*/ 304194 w 639716"/>
              <a:gd name="connsiteY2" fmla="*/ 2518 h 135551"/>
              <a:gd name="connsiteX3" fmla="*/ 104364 w 639716"/>
              <a:gd name="connsiteY3" fmla="*/ 26174 h 135551"/>
              <a:gd name="connsiteX4" fmla="*/ 62733 w 639716"/>
              <a:gd name="connsiteY4" fmla="*/ 24431 h 135551"/>
              <a:gd name="connsiteX5" fmla="*/ 41 w 639716"/>
              <a:gd name="connsiteY5" fmla="*/ 75976 h 135551"/>
              <a:gd name="connsiteX6" fmla="*/ 54406 w 639716"/>
              <a:gd name="connsiteY6" fmla="*/ 129015 h 135551"/>
              <a:gd name="connsiteX7" fmla="*/ 266481 w 639716"/>
              <a:gd name="connsiteY7" fmla="*/ 128766 h 135551"/>
              <a:gd name="connsiteX8" fmla="*/ 459699 w 639716"/>
              <a:gd name="connsiteY8" fmla="*/ 126774 h 135551"/>
              <a:gd name="connsiteX9" fmla="*/ 507208 w 639716"/>
              <a:gd name="connsiteY9" fmla="*/ 131506 h 135551"/>
              <a:gd name="connsiteX10" fmla="*/ 625490 w 639716"/>
              <a:gd name="connsiteY10" fmla="*/ 104114 h 135551"/>
              <a:gd name="connsiteX11" fmla="*/ 636020 w 639716"/>
              <a:gd name="connsiteY11" fmla="*/ 60787 h 135551"/>
              <a:gd name="connsiteX12" fmla="*/ 563043 w 639716"/>
              <a:gd name="connsiteY12" fmla="*/ 16961 h 135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9716" h="135551">
                <a:moveTo>
                  <a:pt x="563043" y="16961"/>
                </a:moveTo>
                <a:cubicBezTo>
                  <a:pt x="494229" y="15218"/>
                  <a:pt x="425415" y="21941"/>
                  <a:pt x="356356" y="13474"/>
                </a:cubicBezTo>
                <a:cubicBezTo>
                  <a:pt x="338234" y="11233"/>
                  <a:pt x="323540" y="-6446"/>
                  <a:pt x="304194" y="2518"/>
                </a:cubicBezTo>
                <a:cubicBezTo>
                  <a:pt x="235870" y="33644"/>
                  <a:pt x="161178" y="2020"/>
                  <a:pt x="104364" y="26174"/>
                </a:cubicBezTo>
                <a:cubicBezTo>
                  <a:pt x="82569" y="25178"/>
                  <a:pt x="71549" y="21692"/>
                  <a:pt x="62733" y="24431"/>
                </a:cubicBezTo>
                <a:cubicBezTo>
                  <a:pt x="35795" y="33395"/>
                  <a:pt x="1265" y="37380"/>
                  <a:pt x="41" y="75976"/>
                </a:cubicBezTo>
                <a:cubicBezTo>
                  <a:pt x="-939" y="111336"/>
                  <a:pt x="15714" y="123786"/>
                  <a:pt x="54406" y="129015"/>
                </a:cubicBezTo>
                <a:cubicBezTo>
                  <a:pt x="125914" y="137980"/>
                  <a:pt x="195953" y="129762"/>
                  <a:pt x="266481" y="128766"/>
                </a:cubicBezTo>
                <a:cubicBezTo>
                  <a:pt x="330887" y="127770"/>
                  <a:pt x="395538" y="130011"/>
                  <a:pt x="459699" y="126774"/>
                </a:cubicBezTo>
                <a:cubicBezTo>
                  <a:pt x="476841" y="125778"/>
                  <a:pt x="490800" y="121794"/>
                  <a:pt x="507208" y="131506"/>
                </a:cubicBezTo>
                <a:cubicBezTo>
                  <a:pt x="529983" y="144205"/>
                  <a:pt x="609572" y="124782"/>
                  <a:pt x="625490" y="104114"/>
                </a:cubicBezTo>
                <a:cubicBezTo>
                  <a:pt x="635285" y="91664"/>
                  <a:pt x="645326" y="75478"/>
                  <a:pt x="636020" y="60787"/>
                </a:cubicBezTo>
                <a:cubicBezTo>
                  <a:pt x="619612" y="34640"/>
                  <a:pt x="596837" y="17708"/>
                  <a:pt x="563043" y="16961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B279F0DB-F76D-4992-A3C6-0AA3CA21460A}"/>
              </a:ext>
            </a:extLst>
          </p:cNvPr>
          <p:cNvSpPr/>
          <p:nvPr/>
        </p:nvSpPr>
        <p:spPr>
          <a:xfrm>
            <a:off x="7441550" y="4944024"/>
            <a:ext cx="36758" cy="193145"/>
          </a:xfrm>
          <a:custGeom>
            <a:avLst/>
            <a:gdLst>
              <a:gd name="connsiteX0" fmla="*/ 54142 w 131703"/>
              <a:gd name="connsiteY0" fmla="*/ 669969 h 692035"/>
              <a:gd name="connsiteX1" fmla="*/ 77161 w 131703"/>
              <a:gd name="connsiteY1" fmla="*/ 691881 h 692035"/>
              <a:gd name="connsiteX2" fmla="*/ 87691 w 131703"/>
              <a:gd name="connsiteY2" fmla="*/ 666980 h 692035"/>
              <a:gd name="connsiteX3" fmla="*/ 124670 w 131703"/>
              <a:gd name="connsiteY3" fmla="*/ 424693 h 692035"/>
              <a:gd name="connsiteX4" fmla="*/ 104099 w 131703"/>
              <a:gd name="connsiteY4" fmla="*/ 42462 h 692035"/>
              <a:gd name="connsiteX5" fmla="*/ 69815 w 131703"/>
              <a:gd name="connsiteY5" fmla="*/ 877 h 692035"/>
              <a:gd name="connsiteX6" fmla="*/ 17408 w 131703"/>
              <a:gd name="connsiteY6" fmla="*/ 25778 h 692035"/>
              <a:gd name="connsiteX7" fmla="*/ 511 w 131703"/>
              <a:gd name="connsiteY7" fmla="*/ 100481 h 692035"/>
              <a:gd name="connsiteX8" fmla="*/ 16429 w 131703"/>
              <a:gd name="connsiteY8" fmla="*/ 326583 h 692035"/>
              <a:gd name="connsiteX9" fmla="*/ 19857 w 131703"/>
              <a:gd name="connsiteY9" fmla="*/ 502882 h 692035"/>
              <a:gd name="connsiteX10" fmla="*/ 54142 w 131703"/>
              <a:gd name="connsiteY10" fmla="*/ 669969 h 692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1703" h="692035">
                <a:moveTo>
                  <a:pt x="54142" y="669969"/>
                </a:moveTo>
                <a:cubicBezTo>
                  <a:pt x="57570" y="680178"/>
                  <a:pt x="63692" y="693625"/>
                  <a:pt x="77161" y="691881"/>
                </a:cubicBezTo>
                <a:cubicBezTo>
                  <a:pt x="90385" y="690138"/>
                  <a:pt x="82549" y="674451"/>
                  <a:pt x="87691" y="666980"/>
                </a:cubicBezTo>
                <a:cubicBezTo>
                  <a:pt x="136425" y="592526"/>
                  <a:pt x="111201" y="505123"/>
                  <a:pt x="124670" y="424693"/>
                </a:cubicBezTo>
                <a:cubicBezTo>
                  <a:pt x="145975" y="298445"/>
                  <a:pt x="112915" y="170204"/>
                  <a:pt x="104099" y="42462"/>
                </a:cubicBezTo>
                <a:cubicBezTo>
                  <a:pt x="102385" y="20300"/>
                  <a:pt x="93814" y="4114"/>
                  <a:pt x="69815" y="877"/>
                </a:cubicBezTo>
                <a:cubicBezTo>
                  <a:pt x="47285" y="-1862"/>
                  <a:pt x="27938" y="628"/>
                  <a:pt x="17408" y="25778"/>
                </a:cubicBezTo>
                <a:cubicBezTo>
                  <a:pt x="6878" y="49932"/>
                  <a:pt x="2470" y="74086"/>
                  <a:pt x="511" y="100481"/>
                </a:cubicBezTo>
                <a:cubicBezTo>
                  <a:pt x="-4877" y="177176"/>
                  <a:pt x="34550" y="251133"/>
                  <a:pt x="16429" y="326583"/>
                </a:cubicBezTo>
                <a:cubicBezTo>
                  <a:pt x="511" y="392820"/>
                  <a:pt x="34305" y="456566"/>
                  <a:pt x="19857" y="502882"/>
                </a:cubicBezTo>
                <a:cubicBezTo>
                  <a:pt x="15449" y="574597"/>
                  <a:pt x="39203" y="621162"/>
                  <a:pt x="54142" y="669969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A037FCB9-7405-4698-AE03-943069FCB5F6}"/>
              </a:ext>
            </a:extLst>
          </p:cNvPr>
          <p:cNvSpPr/>
          <p:nvPr/>
        </p:nvSpPr>
        <p:spPr>
          <a:xfrm>
            <a:off x="6517632" y="6151061"/>
            <a:ext cx="191781" cy="44114"/>
          </a:xfrm>
          <a:custGeom>
            <a:avLst/>
            <a:gdLst>
              <a:gd name="connsiteX0" fmla="*/ 616130 w 687149"/>
              <a:gd name="connsiteY0" fmla="*/ 4626 h 158062"/>
              <a:gd name="connsiteX1" fmla="*/ 493196 w 687149"/>
              <a:gd name="connsiteY1" fmla="*/ 27037 h 158062"/>
              <a:gd name="connsiteX2" fmla="*/ 266428 w 687149"/>
              <a:gd name="connsiteY2" fmla="*/ 32764 h 158062"/>
              <a:gd name="connsiteX3" fmla="*/ 85944 w 687149"/>
              <a:gd name="connsiteY3" fmla="*/ 39238 h 158062"/>
              <a:gd name="connsiteX4" fmla="*/ 1702 w 687149"/>
              <a:gd name="connsiteY4" fmla="*/ 73353 h 158062"/>
              <a:gd name="connsiteX5" fmla="*/ 63414 w 687149"/>
              <a:gd name="connsiteY5" fmla="*/ 131123 h 158062"/>
              <a:gd name="connsiteX6" fmla="*/ 206185 w 687149"/>
              <a:gd name="connsiteY6" fmla="*/ 153036 h 158062"/>
              <a:gd name="connsiteX7" fmla="*/ 380546 w 687149"/>
              <a:gd name="connsiteY7" fmla="*/ 129629 h 158062"/>
              <a:gd name="connsiteX8" fmla="*/ 648701 w 687149"/>
              <a:gd name="connsiteY8" fmla="*/ 90535 h 158062"/>
              <a:gd name="connsiteX9" fmla="*/ 686169 w 687149"/>
              <a:gd name="connsiteY9" fmla="*/ 60902 h 158062"/>
              <a:gd name="connsiteX10" fmla="*/ 664374 w 687149"/>
              <a:gd name="connsiteY10" fmla="*/ 8112 h 158062"/>
              <a:gd name="connsiteX11" fmla="*/ 616130 w 687149"/>
              <a:gd name="connsiteY11" fmla="*/ 4626 h 158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7149" h="158062">
                <a:moveTo>
                  <a:pt x="616130" y="4626"/>
                </a:moveTo>
                <a:cubicBezTo>
                  <a:pt x="574254" y="5871"/>
                  <a:pt x="534337" y="20065"/>
                  <a:pt x="493196" y="27037"/>
                </a:cubicBezTo>
                <a:cubicBezTo>
                  <a:pt x="416790" y="40234"/>
                  <a:pt x="340139" y="16827"/>
                  <a:pt x="266428" y="32764"/>
                </a:cubicBezTo>
                <a:cubicBezTo>
                  <a:pt x="205450" y="45464"/>
                  <a:pt x="145942" y="34756"/>
                  <a:pt x="85944" y="39238"/>
                </a:cubicBezTo>
                <a:cubicBezTo>
                  <a:pt x="53863" y="41728"/>
                  <a:pt x="12722" y="24796"/>
                  <a:pt x="1702" y="73353"/>
                </a:cubicBezTo>
                <a:cubicBezTo>
                  <a:pt x="-9318" y="123404"/>
                  <a:pt x="35741" y="123653"/>
                  <a:pt x="63414" y="131123"/>
                </a:cubicBezTo>
                <a:cubicBezTo>
                  <a:pt x="110433" y="143823"/>
                  <a:pt x="167002" y="168724"/>
                  <a:pt x="206185" y="153036"/>
                </a:cubicBezTo>
                <a:cubicBezTo>
                  <a:pt x="263244" y="130625"/>
                  <a:pt x="317854" y="135855"/>
                  <a:pt x="380546" y="129629"/>
                </a:cubicBezTo>
                <a:cubicBezTo>
                  <a:pt x="469196" y="144819"/>
                  <a:pt x="556622" y="101740"/>
                  <a:pt x="648701" y="90535"/>
                </a:cubicBezTo>
                <a:cubicBezTo>
                  <a:pt x="665108" y="88542"/>
                  <a:pt x="682251" y="82068"/>
                  <a:pt x="686169" y="60902"/>
                </a:cubicBezTo>
                <a:cubicBezTo>
                  <a:pt x="690577" y="38491"/>
                  <a:pt x="679557" y="22804"/>
                  <a:pt x="664374" y="8112"/>
                </a:cubicBezTo>
                <a:cubicBezTo>
                  <a:pt x="648701" y="-7327"/>
                  <a:pt x="632293" y="3879"/>
                  <a:pt x="616130" y="4626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2581F455-99E2-4D66-B8D1-620560E25B3F}"/>
              </a:ext>
            </a:extLst>
          </p:cNvPr>
          <p:cNvSpPr/>
          <p:nvPr/>
        </p:nvSpPr>
        <p:spPr>
          <a:xfrm>
            <a:off x="7434035" y="5956287"/>
            <a:ext cx="39292" cy="171544"/>
          </a:xfrm>
          <a:custGeom>
            <a:avLst/>
            <a:gdLst>
              <a:gd name="connsiteX0" fmla="*/ 120986 w 140784"/>
              <a:gd name="connsiteY0" fmla="*/ 173101 h 614640"/>
              <a:gd name="connsiteX1" fmla="*/ 120741 w 140784"/>
              <a:gd name="connsiteY1" fmla="*/ 74244 h 614640"/>
              <a:gd name="connsiteX2" fmla="*/ 98946 w 140784"/>
              <a:gd name="connsiteY2" fmla="*/ 14481 h 614640"/>
              <a:gd name="connsiteX3" fmla="*/ 36254 w 140784"/>
              <a:gd name="connsiteY3" fmla="*/ 8007 h 614640"/>
              <a:gd name="connsiteX4" fmla="*/ 16173 w 140784"/>
              <a:gd name="connsiteY4" fmla="*/ 41125 h 614640"/>
              <a:gd name="connsiteX5" fmla="*/ 4418 w 140784"/>
              <a:gd name="connsiteY5" fmla="*/ 194018 h 614640"/>
              <a:gd name="connsiteX6" fmla="*/ 1479 w 140784"/>
              <a:gd name="connsiteY6" fmla="*/ 227883 h 614640"/>
              <a:gd name="connsiteX7" fmla="*/ 18622 w 140784"/>
              <a:gd name="connsiteY7" fmla="*/ 388993 h 614640"/>
              <a:gd name="connsiteX8" fmla="*/ 33070 w 140784"/>
              <a:gd name="connsiteY8" fmla="*/ 472412 h 614640"/>
              <a:gd name="connsiteX9" fmla="*/ 37233 w 140784"/>
              <a:gd name="connsiteY9" fmla="*/ 574755 h 614640"/>
              <a:gd name="connsiteX10" fmla="*/ 72253 w 140784"/>
              <a:gd name="connsiteY10" fmla="*/ 613352 h 614640"/>
              <a:gd name="connsiteX11" fmla="*/ 110945 w 140784"/>
              <a:gd name="connsiteY11" fmla="*/ 592933 h 614640"/>
              <a:gd name="connsiteX12" fmla="*/ 131026 w 140784"/>
              <a:gd name="connsiteY12" fmla="*/ 550601 h 614640"/>
              <a:gd name="connsiteX13" fmla="*/ 135189 w 140784"/>
              <a:gd name="connsiteY13" fmla="*/ 338444 h 614640"/>
              <a:gd name="connsiteX14" fmla="*/ 120986 w 140784"/>
              <a:gd name="connsiteY14" fmla="*/ 173101 h 61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0784" h="614640">
                <a:moveTo>
                  <a:pt x="120986" y="173101"/>
                </a:moveTo>
                <a:cubicBezTo>
                  <a:pt x="120986" y="140232"/>
                  <a:pt x="122455" y="106864"/>
                  <a:pt x="120741" y="74244"/>
                </a:cubicBezTo>
                <a:cubicBezTo>
                  <a:pt x="119516" y="52580"/>
                  <a:pt x="114863" y="30916"/>
                  <a:pt x="98946" y="14481"/>
                </a:cubicBezTo>
                <a:cubicBezTo>
                  <a:pt x="80089" y="-5191"/>
                  <a:pt x="58294" y="-2203"/>
                  <a:pt x="36254" y="8007"/>
                </a:cubicBezTo>
                <a:cubicBezTo>
                  <a:pt x="22295" y="14232"/>
                  <a:pt x="14214" y="22698"/>
                  <a:pt x="16173" y="41125"/>
                </a:cubicBezTo>
                <a:cubicBezTo>
                  <a:pt x="20826" y="92422"/>
                  <a:pt x="19601" y="143718"/>
                  <a:pt x="4418" y="194018"/>
                </a:cubicBezTo>
                <a:cubicBezTo>
                  <a:pt x="1235" y="204476"/>
                  <a:pt x="-1949" y="218172"/>
                  <a:pt x="1479" y="227883"/>
                </a:cubicBezTo>
                <a:cubicBezTo>
                  <a:pt x="20336" y="280425"/>
                  <a:pt x="7357" y="335954"/>
                  <a:pt x="18622" y="388993"/>
                </a:cubicBezTo>
                <a:cubicBezTo>
                  <a:pt x="24499" y="416384"/>
                  <a:pt x="42621" y="442531"/>
                  <a:pt x="33070" y="472412"/>
                </a:cubicBezTo>
                <a:cubicBezTo>
                  <a:pt x="22050" y="507024"/>
                  <a:pt x="36988" y="540641"/>
                  <a:pt x="37233" y="574755"/>
                </a:cubicBezTo>
                <a:cubicBezTo>
                  <a:pt x="37233" y="595423"/>
                  <a:pt x="53641" y="608123"/>
                  <a:pt x="72253" y="613352"/>
                </a:cubicBezTo>
                <a:cubicBezTo>
                  <a:pt x="89885" y="618581"/>
                  <a:pt x="102374" y="607127"/>
                  <a:pt x="110945" y="592933"/>
                </a:cubicBezTo>
                <a:cubicBezTo>
                  <a:pt x="118782" y="579735"/>
                  <a:pt x="129312" y="567534"/>
                  <a:pt x="131026" y="550601"/>
                </a:cubicBezTo>
                <a:cubicBezTo>
                  <a:pt x="138863" y="480131"/>
                  <a:pt x="146209" y="407420"/>
                  <a:pt x="135189" y="338444"/>
                </a:cubicBezTo>
                <a:cubicBezTo>
                  <a:pt x="126373" y="283164"/>
                  <a:pt x="119761" y="228879"/>
                  <a:pt x="120986" y="173101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EBEFE47D-DCC5-4E40-9E2B-5E1A48802990}"/>
              </a:ext>
            </a:extLst>
          </p:cNvPr>
          <p:cNvSpPr/>
          <p:nvPr/>
        </p:nvSpPr>
        <p:spPr>
          <a:xfrm>
            <a:off x="7448252" y="5283301"/>
            <a:ext cx="34315" cy="185616"/>
          </a:xfrm>
          <a:custGeom>
            <a:avLst/>
            <a:gdLst>
              <a:gd name="connsiteX0" fmla="*/ 92084 w 122950"/>
              <a:gd name="connsiteY0" fmla="*/ 39516 h 665060"/>
              <a:gd name="connsiteX1" fmla="*/ 51187 w 122950"/>
              <a:gd name="connsiteY1" fmla="*/ 919 h 665060"/>
              <a:gd name="connsiteX2" fmla="*/ 10535 w 122950"/>
              <a:gd name="connsiteY2" fmla="*/ 30552 h 665060"/>
              <a:gd name="connsiteX3" fmla="*/ 1230 w 122950"/>
              <a:gd name="connsiteY3" fmla="*/ 97785 h 665060"/>
              <a:gd name="connsiteX4" fmla="*/ 11515 w 122950"/>
              <a:gd name="connsiteY4" fmla="*/ 243207 h 665060"/>
              <a:gd name="connsiteX5" fmla="*/ 2699 w 122950"/>
              <a:gd name="connsiteY5" fmla="*/ 314673 h 665060"/>
              <a:gd name="connsiteX6" fmla="*/ 27678 w 122950"/>
              <a:gd name="connsiteY6" fmla="*/ 514130 h 665060"/>
              <a:gd name="connsiteX7" fmla="*/ 60003 w 122950"/>
              <a:gd name="connsiteY7" fmla="*/ 651833 h 665060"/>
              <a:gd name="connsiteX8" fmla="*/ 87676 w 122950"/>
              <a:gd name="connsiteY8" fmla="*/ 648347 h 665060"/>
              <a:gd name="connsiteX9" fmla="*/ 122940 w 122950"/>
              <a:gd name="connsiteY9" fmla="*/ 507905 h 665060"/>
              <a:gd name="connsiteX10" fmla="*/ 106287 w 122950"/>
              <a:gd name="connsiteY10" fmla="*/ 169749 h 665060"/>
              <a:gd name="connsiteX11" fmla="*/ 92084 w 122950"/>
              <a:gd name="connsiteY11" fmla="*/ 39516 h 665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950" h="665060">
                <a:moveTo>
                  <a:pt x="92084" y="39516"/>
                </a:moveTo>
                <a:cubicBezTo>
                  <a:pt x="85227" y="17852"/>
                  <a:pt x="72737" y="5651"/>
                  <a:pt x="51187" y="919"/>
                </a:cubicBezTo>
                <a:cubicBezTo>
                  <a:pt x="25719" y="-4559"/>
                  <a:pt x="20331" y="15611"/>
                  <a:pt x="10535" y="30552"/>
                </a:cubicBezTo>
                <a:cubicBezTo>
                  <a:pt x="-2933" y="51469"/>
                  <a:pt x="3679" y="75374"/>
                  <a:pt x="1230" y="97785"/>
                </a:cubicBezTo>
                <a:cubicBezTo>
                  <a:pt x="-4158" y="146591"/>
                  <a:pt x="9801" y="194401"/>
                  <a:pt x="11515" y="243207"/>
                </a:cubicBezTo>
                <a:cubicBezTo>
                  <a:pt x="12250" y="267859"/>
                  <a:pt x="-4893" y="288776"/>
                  <a:pt x="2699" y="314673"/>
                </a:cubicBezTo>
                <a:cubicBezTo>
                  <a:pt x="23025" y="383400"/>
                  <a:pt x="15678" y="455862"/>
                  <a:pt x="27678" y="514130"/>
                </a:cubicBezTo>
                <a:cubicBezTo>
                  <a:pt x="26208" y="571154"/>
                  <a:pt x="33310" y="613486"/>
                  <a:pt x="60003" y="651833"/>
                </a:cubicBezTo>
                <a:cubicBezTo>
                  <a:pt x="73962" y="671754"/>
                  <a:pt x="83758" y="668019"/>
                  <a:pt x="87676" y="648347"/>
                </a:cubicBezTo>
                <a:cubicBezTo>
                  <a:pt x="97471" y="601035"/>
                  <a:pt x="122695" y="558952"/>
                  <a:pt x="122940" y="507905"/>
                </a:cubicBezTo>
                <a:cubicBezTo>
                  <a:pt x="123185" y="394605"/>
                  <a:pt x="119022" y="281803"/>
                  <a:pt x="106287" y="169749"/>
                </a:cubicBezTo>
                <a:cubicBezTo>
                  <a:pt x="101390" y="126421"/>
                  <a:pt x="105308" y="82097"/>
                  <a:pt x="92084" y="39516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FEB0FE70-CA23-4EB0-846E-4F06D7D7338C}"/>
              </a:ext>
            </a:extLst>
          </p:cNvPr>
          <p:cNvSpPr/>
          <p:nvPr/>
        </p:nvSpPr>
        <p:spPr>
          <a:xfrm>
            <a:off x="7438103" y="4607222"/>
            <a:ext cx="38238" cy="185721"/>
          </a:xfrm>
          <a:custGeom>
            <a:avLst/>
            <a:gdLst>
              <a:gd name="connsiteX0" fmla="*/ 23883 w 137006"/>
              <a:gd name="connsiteY0" fmla="*/ 482764 h 665435"/>
              <a:gd name="connsiteX1" fmla="*/ 67718 w 137006"/>
              <a:gd name="connsiteY1" fmla="*/ 650099 h 665435"/>
              <a:gd name="connsiteX2" fmla="*/ 103227 w 137006"/>
              <a:gd name="connsiteY2" fmla="*/ 653087 h 665435"/>
              <a:gd name="connsiteX3" fmla="*/ 128451 w 137006"/>
              <a:gd name="connsiteY3" fmla="*/ 548253 h 665435"/>
              <a:gd name="connsiteX4" fmla="*/ 127226 w 137006"/>
              <a:gd name="connsiteY4" fmla="*/ 497455 h 665435"/>
              <a:gd name="connsiteX5" fmla="*/ 118900 w 137006"/>
              <a:gd name="connsiteY5" fmla="*/ 315179 h 665435"/>
              <a:gd name="connsiteX6" fmla="*/ 95880 w 137006"/>
              <a:gd name="connsiteY6" fmla="*/ 66667 h 665435"/>
              <a:gd name="connsiteX7" fmla="*/ 57678 w 137006"/>
              <a:gd name="connsiteY7" fmla="*/ 430 h 665435"/>
              <a:gd name="connsiteX8" fmla="*/ 128 w 137006"/>
              <a:gd name="connsiteY8" fmla="*/ 56706 h 665435"/>
              <a:gd name="connsiteX9" fmla="*/ 8210 w 137006"/>
              <a:gd name="connsiteY9" fmla="*/ 277828 h 665435"/>
              <a:gd name="connsiteX10" fmla="*/ 23883 w 137006"/>
              <a:gd name="connsiteY10" fmla="*/ 482764 h 665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7006" h="665435">
                <a:moveTo>
                  <a:pt x="23883" y="482764"/>
                </a:moveTo>
                <a:cubicBezTo>
                  <a:pt x="35882" y="541032"/>
                  <a:pt x="38086" y="598803"/>
                  <a:pt x="67718" y="650099"/>
                </a:cubicBezTo>
                <a:cubicBezTo>
                  <a:pt x="79228" y="670020"/>
                  <a:pt x="94656" y="670020"/>
                  <a:pt x="103227" y="653087"/>
                </a:cubicBezTo>
                <a:cubicBezTo>
                  <a:pt x="119880" y="620716"/>
                  <a:pt x="142899" y="588593"/>
                  <a:pt x="128451" y="548253"/>
                </a:cubicBezTo>
                <a:cubicBezTo>
                  <a:pt x="122328" y="531072"/>
                  <a:pt x="121839" y="514139"/>
                  <a:pt x="127226" y="497455"/>
                </a:cubicBezTo>
                <a:cubicBezTo>
                  <a:pt x="147307" y="435701"/>
                  <a:pt x="132369" y="372452"/>
                  <a:pt x="118900" y="315179"/>
                </a:cubicBezTo>
                <a:cubicBezTo>
                  <a:pt x="99799" y="232508"/>
                  <a:pt x="115227" y="148342"/>
                  <a:pt x="95880" y="66667"/>
                </a:cubicBezTo>
                <a:cubicBezTo>
                  <a:pt x="89268" y="39275"/>
                  <a:pt x="95880" y="6904"/>
                  <a:pt x="57678" y="430"/>
                </a:cubicBezTo>
                <a:cubicBezTo>
                  <a:pt x="30740" y="-3803"/>
                  <a:pt x="-2320" y="23837"/>
                  <a:pt x="128" y="56706"/>
                </a:cubicBezTo>
                <a:cubicBezTo>
                  <a:pt x="5761" y="130413"/>
                  <a:pt x="6251" y="204121"/>
                  <a:pt x="8210" y="277828"/>
                </a:cubicBezTo>
                <a:cubicBezTo>
                  <a:pt x="9924" y="346804"/>
                  <a:pt x="51310" y="413041"/>
                  <a:pt x="23883" y="482764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50E7D5A6-8544-4BE9-AC30-35CE94156DD2}"/>
              </a:ext>
            </a:extLst>
          </p:cNvPr>
          <p:cNvSpPr/>
          <p:nvPr/>
        </p:nvSpPr>
        <p:spPr>
          <a:xfrm>
            <a:off x="4716163" y="4903674"/>
            <a:ext cx="32306" cy="193165"/>
          </a:xfrm>
          <a:custGeom>
            <a:avLst/>
            <a:gdLst>
              <a:gd name="connsiteX0" fmla="*/ 10847 w 115752"/>
              <a:gd name="connsiteY0" fmla="*/ 495806 h 692110"/>
              <a:gd name="connsiteX1" fmla="*/ 31907 w 115752"/>
              <a:gd name="connsiteY1" fmla="*/ 645711 h 692110"/>
              <a:gd name="connsiteX2" fmla="*/ 68396 w 115752"/>
              <a:gd name="connsiteY2" fmla="*/ 691778 h 692110"/>
              <a:gd name="connsiteX3" fmla="*/ 107333 w 115752"/>
              <a:gd name="connsiteY3" fmla="*/ 654426 h 692110"/>
              <a:gd name="connsiteX4" fmla="*/ 115660 w 115752"/>
              <a:gd name="connsiteY4" fmla="*/ 599644 h 692110"/>
              <a:gd name="connsiteX5" fmla="*/ 105374 w 115752"/>
              <a:gd name="connsiteY5" fmla="*/ 391720 h 692110"/>
              <a:gd name="connsiteX6" fmla="*/ 98517 w 115752"/>
              <a:gd name="connsiteY6" fmla="*/ 298092 h 692110"/>
              <a:gd name="connsiteX7" fmla="*/ 107333 w 115752"/>
              <a:gd name="connsiteY7" fmla="*/ 121294 h 692110"/>
              <a:gd name="connsiteX8" fmla="*/ 97293 w 115752"/>
              <a:gd name="connsiteY8" fmla="*/ 27168 h 692110"/>
              <a:gd name="connsiteX9" fmla="*/ 62518 w 115752"/>
              <a:gd name="connsiteY9" fmla="*/ 26 h 692110"/>
              <a:gd name="connsiteX10" fmla="*/ 33866 w 115752"/>
              <a:gd name="connsiteY10" fmla="*/ 26670 h 692110"/>
              <a:gd name="connsiteX11" fmla="*/ 20152 w 115752"/>
              <a:gd name="connsiteY11" fmla="*/ 115816 h 692110"/>
              <a:gd name="connsiteX12" fmla="*/ 4235 w 115752"/>
              <a:gd name="connsiteY12" fmla="*/ 308052 h 692110"/>
              <a:gd name="connsiteX13" fmla="*/ 10847 w 115752"/>
              <a:gd name="connsiteY13" fmla="*/ 495806 h 69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752" h="692110">
                <a:moveTo>
                  <a:pt x="10847" y="495806"/>
                </a:moveTo>
                <a:cubicBezTo>
                  <a:pt x="15255" y="546355"/>
                  <a:pt x="39989" y="593169"/>
                  <a:pt x="31907" y="645711"/>
                </a:cubicBezTo>
                <a:cubicBezTo>
                  <a:pt x="28968" y="663888"/>
                  <a:pt x="43172" y="689038"/>
                  <a:pt x="68396" y="691778"/>
                </a:cubicBezTo>
                <a:cubicBezTo>
                  <a:pt x="93864" y="695015"/>
                  <a:pt x="100721" y="674098"/>
                  <a:pt x="107333" y="654426"/>
                </a:cubicBezTo>
                <a:cubicBezTo>
                  <a:pt x="113211" y="636497"/>
                  <a:pt x="115415" y="618568"/>
                  <a:pt x="115660" y="599644"/>
                </a:cubicBezTo>
                <a:cubicBezTo>
                  <a:pt x="117374" y="530170"/>
                  <a:pt x="94599" y="462439"/>
                  <a:pt x="105374" y="391720"/>
                </a:cubicBezTo>
                <a:cubicBezTo>
                  <a:pt x="109782" y="361340"/>
                  <a:pt x="96068" y="330214"/>
                  <a:pt x="98517" y="298092"/>
                </a:cubicBezTo>
                <a:cubicBezTo>
                  <a:pt x="102925" y="237582"/>
                  <a:pt x="104884" y="177072"/>
                  <a:pt x="107333" y="121294"/>
                </a:cubicBezTo>
                <a:cubicBezTo>
                  <a:pt x="105619" y="86681"/>
                  <a:pt x="109292" y="55804"/>
                  <a:pt x="97293" y="27168"/>
                </a:cubicBezTo>
                <a:cubicBezTo>
                  <a:pt x="90926" y="12227"/>
                  <a:pt x="80885" y="773"/>
                  <a:pt x="62518" y="26"/>
                </a:cubicBezTo>
                <a:cubicBezTo>
                  <a:pt x="43662" y="-721"/>
                  <a:pt x="41703" y="14966"/>
                  <a:pt x="33866" y="26670"/>
                </a:cubicBezTo>
                <a:cubicBezTo>
                  <a:pt x="15010" y="54808"/>
                  <a:pt x="15744" y="85187"/>
                  <a:pt x="20152" y="115816"/>
                </a:cubicBezTo>
                <a:cubicBezTo>
                  <a:pt x="29213" y="181057"/>
                  <a:pt x="-13153" y="241068"/>
                  <a:pt x="4235" y="308052"/>
                </a:cubicBezTo>
                <a:cubicBezTo>
                  <a:pt x="19908" y="369309"/>
                  <a:pt x="4969" y="433055"/>
                  <a:pt x="10847" y="495806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D3F9E057-4BEE-400B-947B-AEDE7C65CC0F}"/>
              </a:ext>
            </a:extLst>
          </p:cNvPr>
          <p:cNvSpPr/>
          <p:nvPr/>
        </p:nvSpPr>
        <p:spPr>
          <a:xfrm>
            <a:off x="4720131" y="5900091"/>
            <a:ext cx="32547" cy="180586"/>
          </a:xfrm>
          <a:custGeom>
            <a:avLst/>
            <a:gdLst>
              <a:gd name="connsiteX0" fmla="*/ 114419 w 116617"/>
              <a:gd name="connsiteY0" fmla="*/ 587852 h 647039"/>
              <a:gd name="connsiteX1" fmla="*/ 112215 w 116617"/>
              <a:gd name="connsiteY1" fmla="*/ 461355 h 647039"/>
              <a:gd name="connsiteX2" fmla="*/ 111970 w 116617"/>
              <a:gd name="connsiteY2" fmla="*/ 195909 h 647039"/>
              <a:gd name="connsiteX3" fmla="*/ 71319 w 116617"/>
              <a:gd name="connsiteY3" fmla="*/ 22349 h 647039"/>
              <a:gd name="connsiteX4" fmla="*/ 65931 w 116617"/>
              <a:gd name="connsiteY4" fmla="*/ 10645 h 647039"/>
              <a:gd name="connsiteX5" fmla="*/ 41687 w 116617"/>
              <a:gd name="connsiteY5" fmla="*/ 11392 h 647039"/>
              <a:gd name="connsiteX6" fmla="*/ 12055 w 116617"/>
              <a:gd name="connsiteY6" fmla="*/ 165779 h 647039"/>
              <a:gd name="connsiteX7" fmla="*/ 14749 w 116617"/>
              <a:gd name="connsiteY7" fmla="*/ 191178 h 647039"/>
              <a:gd name="connsiteX8" fmla="*/ 56 w 116617"/>
              <a:gd name="connsiteY8" fmla="*/ 362746 h 647039"/>
              <a:gd name="connsiteX9" fmla="*/ 4709 w 116617"/>
              <a:gd name="connsiteY9" fmla="*/ 464841 h 647039"/>
              <a:gd name="connsiteX10" fmla="*/ 32871 w 116617"/>
              <a:gd name="connsiteY10" fmla="*/ 617484 h 647039"/>
              <a:gd name="connsiteX11" fmla="*/ 87236 w 116617"/>
              <a:gd name="connsiteY11" fmla="*/ 643630 h 647039"/>
              <a:gd name="connsiteX12" fmla="*/ 114419 w 116617"/>
              <a:gd name="connsiteY12" fmla="*/ 587852 h 64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6617" h="647039">
                <a:moveTo>
                  <a:pt x="114419" y="587852"/>
                </a:moveTo>
                <a:cubicBezTo>
                  <a:pt x="112950" y="545769"/>
                  <a:pt x="121521" y="505679"/>
                  <a:pt x="112215" y="461355"/>
                </a:cubicBezTo>
                <a:cubicBezTo>
                  <a:pt x="93848" y="374948"/>
                  <a:pt x="118582" y="285055"/>
                  <a:pt x="111970" y="195909"/>
                </a:cubicBezTo>
                <a:cubicBezTo>
                  <a:pt x="98501" y="138139"/>
                  <a:pt x="85032" y="80119"/>
                  <a:pt x="71319" y="22349"/>
                </a:cubicBezTo>
                <a:cubicBezTo>
                  <a:pt x="70584" y="18365"/>
                  <a:pt x="68135" y="14380"/>
                  <a:pt x="65931" y="10645"/>
                </a:cubicBezTo>
                <a:cubicBezTo>
                  <a:pt x="57605" y="-3299"/>
                  <a:pt x="47319" y="-4046"/>
                  <a:pt x="41687" y="11392"/>
                </a:cubicBezTo>
                <a:cubicBezTo>
                  <a:pt x="23565" y="60945"/>
                  <a:pt x="-13168" y="107261"/>
                  <a:pt x="12055" y="165779"/>
                </a:cubicBezTo>
                <a:cubicBezTo>
                  <a:pt x="15239" y="173498"/>
                  <a:pt x="14994" y="182712"/>
                  <a:pt x="14749" y="191178"/>
                </a:cubicBezTo>
                <a:cubicBezTo>
                  <a:pt x="11321" y="248450"/>
                  <a:pt x="-924" y="304478"/>
                  <a:pt x="56" y="362746"/>
                </a:cubicBezTo>
                <a:cubicBezTo>
                  <a:pt x="545" y="396612"/>
                  <a:pt x="3239" y="431224"/>
                  <a:pt x="4709" y="464841"/>
                </a:cubicBezTo>
                <a:cubicBezTo>
                  <a:pt x="6668" y="515639"/>
                  <a:pt x="2994" y="568678"/>
                  <a:pt x="32871" y="617484"/>
                </a:cubicBezTo>
                <a:cubicBezTo>
                  <a:pt x="48789" y="643879"/>
                  <a:pt x="58829" y="652595"/>
                  <a:pt x="87236" y="643630"/>
                </a:cubicBezTo>
                <a:cubicBezTo>
                  <a:pt x="117603" y="633919"/>
                  <a:pt x="115399" y="609765"/>
                  <a:pt x="114419" y="587852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A219178A-0F6F-42EF-B3B6-40E55A112BB4}"/>
              </a:ext>
            </a:extLst>
          </p:cNvPr>
          <p:cNvSpPr/>
          <p:nvPr/>
        </p:nvSpPr>
        <p:spPr>
          <a:xfrm>
            <a:off x="5000456" y="6141973"/>
            <a:ext cx="187313" cy="33905"/>
          </a:xfrm>
          <a:custGeom>
            <a:avLst/>
            <a:gdLst>
              <a:gd name="connsiteX0" fmla="*/ 646215 w 671141"/>
              <a:gd name="connsiteY0" fmla="*/ 13529 h 121482"/>
              <a:gd name="connsiteX1" fmla="*/ 422386 w 671141"/>
              <a:gd name="connsiteY1" fmla="*/ 2821 h 121482"/>
              <a:gd name="connsiteX2" fmla="*/ 255371 w 671141"/>
              <a:gd name="connsiteY2" fmla="*/ 15272 h 121482"/>
              <a:gd name="connsiteX3" fmla="*/ 33990 w 671141"/>
              <a:gd name="connsiteY3" fmla="*/ 32454 h 121482"/>
              <a:gd name="connsiteX4" fmla="*/ 196 w 671141"/>
              <a:gd name="connsiteY4" fmla="*/ 60841 h 121482"/>
              <a:gd name="connsiteX5" fmla="*/ 35215 w 671141"/>
              <a:gd name="connsiteY5" fmla="*/ 104169 h 121482"/>
              <a:gd name="connsiteX6" fmla="*/ 189006 w 671141"/>
              <a:gd name="connsiteY6" fmla="*/ 112137 h 121482"/>
              <a:gd name="connsiteX7" fmla="*/ 269085 w 671141"/>
              <a:gd name="connsiteY7" fmla="*/ 106410 h 121482"/>
              <a:gd name="connsiteX8" fmla="*/ 587932 w 671141"/>
              <a:gd name="connsiteY8" fmla="*/ 87485 h 121482"/>
              <a:gd name="connsiteX9" fmla="*/ 657480 w 671141"/>
              <a:gd name="connsiteY9" fmla="*/ 58351 h 121482"/>
              <a:gd name="connsiteX10" fmla="*/ 646215 w 671141"/>
              <a:gd name="connsiteY10" fmla="*/ 13529 h 12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1141" h="121482">
                <a:moveTo>
                  <a:pt x="646215" y="13529"/>
                </a:moveTo>
                <a:cubicBezTo>
                  <a:pt x="572259" y="2074"/>
                  <a:pt x="497567" y="-3902"/>
                  <a:pt x="422386" y="2821"/>
                </a:cubicBezTo>
                <a:cubicBezTo>
                  <a:pt x="366796" y="7553"/>
                  <a:pt x="310961" y="17264"/>
                  <a:pt x="255371" y="15272"/>
                </a:cubicBezTo>
                <a:cubicBezTo>
                  <a:pt x="180680" y="12533"/>
                  <a:pt x="108437" y="35193"/>
                  <a:pt x="33990" y="32454"/>
                </a:cubicBezTo>
                <a:cubicBezTo>
                  <a:pt x="18807" y="31956"/>
                  <a:pt x="-2253" y="34695"/>
                  <a:pt x="196" y="60841"/>
                </a:cubicBezTo>
                <a:cubicBezTo>
                  <a:pt x="2645" y="83003"/>
                  <a:pt x="13910" y="97943"/>
                  <a:pt x="35215" y="104169"/>
                </a:cubicBezTo>
                <a:cubicBezTo>
                  <a:pt x="85907" y="118860"/>
                  <a:pt x="137089" y="130315"/>
                  <a:pt x="189006" y="112137"/>
                </a:cubicBezTo>
                <a:cubicBezTo>
                  <a:pt x="215699" y="102924"/>
                  <a:pt x="242392" y="106908"/>
                  <a:pt x="269085" y="106410"/>
                </a:cubicBezTo>
                <a:cubicBezTo>
                  <a:pt x="375612" y="101679"/>
                  <a:pt x="482384" y="106161"/>
                  <a:pt x="587932" y="87485"/>
                </a:cubicBezTo>
                <a:cubicBezTo>
                  <a:pt x="611931" y="83252"/>
                  <a:pt x="638379" y="78023"/>
                  <a:pt x="657480" y="58351"/>
                </a:cubicBezTo>
                <a:cubicBezTo>
                  <a:pt x="678541" y="36687"/>
                  <a:pt x="675602" y="18011"/>
                  <a:pt x="646215" y="13529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92BCE418-E3AA-4135-934F-5A39D67FAAB0}"/>
              </a:ext>
            </a:extLst>
          </p:cNvPr>
          <p:cNvSpPr/>
          <p:nvPr/>
        </p:nvSpPr>
        <p:spPr>
          <a:xfrm>
            <a:off x="4718162" y="5257009"/>
            <a:ext cx="32773" cy="187441"/>
          </a:xfrm>
          <a:custGeom>
            <a:avLst/>
            <a:gdLst>
              <a:gd name="connsiteX0" fmla="*/ 39683 w 117425"/>
              <a:gd name="connsiteY0" fmla="*/ 669341 h 671599"/>
              <a:gd name="connsiteX1" fmla="*/ 80579 w 117425"/>
              <a:gd name="connsiteY1" fmla="*/ 650167 h 671599"/>
              <a:gd name="connsiteX2" fmla="*/ 95028 w 117425"/>
              <a:gd name="connsiteY2" fmla="*/ 570235 h 671599"/>
              <a:gd name="connsiteX3" fmla="*/ 96252 w 117425"/>
              <a:gd name="connsiteY3" fmla="*/ 433279 h 671599"/>
              <a:gd name="connsiteX4" fmla="*/ 99191 w 117425"/>
              <a:gd name="connsiteY4" fmla="*/ 255983 h 671599"/>
              <a:gd name="connsiteX5" fmla="*/ 108497 w 117425"/>
              <a:gd name="connsiteY5" fmla="*/ 126995 h 671599"/>
              <a:gd name="connsiteX6" fmla="*/ 87681 w 117425"/>
              <a:gd name="connsiteY6" fmla="*/ 34363 h 671599"/>
              <a:gd name="connsiteX7" fmla="*/ 56335 w 117425"/>
              <a:gd name="connsiteY7" fmla="*/ 0 h 671599"/>
              <a:gd name="connsiteX8" fmla="*/ 11031 w 117425"/>
              <a:gd name="connsiteY8" fmla="*/ 119525 h 671599"/>
              <a:gd name="connsiteX9" fmla="*/ 12745 w 117425"/>
              <a:gd name="connsiteY9" fmla="*/ 230086 h 671599"/>
              <a:gd name="connsiteX10" fmla="*/ 11 w 117425"/>
              <a:gd name="connsiteY10" fmla="*/ 619788 h 671599"/>
              <a:gd name="connsiteX11" fmla="*/ 39683 w 117425"/>
              <a:gd name="connsiteY11" fmla="*/ 669341 h 671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425" h="671599">
                <a:moveTo>
                  <a:pt x="39683" y="669341"/>
                </a:moveTo>
                <a:cubicBezTo>
                  <a:pt x="58539" y="675566"/>
                  <a:pt x="75192" y="668843"/>
                  <a:pt x="80579" y="650167"/>
                </a:cubicBezTo>
                <a:cubicBezTo>
                  <a:pt x="88171" y="624270"/>
                  <a:pt x="98211" y="597875"/>
                  <a:pt x="95028" y="570235"/>
                </a:cubicBezTo>
                <a:cubicBezTo>
                  <a:pt x="90130" y="524168"/>
                  <a:pt x="94538" y="479097"/>
                  <a:pt x="96252" y="433279"/>
                </a:cubicBezTo>
                <a:cubicBezTo>
                  <a:pt x="98456" y="374512"/>
                  <a:pt x="109476" y="316244"/>
                  <a:pt x="99191" y="255983"/>
                </a:cubicBezTo>
                <a:cubicBezTo>
                  <a:pt x="92089" y="215643"/>
                  <a:pt x="83518" y="169825"/>
                  <a:pt x="108497" y="126995"/>
                </a:cubicBezTo>
                <a:cubicBezTo>
                  <a:pt x="127843" y="93877"/>
                  <a:pt x="113395" y="60012"/>
                  <a:pt x="87681" y="34363"/>
                </a:cubicBezTo>
                <a:cubicBezTo>
                  <a:pt x="77151" y="23905"/>
                  <a:pt x="64417" y="15688"/>
                  <a:pt x="56335" y="0"/>
                </a:cubicBezTo>
                <a:cubicBezTo>
                  <a:pt x="27438" y="38846"/>
                  <a:pt x="16663" y="75948"/>
                  <a:pt x="11031" y="119525"/>
                </a:cubicBezTo>
                <a:cubicBezTo>
                  <a:pt x="5888" y="157873"/>
                  <a:pt x="14214" y="193232"/>
                  <a:pt x="12745" y="230086"/>
                </a:cubicBezTo>
                <a:cubicBezTo>
                  <a:pt x="7602" y="360070"/>
                  <a:pt x="3684" y="489804"/>
                  <a:pt x="11" y="619788"/>
                </a:cubicBezTo>
                <a:cubicBezTo>
                  <a:pt x="-479" y="645934"/>
                  <a:pt x="15928" y="661621"/>
                  <a:pt x="39683" y="669341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581E7122-EFA4-4C5E-984E-E4C6428D938B}"/>
              </a:ext>
            </a:extLst>
          </p:cNvPr>
          <p:cNvSpPr/>
          <p:nvPr/>
        </p:nvSpPr>
        <p:spPr>
          <a:xfrm>
            <a:off x="6868033" y="6151860"/>
            <a:ext cx="178247" cy="32865"/>
          </a:xfrm>
          <a:custGeom>
            <a:avLst/>
            <a:gdLst>
              <a:gd name="connsiteX0" fmla="*/ 585344 w 638655"/>
              <a:gd name="connsiteY0" fmla="*/ 19 h 117756"/>
              <a:gd name="connsiteX1" fmla="*/ 479796 w 638655"/>
              <a:gd name="connsiteY1" fmla="*/ 7738 h 117756"/>
              <a:gd name="connsiteX2" fmla="*/ 64218 w 638655"/>
              <a:gd name="connsiteY2" fmla="*/ 19940 h 117756"/>
              <a:gd name="connsiteX3" fmla="*/ 791 w 638655"/>
              <a:gd name="connsiteY3" fmla="*/ 57292 h 117756"/>
              <a:gd name="connsiteX4" fmla="*/ 50749 w 638655"/>
              <a:gd name="connsiteY4" fmla="*/ 107094 h 117756"/>
              <a:gd name="connsiteX5" fmla="*/ 203071 w 638655"/>
              <a:gd name="connsiteY5" fmla="*/ 104106 h 117756"/>
              <a:gd name="connsiteX6" fmla="*/ 280946 w 638655"/>
              <a:gd name="connsiteY6" fmla="*/ 115560 h 117756"/>
              <a:gd name="connsiteX7" fmla="*/ 485673 w 638655"/>
              <a:gd name="connsiteY7" fmla="*/ 97880 h 117756"/>
              <a:gd name="connsiteX8" fmla="*/ 624036 w 638655"/>
              <a:gd name="connsiteY8" fmla="*/ 65011 h 117756"/>
              <a:gd name="connsiteX9" fmla="*/ 637505 w 638655"/>
              <a:gd name="connsiteY9" fmla="*/ 52809 h 117756"/>
              <a:gd name="connsiteX10" fmla="*/ 585344 w 638655"/>
              <a:gd name="connsiteY10" fmla="*/ 19 h 11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8655" h="117756">
                <a:moveTo>
                  <a:pt x="585344" y="19"/>
                </a:moveTo>
                <a:cubicBezTo>
                  <a:pt x="550080" y="766"/>
                  <a:pt x="514815" y="6991"/>
                  <a:pt x="479796" y="7738"/>
                </a:cubicBezTo>
                <a:cubicBezTo>
                  <a:pt x="341188" y="10477"/>
                  <a:pt x="202336" y="6991"/>
                  <a:pt x="64218" y="19940"/>
                </a:cubicBezTo>
                <a:cubicBezTo>
                  <a:pt x="40953" y="21932"/>
                  <a:pt x="6669" y="18446"/>
                  <a:pt x="791" y="57292"/>
                </a:cubicBezTo>
                <a:cubicBezTo>
                  <a:pt x="-5331" y="97382"/>
                  <a:pt x="25280" y="99872"/>
                  <a:pt x="50749" y="107094"/>
                </a:cubicBezTo>
                <a:cubicBezTo>
                  <a:pt x="101686" y="121536"/>
                  <a:pt x="152378" y="122034"/>
                  <a:pt x="203071" y="104106"/>
                </a:cubicBezTo>
                <a:cubicBezTo>
                  <a:pt x="230988" y="91655"/>
                  <a:pt x="252293" y="124026"/>
                  <a:pt x="280946" y="115560"/>
                </a:cubicBezTo>
                <a:cubicBezTo>
                  <a:pt x="347311" y="95888"/>
                  <a:pt x="417349" y="110082"/>
                  <a:pt x="485673" y="97880"/>
                </a:cubicBezTo>
                <a:cubicBezTo>
                  <a:pt x="532447" y="89414"/>
                  <a:pt x="577997" y="75718"/>
                  <a:pt x="624036" y="65011"/>
                </a:cubicBezTo>
                <a:cubicBezTo>
                  <a:pt x="629179" y="64015"/>
                  <a:pt x="642648" y="57042"/>
                  <a:pt x="637505" y="52809"/>
                </a:cubicBezTo>
                <a:cubicBezTo>
                  <a:pt x="618159" y="37371"/>
                  <a:pt x="622567" y="-977"/>
                  <a:pt x="585344" y="19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2BCD3A04-C281-40A0-B238-6570003097FA}"/>
              </a:ext>
            </a:extLst>
          </p:cNvPr>
          <p:cNvSpPr/>
          <p:nvPr/>
        </p:nvSpPr>
        <p:spPr>
          <a:xfrm>
            <a:off x="5383674" y="6146552"/>
            <a:ext cx="166624" cy="34634"/>
          </a:xfrm>
          <a:custGeom>
            <a:avLst/>
            <a:gdLst>
              <a:gd name="connsiteX0" fmla="*/ 584289 w 597013"/>
              <a:gd name="connsiteY0" fmla="*/ 32982 h 124093"/>
              <a:gd name="connsiteX1" fmla="*/ 468701 w 597013"/>
              <a:gd name="connsiteY1" fmla="*/ 113 h 124093"/>
              <a:gd name="connsiteX2" fmla="*/ 147650 w 597013"/>
              <a:gd name="connsiteY2" fmla="*/ 18789 h 124093"/>
              <a:gd name="connsiteX3" fmla="*/ 47245 w 597013"/>
              <a:gd name="connsiteY3" fmla="*/ 21030 h 124093"/>
              <a:gd name="connsiteX4" fmla="*/ 471 w 597013"/>
              <a:gd name="connsiteY4" fmla="*/ 73571 h 124093"/>
              <a:gd name="connsiteX5" fmla="*/ 41858 w 597013"/>
              <a:gd name="connsiteY5" fmla="*/ 120136 h 124093"/>
              <a:gd name="connsiteX6" fmla="*/ 188792 w 597013"/>
              <a:gd name="connsiteY6" fmla="*/ 115156 h 124093"/>
              <a:gd name="connsiteX7" fmla="*/ 330338 w 597013"/>
              <a:gd name="connsiteY7" fmla="*/ 114409 h 124093"/>
              <a:gd name="connsiteX8" fmla="*/ 453028 w 597013"/>
              <a:gd name="connsiteY8" fmla="*/ 98970 h 124093"/>
              <a:gd name="connsiteX9" fmla="*/ 578656 w 597013"/>
              <a:gd name="connsiteY9" fmla="*/ 67097 h 124093"/>
              <a:gd name="connsiteX10" fmla="*/ 584289 w 597013"/>
              <a:gd name="connsiteY10" fmla="*/ 32982 h 124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7013" h="124093">
                <a:moveTo>
                  <a:pt x="584289" y="32982"/>
                </a:moveTo>
                <a:cubicBezTo>
                  <a:pt x="548780" y="12066"/>
                  <a:pt x="507638" y="-1381"/>
                  <a:pt x="468701" y="113"/>
                </a:cubicBezTo>
                <a:cubicBezTo>
                  <a:pt x="361684" y="4844"/>
                  <a:pt x="254422" y="5342"/>
                  <a:pt x="147650" y="18789"/>
                </a:cubicBezTo>
                <a:cubicBezTo>
                  <a:pt x="114835" y="23022"/>
                  <a:pt x="82509" y="29994"/>
                  <a:pt x="47245" y="21030"/>
                </a:cubicBezTo>
                <a:cubicBezTo>
                  <a:pt x="12226" y="12315"/>
                  <a:pt x="3900" y="44935"/>
                  <a:pt x="471" y="73571"/>
                </a:cubicBezTo>
                <a:cubicBezTo>
                  <a:pt x="-2957" y="104199"/>
                  <a:pt x="12471" y="114160"/>
                  <a:pt x="41858" y="120136"/>
                </a:cubicBezTo>
                <a:cubicBezTo>
                  <a:pt x="91815" y="130346"/>
                  <a:pt x="140303" y="117895"/>
                  <a:pt x="188792" y="115156"/>
                </a:cubicBezTo>
                <a:cubicBezTo>
                  <a:pt x="235810" y="112666"/>
                  <a:pt x="282829" y="119887"/>
                  <a:pt x="330338" y="114409"/>
                </a:cubicBezTo>
                <a:cubicBezTo>
                  <a:pt x="368296" y="109927"/>
                  <a:pt x="404540" y="94488"/>
                  <a:pt x="453028" y="98970"/>
                </a:cubicBezTo>
                <a:cubicBezTo>
                  <a:pt x="490006" y="95982"/>
                  <a:pt x="535801" y="87018"/>
                  <a:pt x="578656" y="67097"/>
                </a:cubicBezTo>
                <a:cubicBezTo>
                  <a:pt x="592860" y="59627"/>
                  <a:pt x="608778" y="47176"/>
                  <a:pt x="584289" y="32982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9B8A854E-AECD-44F6-A33D-7FE4A4C41B3D}"/>
              </a:ext>
            </a:extLst>
          </p:cNvPr>
          <p:cNvSpPr/>
          <p:nvPr/>
        </p:nvSpPr>
        <p:spPr>
          <a:xfrm>
            <a:off x="7225733" y="6142051"/>
            <a:ext cx="144458" cy="35021"/>
          </a:xfrm>
          <a:custGeom>
            <a:avLst/>
            <a:gdLst>
              <a:gd name="connsiteX0" fmla="*/ 459095 w 517591"/>
              <a:gd name="connsiteY0" fmla="*/ 553 h 125479"/>
              <a:gd name="connsiteX1" fmla="*/ 361629 w 517591"/>
              <a:gd name="connsiteY1" fmla="*/ 4537 h 125479"/>
              <a:gd name="connsiteX2" fmla="*/ 110127 w 517591"/>
              <a:gd name="connsiteY2" fmla="*/ 24707 h 125479"/>
              <a:gd name="connsiteX3" fmla="*/ 27599 w 517591"/>
              <a:gd name="connsiteY3" fmla="*/ 33422 h 125479"/>
              <a:gd name="connsiteX4" fmla="*/ 416 w 517591"/>
              <a:gd name="connsiteY4" fmla="*/ 66790 h 125479"/>
              <a:gd name="connsiteX5" fmla="*/ 44986 w 517591"/>
              <a:gd name="connsiteY5" fmla="*/ 122070 h 125479"/>
              <a:gd name="connsiteX6" fmla="*/ 267836 w 517591"/>
              <a:gd name="connsiteY6" fmla="*/ 119829 h 125479"/>
              <a:gd name="connsiteX7" fmla="*/ 303345 w 517591"/>
              <a:gd name="connsiteY7" fmla="*/ 116094 h 125479"/>
              <a:gd name="connsiteX8" fmla="*/ 410362 w 517591"/>
              <a:gd name="connsiteY8" fmla="*/ 103892 h 125479"/>
              <a:gd name="connsiteX9" fmla="*/ 469380 w 517591"/>
              <a:gd name="connsiteY9" fmla="*/ 101402 h 125479"/>
              <a:gd name="connsiteX10" fmla="*/ 517379 w 517591"/>
              <a:gd name="connsiteY10" fmla="*/ 47118 h 125479"/>
              <a:gd name="connsiteX11" fmla="*/ 459095 w 517591"/>
              <a:gd name="connsiteY11" fmla="*/ 553 h 125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17591" h="125479">
                <a:moveTo>
                  <a:pt x="459095" y="553"/>
                </a:moveTo>
                <a:cubicBezTo>
                  <a:pt x="426769" y="-1688"/>
                  <a:pt x="394199" y="3541"/>
                  <a:pt x="361629" y="4537"/>
                </a:cubicBezTo>
                <a:cubicBezTo>
                  <a:pt x="277631" y="6778"/>
                  <a:pt x="195838" y="37407"/>
                  <a:pt x="110127" y="24707"/>
                </a:cubicBezTo>
                <a:cubicBezTo>
                  <a:pt x="84168" y="20723"/>
                  <a:pt x="56741" y="37158"/>
                  <a:pt x="27599" y="33422"/>
                </a:cubicBezTo>
                <a:cubicBezTo>
                  <a:pt x="12905" y="31679"/>
                  <a:pt x="-2768" y="51849"/>
                  <a:pt x="416" y="66790"/>
                </a:cubicBezTo>
                <a:cubicBezTo>
                  <a:pt x="5069" y="91193"/>
                  <a:pt x="12660" y="119580"/>
                  <a:pt x="44986" y="122070"/>
                </a:cubicBezTo>
                <a:cubicBezTo>
                  <a:pt x="119188" y="127797"/>
                  <a:pt x="193634" y="125805"/>
                  <a:pt x="267836" y="119829"/>
                </a:cubicBezTo>
                <a:cubicBezTo>
                  <a:pt x="279590" y="119082"/>
                  <a:pt x="291590" y="117339"/>
                  <a:pt x="303345" y="116094"/>
                </a:cubicBezTo>
                <a:cubicBezTo>
                  <a:pt x="338854" y="111363"/>
                  <a:pt x="374363" y="105387"/>
                  <a:pt x="410362" y="103892"/>
                </a:cubicBezTo>
                <a:cubicBezTo>
                  <a:pt x="429953" y="101900"/>
                  <a:pt x="449299" y="105137"/>
                  <a:pt x="469380" y="101402"/>
                </a:cubicBezTo>
                <a:cubicBezTo>
                  <a:pt x="500971" y="95177"/>
                  <a:pt x="519827" y="78991"/>
                  <a:pt x="517379" y="47118"/>
                </a:cubicBezTo>
                <a:cubicBezTo>
                  <a:pt x="514685" y="13004"/>
                  <a:pt x="486033" y="2545"/>
                  <a:pt x="459095" y="553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31ACA4B6-71AA-4ABE-ABBE-61D4BDBF053D}"/>
              </a:ext>
            </a:extLst>
          </p:cNvPr>
          <p:cNvSpPr/>
          <p:nvPr/>
        </p:nvSpPr>
        <p:spPr>
          <a:xfrm>
            <a:off x="4740717" y="6147494"/>
            <a:ext cx="170123" cy="29617"/>
          </a:xfrm>
          <a:custGeom>
            <a:avLst/>
            <a:gdLst>
              <a:gd name="connsiteX0" fmla="*/ 552235 w 609550"/>
              <a:gd name="connsiteY0" fmla="*/ 9439 h 106117"/>
              <a:gd name="connsiteX1" fmla="*/ 531175 w 609550"/>
              <a:gd name="connsiteY1" fmla="*/ 6949 h 106117"/>
              <a:gd name="connsiteX2" fmla="*/ 422933 w 609550"/>
              <a:gd name="connsiteY2" fmla="*/ 5704 h 106117"/>
              <a:gd name="connsiteX3" fmla="*/ 199104 w 609550"/>
              <a:gd name="connsiteY3" fmla="*/ 7696 h 106117"/>
              <a:gd name="connsiteX4" fmla="*/ 38946 w 609550"/>
              <a:gd name="connsiteY4" fmla="*/ 17656 h 106117"/>
              <a:gd name="connsiteX5" fmla="*/ 9 w 609550"/>
              <a:gd name="connsiteY5" fmla="*/ 54261 h 106117"/>
              <a:gd name="connsiteX6" fmla="*/ 32089 w 609550"/>
              <a:gd name="connsiteY6" fmla="*/ 86881 h 106117"/>
              <a:gd name="connsiteX7" fmla="*/ 184656 w 609550"/>
              <a:gd name="connsiteY7" fmla="*/ 96593 h 106117"/>
              <a:gd name="connsiteX8" fmla="*/ 395261 w 609550"/>
              <a:gd name="connsiteY8" fmla="*/ 91612 h 106117"/>
              <a:gd name="connsiteX9" fmla="*/ 554439 w 609550"/>
              <a:gd name="connsiteY9" fmla="*/ 74182 h 106117"/>
              <a:gd name="connsiteX10" fmla="*/ 609540 w 609550"/>
              <a:gd name="connsiteY10" fmla="*/ 45296 h 106117"/>
              <a:gd name="connsiteX11" fmla="*/ 552235 w 609550"/>
              <a:gd name="connsiteY11" fmla="*/ 9439 h 106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09550" h="106117">
                <a:moveTo>
                  <a:pt x="552235" y="9439"/>
                </a:moveTo>
                <a:cubicBezTo>
                  <a:pt x="545868" y="6949"/>
                  <a:pt x="537787" y="8941"/>
                  <a:pt x="531175" y="6949"/>
                </a:cubicBezTo>
                <a:cubicBezTo>
                  <a:pt x="494931" y="-4257"/>
                  <a:pt x="457218" y="12178"/>
                  <a:pt x="422933" y="5704"/>
                </a:cubicBezTo>
                <a:cubicBezTo>
                  <a:pt x="347262" y="-9237"/>
                  <a:pt x="273551" y="10186"/>
                  <a:pt x="199104" y="7696"/>
                </a:cubicBezTo>
                <a:cubicBezTo>
                  <a:pt x="145228" y="2467"/>
                  <a:pt x="92332" y="14170"/>
                  <a:pt x="38946" y="17656"/>
                </a:cubicBezTo>
                <a:cubicBezTo>
                  <a:pt x="20089" y="19150"/>
                  <a:pt x="-481" y="26123"/>
                  <a:pt x="9" y="54261"/>
                </a:cubicBezTo>
                <a:cubicBezTo>
                  <a:pt x="498" y="77419"/>
                  <a:pt x="17151" y="78166"/>
                  <a:pt x="32089" y="86881"/>
                </a:cubicBezTo>
                <a:cubicBezTo>
                  <a:pt x="82047" y="115517"/>
                  <a:pt x="138861" y="106304"/>
                  <a:pt x="184656" y="96593"/>
                </a:cubicBezTo>
                <a:cubicBezTo>
                  <a:pt x="256163" y="81403"/>
                  <a:pt x="325222" y="98336"/>
                  <a:pt x="395261" y="91612"/>
                </a:cubicBezTo>
                <a:cubicBezTo>
                  <a:pt x="448157" y="86134"/>
                  <a:pt x="502033" y="85636"/>
                  <a:pt x="554439" y="74182"/>
                </a:cubicBezTo>
                <a:cubicBezTo>
                  <a:pt x="574765" y="69699"/>
                  <a:pt x="610274" y="69201"/>
                  <a:pt x="609540" y="45296"/>
                </a:cubicBezTo>
                <a:cubicBezTo>
                  <a:pt x="608805" y="22885"/>
                  <a:pt x="574031" y="17905"/>
                  <a:pt x="552235" y="9439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09A1EE32-0DF1-45FE-AAFE-00D01F22F061}"/>
              </a:ext>
            </a:extLst>
          </p:cNvPr>
          <p:cNvSpPr/>
          <p:nvPr/>
        </p:nvSpPr>
        <p:spPr>
          <a:xfrm>
            <a:off x="7436330" y="5664928"/>
            <a:ext cx="36312" cy="160790"/>
          </a:xfrm>
          <a:custGeom>
            <a:avLst/>
            <a:gdLst>
              <a:gd name="connsiteX0" fmla="*/ 32194 w 130106"/>
              <a:gd name="connsiteY0" fmla="*/ 389325 h 576109"/>
              <a:gd name="connsiteX1" fmla="*/ 71621 w 130106"/>
              <a:gd name="connsiteY1" fmla="*/ 563135 h 576109"/>
              <a:gd name="connsiteX2" fmla="*/ 86314 w 130106"/>
              <a:gd name="connsiteY2" fmla="*/ 576083 h 576109"/>
              <a:gd name="connsiteX3" fmla="*/ 97334 w 130106"/>
              <a:gd name="connsiteY3" fmla="*/ 560147 h 576109"/>
              <a:gd name="connsiteX4" fmla="*/ 125497 w 130106"/>
              <a:gd name="connsiteY4" fmla="*/ 325330 h 576109"/>
              <a:gd name="connsiteX5" fmla="*/ 108354 w 130106"/>
              <a:gd name="connsiteY5" fmla="*/ 215516 h 576109"/>
              <a:gd name="connsiteX6" fmla="*/ 92192 w 130106"/>
              <a:gd name="connsiteY6" fmla="*/ 118153 h 576109"/>
              <a:gd name="connsiteX7" fmla="*/ 92437 w 130106"/>
              <a:gd name="connsiteY7" fmla="*/ 69596 h 576109"/>
              <a:gd name="connsiteX8" fmla="*/ 91212 w 130106"/>
              <a:gd name="connsiteY8" fmla="*/ 65362 h 576109"/>
              <a:gd name="connsiteX9" fmla="*/ 86559 w 130106"/>
              <a:gd name="connsiteY9" fmla="*/ 47683 h 576109"/>
              <a:gd name="connsiteX10" fmla="*/ 84110 w 130106"/>
              <a:gd name="connsiteY10" fmla="*/ 37722 h 576109"/>
              <a:gd name="connsiteX11" fmla="*/ 35377 w 130106"/>
              <a:gd name="connsiteY11" fmla="*/ 869 h 576109"/>
              <a:gd name="connsiteX12" fmla="*/ 2807 w 130106"/>
              <a:gd name="connsiteY12" fmla="*/ 46936 h 576109"/>
              <a:gd name="connsiteX13" fmla="*/ 16031 w 130106"/>
              <a:gd name="connsiteY13" fmla="*/ 241662 h 576109"/>
              <a:gd name="connsiteX14" fmla="*/ 32194 w 130106"/>
              <a:gd name="connsiteY14" fmla="*/ 389325 h 57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0106" h="576109">
                <a:moveTo>
                  <a:pt x="32194" y="389325"/>
                </a:moveTo>
                <a:cubicBezTo>
                  <a:pt x="40275" y="449088"/>
                  <a:pt x="52030" y="506609"/>
                  <a:pt x="71621" y="563135"/>
                </a:cubicBezTo>
                <a:cubicBezTo>
                  <a:pt x="74070" y="569858"/>
                  <a:pt x="78233" y="576582"/>
                  <a:pt x="86314" y="576083"/>
                </a:cubicBezTo>
                <a:cubicBezTo>
                  <a:pt x="95620" y="575834"/>
                  <a:pt x="94641" y="566621"/>
                  <a:pt x="97334" y="560147"/>
                </a:cubicBezTo>
                <a:cubicBezTo>
                  <a:pt x="126721" y="484448"/>
                  <a:pt x="137007" y="405760"/>
                  <a:pt x="125497" y="325330"/>
                </a:cubicBezTo>
                <a:cubicBezTo>
                  <a:pt x="120354" y="288476"/>
                  <a:pt x="114477" y="251872"/>
                  <a:pt x="108354" y="215516"/>
                </a:cubicBezTo>
                <a:cubicBezTo>
                  <a:pt x="102967" y="183145"/>
                  <a:pt x="97579" y="150773"/>
                  <a:pt x="92192" y="118153"/>
                </a:cubicBezTo>
                <a:cubicBezTo>
                  <a:pt x="98559" y="101220"/>
                  <a:pt x="96355" y="85283"/>
                  <a:pt x="92437" y="69596"/>
                </a:cubicBezTo>
                <a:cubicBezTo>
                  <a:pt x="91947" y="68102"/>
                  <a:pt x="91702" y="66608"/>
                  <a:pt x="91212" y="65362"/>
                </a:cubicBezTo>
                <a:cubicBezTo>
                  <a:pt x="89743" y="59386"/>
                  <a:pt x="88029" y="53659"/>
                  <a:pt x="86559" y="47683"/>
                </a:cubicBezTo>
                <a:cubicBezTo>
                  <a:pt x="85580" y="44446"/>
                  <a:pt x="84600" y="41208"/>
                  <a:pt x="84110" y="37722"/>
                </a:cubicBezTo>
                <a:cubicBezTo>
                  <a:pt x="78233" y="9335"/>
                  <a:pt x="67213" y="-3613"/>
                  <a:pt x="35377" y="869"/>
                </a:cubicBezTo>
                <a:cubicBezTo>
                  <a:pt x="4766" y="5102"/>
                  <a:pt x="5501" y="26019"/>
                  <a:pt x="2807" y="46936"/>
                </a:cubicBezTo>
                <a:cubicBezTo>
                  <a:pt x="-5764" y="112675"/>
                  <a:pt x="7215" y="177168"/>
                  <a:pt x="16031" y="241662"/>
                </a:cubicBezTo>
                <a:cubicBezTo>
                  <a:pt x="22153" y="291464"/>
                  <a:pt x="25827" y="340519"/>
                  <a:pt x="32194" y="389325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0A83290E-8485-48FE-B36C-16767CC70349}"/>
              </a:ext>
            </a:extLst>
          </p:cNvPr>
          <p:cNvSpPr/>
          <p:nvPr/>
        </p:nvSpPr>
        <p:spPr>
          <a:xfrm>
            <a:off x="4714347" y="4602540"/>
            <a:ext cx="32208" cy="157236"/>
          </a:xfrm>
          <a:custGeom>
            <a:avLst/>
            <a:gdLst>
              <a:gd name="connsiteX0" fmla="*/ 16373 w 115401"/>
              <a:gd name="connsiteY0" fmla="*/ 436788 h 563376"/>
              <a:gd name="connsiteX1" fmla="*/ 31556 w 115401"/>
              <a:gd name="connsiteY1" fmla="*/ 531661 h 563376"/>
              <a:gd name="connsiteX2" fmla="*/ 79555 w 115401"/>
              <a:gd name="connsiteY2" fmla="*/ 562289 h 563376"/>
              <a:gd name="connsiteX3" fmla="*/ 115064 w 115401"/>
              <a:gd name="connsiteY3" fmla="*/ 516969 h 563376"/>
              <a:gd name="connsiteX4" fmla="*/ 110656 w 115401"/>
              <a:gd name="connsiteY4" fmla="*/ 367563 h 563376"/>
              <a:gd name="connsiteX5" fmla="*/ 96697 w 115401"/>
              <a:gd name="connsiteY5" fmla="*/ 113074 h 563376"/>
              <a:gd name="connsiteX6" fmla="*/ 82494 w 115401"/>
              <a:gd name="connsiteY6" fmla="*/ 33141 h 563376"/>
              <a:gd name="connsiteX7" fmla="*/ 49189 w 115401"/>
              <a:gd name="connsiteY7" fmla="*/ 23 h 563376"/>
              <a:gd name="connsiteX8" fmla="*/ 18332 w 115401"/>
              <a:gd name="connsiteY8" fmla="*/ 31149 h 563376"/>
              <a:gd name="connsiteX9" fmla="*/ 9761 w 115401"/>
              <a:gd name="connsiteY9" fmla="*/ 237081 h 563376"/>
              <a:gd name="connsiteX10" fmla="*/ 16373 w 115401"/>
              <a:gd name="connsiteY10" fmla="*/ 436788 h 563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5401" h="563376">
                <a:moveTo>
                  <a:pt x="16373" y="436788"/>
                </a:moveTo>
                <a:cubicBezTo>
                  <a:pt x="14659" y="471649"/>
                  <a:pt x="22740" y="501032"/>
                  <a:pt x="31556" y="531661"/>
                </a:cubicBezTo>
                <a:cubicBezTo>
                  <a:pt x="38413" y="554819"/>
                  <a:pt x="52372" y="567269"/>
                  <a:pt x="79555" y="562289"/>
                </a:cubicBezTo>
                <a:cubicBezTo>
                  <a:pt x="106738" y="557558"/>
                  <a:pt x="117513" y="538384"/>
                  <a:pt x="115064" y="516969"/>
                </a:cubicBezTo>
                <a:cubicBezTo>
                  <a:pt x="109187" y="467167"/>
                  <a:pt x="109921" y="417614"/>
                  <a:pt x="110656" y="367563"/>
                </a:cubicBezTo>
                <a:cubicBezTo>
                  <a:pt x="111636" y="282650"/>
                  <a:pt x="88861" y="198733"/>
                  <a:pt x="96697" y="113074"/>
                </a:cubicBezTo>
                <a:cubicBezTo>
                  <a:pt x="99881" y="84936"/>
                  <a:pt x="93269" y="59038"/>
                  <a:pt x="82494" y="33141"/>
                </a:cubicBezTo>
                <a:cubicBezTo>
                  <a:pt x="75637" y="16956"/>
                  <a:pt x="70249" y="-724"/>
                  <a:pt x="49189" y="23"/>
                </a:cubicBezTo>
                <a:cubicBezTo>
                  <a:pt x="30577" y="521"/>
                  <a:pt x="25924" y="16956"/>
                  <a:pt x="18332" y="31149"/>
                </a:cubicBezTo>
                <a:cubicBezTo>
                  <a:pt x="-17911" y="98382"/>
                  <a:pt x="10986" y="169101"/>
                  <a:pt x="9761" y="237081"/>
                </a:cubicBezTo>
                <a:cubicBezTo>
                  <a:pt x="8782" y="303318"/>
                  <a:pt x="19802" y="370800"/>
                  <a:pt x="16373" y="436788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E527AA70-9162-4DA7-85E5-067845E51F6F}"/>
              </a:ext>
            </a:extLst>
          </p:cNvPr>
          <p:cNvSpPr/>
          <p:nvPr/>
        </p:nvSpPr>
        <p:spPr>
          <a:xfrm>
            <a:off x="4719191" y="5607424"/>
            <a:ext cx="28874" cy="168112"/>
          </a:xfrm>
          <a:custGeom>
            <a:avLst/>
            <a:gdLst>
              <a:gd name="connsiteX0" fmla="*/ 13954 w 103455"/>
              <a:gd name="connsiteY0" fmla="*/ 525639 h 602345"/>
              <a:gd name="connsiteX1" fmla="*/ 35749 w 103455"/>
              <a:gd name="connsiteY1" fmla="*/ 584406 h 602345"/>
              <a:gd name="connsiteX2" fmla="*/ 85217 w 103455"/>
              <a:gd name="connsiteY2" fmla="*/ 599595 h 602345"/>
              <a:gd name="connsiteX3" fmla="*/ 103094 w 103455"/>
              <a:gd name="connsiteY3" fmla="*/ 559754 h 602345"/>
              <a:gd name="connsiteX4" fmla="*/ 96237 w 103455"/>
              <a:gd name="connsiteY4" fmla="*/ 461643 h 602345"/>
              <a:gd name="connsiteX5" fmla="*/ 95747 w 103455"/>
              <a:gd name="connsiteY5" fmla="*/ 131206 h 602345"/>
              <a:gd name="connsiteX6" fmla="*/ 72483 w 103455"/>
              <a:gd name="connsiteY6" fmla="*/ 14918 h 602345"/>
              <a:gd name="connsiteX7" fmla="*/ 43341 w 103455"/>
              <a:gd name="connsiteY7" fmla="*/ 13175 h 602345"/>
              <a:gd name="connsiteX8" fmla="*/ 11505 w 103455"/>
              <a:gd name="connsiteY8" fmla="*/ 105558 h 602345"/>
              <a:gd name="connsiteX9" fmla="*/ 1220 w 103455"/>
              <a:gd name="connsiteY9" fmla="*/ 367517 h 602345"/>
              <a:gd name="connsiteX10" fmla="*/ 13954 w 103455"/>
              <a:gd name="connsiteY10" fmla="*/ 525639 h 602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3455" h="602345">
                <a:moveTo>
                  <a:pt x="13954" y="525639"/>
                </a:moveTo>
                <a:cubicBezTo>
                  <a:pt x="10526" y="542572"/>
                  <a:pt x="20811" y="567473"/>
                  <a:pt x="35749" y="584406"/>
                </a:cubicBezTo>
                <a:cubicBezTo>
                  <a:pt x="49463" y="599844"/>
                  <a:pt x="66361" y="606568"/>
                  <a:pt x="85217" y="599595"/>
                </a:cubicBezTo>
                <a:cubicBezTo>
                  <a:pt x="102115" y="593121"/>
                  <a:pt x="104563" y="576935"/>
                  <a:pt x="103094" y="559754"/>
                </a:cubicBezTo>
                <a:cubicBezTo>
                  <a:pt x="100400" y="527133"/>
                  <a:pt x="96482" y="494264"/>
                  <a:pt x="96237" y="461643"/>
                </a:cubicBezTo>
                <a:cubicBezTo>
                  <a:pt x="95258" y="357308"/>
                  <a:pt x="95747" y="252723"/>
                  <a:pt x="95747" y="131206"/>
                </a:cubicBezTo>
                <a:cubicBezTo>
                  <a:pt x="89870" y="103815"/>
                  <a:pt x="94033" y="57001"/>
                  <a:pt x="72483" y="14918"/>
                </a:cubicBezTo>
                <a:cubicBezTo>
                  <a:pt x="62932" y="-3509"/>
                  <a:pt x="52892" y="-5750"/>
                  <a:pt x="43341" y="13175"/>
                </a:cubicBezTo>
                <a:cubicBezTo>
                  <a:pt x="28158" y="42558"/>
                  <a:pt x="13464" y="72689"/>
                  <a:pt x="11505" y="105558"/>
                </a:cubicBezTo>
                <a:cubicBezTo>
                  <a:pt x="6363" y="192961"/>
                  <a:pt x="-3433" y="279617"/>
                  <a:pt x="1220" y="367517"/>
                </a:cubicBezTo>
                <a:cubicBezTo>
                  <a:pt x="4159" y="420308"/>
                  <a:pt x="24240" y="470857"/>
                  <a:pt x="13954" y="525639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353AEAE4-BAFB-4C29-BEFD-44254449D792}"/>
              </a:ext>
            </a:extLst>
          </p:cNvPr>
          <p:cNvSpPr/>
          <p:nvPr/>
        </p:nvSpPr>
        <p:spPr>
          <a:xfrm>
            <a:off x="6586728" y="4384670"/>
            <a:ext cx="1023646" cy="855729"/>
          </a:xfrm>
          <a:custGeom>
            <a:avLst/>
            <a:gdLst>
              <a:gd name="connsiteX0" fmla="*/ 0 w 3667716"/>
              <a:gd name="connsiteY0" fmla="*/ 2950528 h 3066068"/>
              <a:gd name="connsiteX1" fmla="*/ 87915 w 3667716"/>
              <a:gd name="connsiteY1" fmla="*/ 2871592 h 3066068"/>
              <a:gd name="connsiteX2" fmla="*/ 146689 w 3667716"/>
              <a:gd name="connsiteY2" fmla="*/ 2815066 h 3066068"/>
              <a:gd name="connsiteX3" fmla="*/ 241217 w 3667716"/>
              <a:gd name="connsiteY3" fmla="*/ 2742355 h 3066068"/>
              <a:gd name="connsiteX4" fmla="*/ 327908 w 3667716"/>
              <a:gd name="connsiteY4" fmla="*/ 2665909 h 3066068"/>
              <a:gd name="connsiteX5" fmla="*/ 496882 w 3667716"/>
              <a:gd name="connsiteY5" fmla="*/ 2532190 h 3066068"/>
              <a:gd name="connsiteX6" fmla="*/ 597042 w 3667716"/>
              <a:gd name="connsiteY6" fmla="*/ 2444538 h 3066068"/>
              <a:gd name="connsiteX7" fmla="*/ 757689 w 3667716"/>
              <a:gd name="connsiteY7" fmla="*/ 2304843 h 3066068"/>
              <a:gd name="connsiteX8" fmla="*/ 1031476 w 3667716"/>
              <a:gd name="connsiteY8" fmla="*/ 2071022 h 3066068"/>
              <a:gd name="connsiteX9" fmla="*/ 1117188 w 3667716"/>
              <a:gd name="connsiteY9" fmla="*/ 2011011 h 3066068"/>
              <a:gd name="connsiteX10" fmla="*/ 1275142 w 3667716"/>
              <a:gd name="connsiteY10" fmla="*/ 1896715 h 3066068"/>
              <a:gd name="connsiteX11" fmla="*/ 1372118 w 3667716"/>
              <a:gd name="connsiteY11" fmla="*/ 1803834 h 3066068"/>
              <a:gd name="connsiteX12" fmla="*/ 1509501 w 3667716"/>
              <a:gd name="connsiteY12" fmla="*/ 1691032 h 3066068"/>
              <a:gd name="connsiteX13" fmla="*/ 1519787 w 3667716"/>
              <a:gd name="connsiteY13" fmla="*/ 1678083 h 3066068"/>
              <a:gd name="connsiteX14" fmla="*/ 1594723 w 3667716"/>
              <a:gd name="connsiteY14" fmla="*/ 1615831 h 3066068"/>
              <a:gd name="connsiteX15" fmla="*/ 1691700 w 3667716"/>
              <a:gd name="connsiteY15" fmla="*/ 1528428 h 3066068"/>
              <a:gd name="connsiteX16" fmla="*/ 1876102 w 3667716"/>
              <a:gd name="connsiteY16" fmla="*/ 1378772 h 3066068"/>
              <a:gd name="connsiteX17" fmla="*/ 2026219 w 3667716"/>
              <a:gd name="connsiteY17" fmla="*/ 1255512 h 3066068"/>
              <a:gd name="connsiteX18" fmla="*/ 2197642 w 3667716"/>
              <a:gd name="connsiteY18" fmla="*/ 1116813 h 3066068"/>
              <a:gd name="connsiteX19" fmla="*/ 2326209 w 3667716"/>
              <a:gd name="connsiteY19" fmla="*/ 1001770 h 3066068"/>
              <a:gd name="connsiteX20" fmla="*/ 2539509 w 3667716"/>
              <a:gd name="connsiteY20" fmla="*/ 835680 h 3066068"/>
              <a:gd name="connsiteX21" fmla="*/ 2684973 w 3667716"/>
              <a:gd name="connsiteY21" fmla="*/ 733337 h 3066068"/>
              <a:gd name="connsiteX22" fmla="*/ 2706034 w 3667716"/>
              <a:gd name="connsiteY22" fmla="*/ 707937 h 3066068"/>
              <a:gd name="connsiteX23" fmla="*/ 2778766 w 3667716"/>
              <a:gd name="connsiteY23" fmla="*/ 644440 h 3066068"/>
              <a:gd name="connsiteX24" fmla="*/ 3050594 w 3667716"/>
              <a:gd name="connsiteY24" fmla="*/ 445480 h 3066068"/>
              <a:gd name="connsiteX25" fmla="*/ 3142428 w 3667716"/>
              <a:gd name="connsiteY25" fmla="*/ 359322 h 3066068"/>
              <a:gd name="connsiteX26" fmla="*/ 3353523 w 3667716"/>
              <a:gd name="connsiteY26" fmla="*/ 203940 h 3066068"/>
              <a:gd name="connsiteX27" fmla="*/ 3446091 w 3667716"/>
              <a:gd name="connsiteY27" fmla="*/ 124754 h 3066068"/>
              <a:gd name="connsiteX28" fmla="*/ 3542088 w 3667716"/>
              <a:gd name="connsiteY28" fmla="*/ 59016 h 3066068"/>
              <a:gd name="connsiteX29" fmla="*/ 3601351 w 3667716"/>
              <a:gd name="connsiteY29" fmla="*/ 0 h 3066068"/>
              <a:gd name="connsiteX30" fmla="*/ 3667716 w 3667716"/>
              <a:gd name="connsiteY30" fmla="*/ 85411 h 3066068"/>
              <a:gd name="connsiteX31" fmla="*/ 3594739 w 3667716"/>
              <a:gd name="connsiteY31" fmla="*/ 139197 h 3066068"/>
              <a:gd name="connsiteX32" fmla="*/ 3403970 w 3667716"/>
              <a:gd name="connsiteY32" fmla="*/ 290347 h 3066068"/>
              <a:gd name="connsiteX33" fmla="*/ 3236955 w 3667716"/>
              <a:gd name="connsiteY33" fmla="*/ 425310 h 3066068"/>
              <a:gd name="connsiteX34" fmla="*/ 3037125 w 3667716"/>
              <a:gd name="connsiteY34" fmla="*/ 596879 h 3066068"/>
              <a:gd name="connsiteX35" fmla="*/ 3010677 w 3667716"/>
              <a:gd name="connsiteY35" fmla="*/ 617547 h 3066068"/>
              <a:gd name="connsiteX36" fmla="*/ 2827009 w 3667716"/>
              <a:gd name="connsiteY36" fmla="*/ 749522 h 3066068"/>
              <a:gd name="connsiteX37" fmla="*/ 2756726 w 3667716"/>
              <a:gd name="connsiteY37" fmla="*/ 825720 h 3066068"/>
              <a:gd name="connsiteX38" fmla="*/ 2734441 w 3667716"/>
              <a:gd name="connsiteY38" fmla="*/ 844395 h 3066068"/>
              <a:gd name="connsiteX39" fmla="*/ 2567426 w 3667716"/>
              <a:gd name="connsiteY39" fmla="*/ 975126 h 3066068"/>
              <a:gd name="connsiteX40" fmla="*/ 2421472 w 3667716"/>
              <a:gd name="connsiteY40" fmla="*/ 1081952 h 3066068"/>
              <a:gd name="connsiteX41" fmla="*/ 2386942 w 3667716"/>
              <a:gd name="connsiteY41" fmla="*/ 1105857 h 3066068"/>
              <a:gd name="connsiteX42" fmla="*/ 2235355 w 3667716"/>
              <a:gd name="connsiteY42" fmla="*/ 1240073 h 3066068"/>
              <a:gd name="connsiteX43" fmla="*/ 2061728 w 3667716"/>
              <a:gd name="connsiteY43" fmla="*/ 1383255 h 3066068"/>
              <a:gd name="connsiteX44" fmla="*/ 1914060 w 3667716"/>
              <a:gd name="connsiteY44" fmla="*/ 1507511 h 3066068"/>
              <a:gd name="connsiteX45" fmla="*/ 1718393 w 3667716"/>
              <a:gd name="connsiteY45" fmla="*/ 1672356 h 3066068"/>
              <a:gd name="connsiteX46" fmla="*/ 1591050 w 3667716"/>
              <a:gd name="connsiteY46" fmla="*/ 1762498 h 3066068"/>
              <a:gd name="connsiteX47" fmla="*/ 1555296 w 3667716"/>
              <a:gd name="connsiteY47" fmla="*/ 1798355 h 3066068"/>
              <a:gd name="connsiteX48" fmla="*/ 1473258 w 3667716"/>
              <a:gd name="connsiteY48" fmla="*/ 1875051 h 3066068"/>
              <a:gd name="connsiteX49" fmla="*/ 1374322 w 3667716"/>
              <a:gd name="connsiteY49" fmla="*/ 1960212 h 3066068"/>
              <a:gd name="connsiteX50" fmla="*/ 1245755 w 3667716"/>
              <a:gd name="connsiteY50" fmla="*/ 2054338 h 3066068"/>
              <a:gd name="connsiteX51" fmla="*/ 1242327 w 3667716"/>
              <a:gd name="connsiteY51" fmla="*/ 2056580 h 3066068"/>
              <a:gd name="connsiteX52" fmla="*/ 1134575 w 3667716"/>
              <a:gd name="connsiteY52" fmla="*/ 2155935 h 3066068"/>
              <a:gd name="connsiteX53" fmla="*/ 990580 w 3667716"/>
              <a:gd name="connsiteY53" fmla="*/ 2266745 h 3066068"/>
              <a:gd name="connsiteX54" fmla="*/ 968295 w 3667716"/>
              <a:gd name="connsiteY54" fmla="*/ 2285420 h 3066068"/>
              <a:gd name="connsiteX55" fmla="*/ 786342 w 3667716"/>
              <a:gd name="connsiteY55" fmla="*/ 2444289 h 3066068"/>
              <a:gd name="connsiteX56" fmla="*/ 597042 w 3667716"/>
              <a:gd name="connsiteY56" fmla="*/ 2604154 h 3066068"/>
              <a:gd name="connsiteX57" fmla="*/ 407007 w 3667716"/>
              <a:gd name="connsiteY57" fmla="*/ 2756300 h 3066068"/>
              <a:gd name="connsiteX58" fmla="*/ 283338 w 3667716"/>
              <a:gd name="connsiteY58" fmla="*/ 2852667 h 3066068"/>
              <a:gd name="connsiteX59" fmla="*/ 278195 w 3667716"/>
              <a:gd name="connsiteY59" fmla="*/ 2858892 h 3066068"/>
              <a:gd name="connsiteX60" fmla="*/ 203748 w 3667716"/>
              <a:gd name="connsiteY60" fmla="*/ 2919651 h 3066068"/>
              <a:gd name="connsiteX61" fmla="*/ 19591 w 3667716"/>
              <a:gd name="connsiteY61" fmla="*/ 3066069 h 3066068"/>
              <a:gd name="connsiteX62" fmla="*/ 0 w 3667716"/>
              <a:gd name="connsiteY62" fmla="*/ 2950528 h 3066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3667716" h="3066068">
                <a:moveTo>
                  <a:pt x="0" y="2950528"/>
                </a:moveTo>
                <a:cubicBezTo>
                  <a:pt x="25469" y="2919900"/>
                  <a:pt x="53141" y="2892260"/>
                  <a:pt x="87915" y="2871592"/>
                </a:cubicBezTo>
                <a:cubicBezTo>
                  <a:pt x="111425" y="2857896"/>
                  <a:pt x="136649" y="2843204"/>
                  <a:pt x="146689" y="2815066"/>
                </a:cubicBezTo>
                <a:cubicBezTo>
                  <a:pt x="163097" y="2769497"/>
                  <a:pt x="214524" y="2772485"/>
                  <a:pt x="241217" y="2742355"/>
                </a:cubicBezTo>
                <a:cubicBezTo>
                  <a:pt x="266930" y="2713221"/>
                  <a:pt x="299011" y="2690561"/>
                  <a:pt x="327908" y="2665909"/>
                </a:cubicBezTo>
                <a:cubicBezTo>
                  <a:pt x="382763" y="2619842"/>
                  <a:pt x="437129" y="2572779"/>
                  <a:pt x="496882" y="2532190"/>
                </a:cubicBezTo>
                <a:cubicBezTo>
                  <a:pt x="532880" y="2507538"/>
                  <a:pt x="568145" y="2477159"/>
                  <a:pt x="597042" y="2444538"/>
                </a:cubicBezTo>
                <a:cubicBezTo>
                  <a:pt x="645040" y="2390254"/>
                  <a:pt x="707487" y="2355641"/>
                  <a:pt x="757689" y="2304843"/>
                </a:cubicBezTo>
                <a:cubicBezTo>
                  <a:pt x="842421" y="2219184"/>
                  <a:pt x="956050" y="2167638"/>
                  <a:pt x="1031476" y="2071022"/>
                </a:cubicBezTo>
                <a:cubicBezTo>
                  <a:pt x="1054496" y="2041888"/>
                  <a:pt x="1091719" y="2036410"/>
                  <a:pt x="1117188" y="2011011"/>
                </a:cubicBezTo>
                <a:cubicBezTo>
                  <a:pt x="1163717" y="1964446"/>
                  <a:pt x="1220042" y="1931825"/>
                  <a:pt x="1275142" y="1896715"/>
                </a:cubicBezTo>
                <a:cubicBezTo>
                  <a:pt x="1311630" y="1873557"/>
                  <a:pt x="1332936" y="1828237"/>
                  <a:pt x="1372118" y="1803834"/>
                </a:cubicBezTo>
                <a:cubicBezTo>
                  <a:pt x="1422566" y="1772458"/>
                  <a:pt x="1449503" y="1710953"/>
                  <a:pt x="1509501" y="1691032"/>
                </a:cubicBezTo>
                <a:cubicBezTo>
                  <a:pt x="1513665" y="1689538"/>
                  <a:pt x="1516358" y="1682316"/>
                  <a:pt x="1519787" y="1678083"/>
                </a:cubicBezTo>
                <a:cubicBezTo>
                  <a:pt x="1540113" y="1651688"/>
                  <a:pt x="1557010" y="1624546"/>
                  <a:pt x="1594723" y="1615831"/>
                </a:cubicBezTo>
                <a:cubicBezTo>
                  <a:pt x="1640273" y="1605123"/>
                  <a:pt x="1652272" y="1549345"/>
                  <a:pt x="1691700" y="1528428"/>
                </a:cubicBezTo>
                <a:cubicBezTo>
                  <a:pt x="1762963" y="1491076"/>
                  <a:pt x="1814634" y="1428077"/>
                  <a:pt x="1876102" y="1378772"/>
                </a:cubicBezTo>
                <a:cubicBezTo>
                  <a:pt x="1925569" y="1339180"/>
                  <a:pt x="1980180" y="1303073"/>
                  <a:pt x="2026219" y="1255512"/>
                </a:cubicBezTo>
                <a:cubicBezTo>
                  <a:pt x="2075932" y="1203967"/>
                  <a:pt x="2137399" y="1159643"/>
                  <a:pt x="2197642" y="1116813"/>
                </a:cubicBezTo>
                <a:cubicBezTo>
                  <a:pt x="2244416" y="1083446"/>
                  <a:pt x="2273803" y="1027667"/>
                  <a:pt x="2326209" y="1001770"/>
                </a:cubicBezTo>
                <a:cubicBezTo>
                  <a:pt x="2409227" y="960932"/>
                  <a:pt x="2462123" y="881498"/>
                  <a:pt x="2539509" y="835680"/>
                </a:cubicBezTo>
                <a:cubicBezTo>
                  <a:pt x="2590935" y="805052"/>
                  <a:pt x="2619098" y="741554"/>
                  <a:pt x="2684973" y="733337"/>
                </a:cubicBezTo>
                <a:cubicBezTo>
                  <a:pt x="2698197" y="731594"/>
                  <a:pt x="2698442" y="715657"/>
                  <a:pt x="2706034" y="707937"/>
                </a:cubicBezTo>
                <a:cubicBezTo>
                  <a:pt x="2728319" y="684530"/>
                  <a:pt x="2752563" y="663863"/>
                  <a:pt x="2778766" y="644440"/>
                </a:cubicBezTo>
                <a:cubicBezTo>
                  <a:pt x="2869130" y="577705"/>
                  <a:pt x="2958760" y="510223"/>
                  <a:pt x="3050594" y="445480"/>
                </a:cubicBezTo>
                <a:cubicBezTo>
                  <a:pt x="3084144" y="421824"/>
                  <a:pt x="3100551" y="374512"/>
                  <a:pt x="3142428" y="359322"/>
                </a:cubicBezTo>
                <a:cubicBezTo>
                  <a:pt x="3227404" y="328196"/>
                  <a:pt x="3269525" y="239050"/>
                  <a:pt x="3353523" y="203940"/>
                </a:cubicBezTo>
                <a:cubicBezTo>
                  <a:pt x="3388297" y="189248"/>
                  <a:pt x="3413276" y="150153"/>
                  <a:pt x="3446091" y="124754"/>
                </a:cubicBezTo>
                <a:cubicBezTo>
                  <a:pt x="3476457" y="101098"/>
                  <a:pt x="3513191" y="87901"/>
                  <a:pt x="3542088" y="59016"/>
                </a:cubicBezTo>
                <a:cubicBezTo>
                  <a:pt x="3561189" y="39593"/>
                  <a:pt x="3576372" y="13696"/>
                  <a:pt x="3601351" y="0"/>
                </a:cubicBezTo>
                <a:cubicBezTo>
                  <a:pt x="3631473" y="22162"/>
                  <a:pt x="3665512" y="41087"/>
                  <a:pt x="3667716" y="85411"/>
                </a:cubicBezTo>
                <a:cubicBezTo>
                  <a:pt x="3633432" y="88648"/>
                  <a:pt x="3615800" y="119525"/>
                  <a:pt x="3594739" y="139197"/>
                </a:cubicBezTo>
                <a:cubicBezTo>
                  <a:pt x="3534986" y="194726"/>
                  <a:pt x="3464213" y="234568"/>
                  <a:pt x="3403970" y="290347"/>
                </a:cubicBezTo>
                <a:cubicBezTo>
                  <a:pt x="3353033" y="337410"/>
                  <a:pt x="3295973" y="383726"/>
                  <a:pt x="3236955" y="425310"/>
                </a:cubicBezTo>
                <a:cubicBezTo>
                  <a:pt x="3165937" y="474863"/>
                  <a:pt x="3096633" y="531140"/>
                  <a:pt x="3037125" y="596879"/>
                </a:cubicBezTo>
                <a:cubicBezTo>
                  <a:pt x="3029778" y="605096"/>
                  <a:pt x="3020717" y="613562"/>
                  <a:pt x="3010677" y="617547"/>
                </a:cubicBezTo>
                <a:cubicBezTo>
                  <a:pt x="2938924" y="646681"/>
                  <a:pt x="2886762" y="703704"/>
                  <a:pt x="2827009" y="749522"/>
                </a:cubicBezTo>
                <a:cubicBezTo>
                  <a:pt x="2798847" y="770937"/>
                  <a:pt x="2776562" y="796585"/>
                  <a:pt x="2756726" y="825720"/>
                </a:cubicBezTo>
                <a:cubicBezTo>
                  <a:pt x="2751583" y="833439"/>
                  <a:pt x="2743012" y="841407"/>
                  <a:pt x="2734441" y="844395"/>
                </a:cubicBezTo>
                <a:cubicBezTo>
                  <a:pt x="2664402" y="869794"/>
                  <a:pt x="2617139" y="921589"/>
                  <a:pt x="2567426" y="975126"/>
                </a:cubicBezTo>
                <a:cubicBezTo>
                  <a:pt x="2527019" y="1018703"/>
                  <a:pt x="2471429" y="1048086"/>
                  <a:pt x="2421472" y="1081952"/>
                </a:cubicBezTo>
                <a:cubicBezTo>
                  <a:pt x="2409962" y="1089920"/>
                  <a:pt x="2394534" y="1093904"/>
                  <a:pt x="2386942" y="1105857"/>
                </a:cubicBezTo>
                <a:cubicBezTo>
                  <a:pt x="2348984" y="1165121"/>
                  <a:pt x="2284578" y="1194006"/>
                  <a:pt x="2235355" y="1240073"/>
                </a:cubicBezTo>
                <a:cubicBezTo>
                  <a:pt x="2181235" y="1290872"/>
                  <a:pt x="2116584" y="1331958"/>
                  <a:pt x="2061728" y="1383255"/>
                </a:cubicBezTo>
                <a:cubicBezTo>
                  <a:pt x="2014465" y="1427578"/>
                  <a:pt x="1957650" y="1462191"/>
                  <a:pt x="1914060" y="1507511"/>
                </a:cubicBezTo>
                <a:cubicBezTo>
                  <a:pt x="1853817" y="1570013"/>
                  <a:pt x="1777166" y="1609107"/>
                  <a:pt x="1718393" y="1672356"/>
                </a:cubicBezTo>
                <a:cubicBezTo>
                  <a:pt x="1683863" y="1709459"/>
                  <a:pt x="1639538" y="1740834"/>
                  <a:pt x="1591050" y="1762498"/>
                </a:cubicBezTo>
                <a:cubicBezTo>
                  <a:pt x="1575622" y="1769470"/>
                  <a:pt x="1565092" y="1783913"/>
                  <a:pt x="1555296" y="1798355"/>
                </a:cubicBezTo>
                <a:cubicBezTo>
                  <a:pt x="1533990" y="1830478"/>
                  <a:pt x="1508277" y="1858367"/>
                  <a:pt x="1473258" y="1875051"/>
                </a:cubicBezTo>
                <a:cubicBezTo>
                  <a:pt x="1432361" y="1894474"/>
                  <a:pt x="1420606" y="1947762"/>
                  <a:pt x="1374322" y="1960212"/>
                </a:cubicBezTo>
                <a:cubicBezTo>
                  <a:pt x="1319467" y="1974904"/>
                  <a:pt x="1294488" y="2030931"/>
                  <a:pt x="1245755" y="2054338"/>
                </a:cubicBezTo>
                <a:cubicBezTo>
                  <a:pt x="1244286" y="2054836"/>
                  <a:pt x="1242571" y="2055833"/>
                  <a:pt x="1242327" y="2056580"/>
                </a:cubicBezTo>
                <a:cubicBezTo>
                  <a:pt x="1226164" y="2111113"/>
                  <a:pt x="1174002" y="2131034"/>
                  <a:pt x="1134575" y="2155935"/>
                </a:cubicBezTo>
                <a:cubicBezTo>
                  <a:pt x="1082658" y="2188804"/>
                  <a:pt x="1057190" y="2255290"/>
                  <a:pt x="990580" y="2266745"/>
                </a:cubicBezTo>
                <a:cubicBezTo>
                  <a:pt x="982253" y="2267990"/>
                  <a:pt x="974907" y="2278448"/>
                  <a:pt x="968295" y="2285420"/>
                </a:cubicBezTo>
                <a:cubicBezTo>
                  <a:pt x="912705" y="2344685"/>
                  <a:pt x="847564" y="2391997"/>
                  <a:pt x="786342" y="2444289"/>
                </a:cubicBezTo>
                <a:cubicBezTo>
                  <a:pt x="723650" y="2497827"/>
                  <a:pt x="659733" y="2551115"/>
                  <a:pt x="597042" y="2604154"/>
                </a:cubicBezTo>
                <a:cubicBezTo>
                  <a:pt x="536064" y="2655699"/>
                  <a:pt x="484147" y="2721189"/>
                  <a:pt x="407007" y="2756300"/>
                </a:cubicBezTo>
                <a:cubicBezTo>
                  <a:pt x="360968" y="2777217"/>
                  <a:pt x="324234" y="2819797"/>
                  <a:pt x="283338" y="2852667"/>
                </a:cubicBezTo>
                <a:cubicBezTo>
                  <a:pt x="281134" y="2854410"/>
                  <a:pt x="279419" y="2859141"/>
                  <a:pt x="278195" y="2858892"/>
                </a:cubicBezTo>
                <a:cubicBezTo>
                  <a:pt x="232890" y="2852916"/>
                  <a:pt x="222850" y="2897240"/>
                  <a:pt x="203748" y="2919651"/>
                </a:cubicBezTo>
                <a:cubicBezTo>
                  <a:pt x="150852" y="2981405"/>
                  <a:pt x="82038" y="3019255"/>
                  <a:pt x="19591" y="3066069"/>
                </a:cubicBezTo>
                <a:cubicBezTo>
                  <a:pt x="13224" y="3027472"/>
                  <a:pt x="6612" y="2989125"/>
                  <a:pt x="0" y="2950528"/>
                </a:cubicBezTo>
                <a:close/>
              </a:path>
            </a:pathLst>
          </a:custGeom>
          <a:solidFill>
            <a:srgbClr val="800505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A5F92624-2F0B-43DB-8D00-0EF9B1E27593}"/>
              </a:ext>
            </a:extLst>
          </p:cNvPr>
          <p:cNvSpPr/>
          <p:nvPr/>
        </p:nvSpPr>
        <p:spPr>
          <a:xfrm>
            <a:off x="4593182" y="4376539"/>
            <a:ext cx="1019773" cy="847250"/>
          </a:xfrm>
          <a:custGeom>
            <a:avLst/>
            <a:gdLst>
              <a:gd name="connsiteX0" fmla="*/ 69702 w 3653836"/>
              <a:gd name="connsiteY0" fmla="*/ 0 h 3035689"/>
              <a:gd name="connsiteX1" fmla="*/ 252635 w 3653836"/>
              <a:gd name="connsiteY1" fmla="*/ 135213 h 3035689"/>
              <a:gd name="connsiteX2" fmla="*/ 309204 w 3653836"/>
              <a:gd name="connsiteY2" fmla="*/ 177545 h 3035689"/>
              <a:gd name="connsiteX3" fmla="*/ 466424 w 3653836"/>
              <a:gd name="connsiteY3" fmla="*/ 298564 h 3035689"/>
              <a:gd name="connsiteX4" fmla="*/ 497035 w 3653836"/>
              <a:gd name="connsiteY4" fmla="*/ 337659 h 3035689"/>
              <a:gd name="connsiteX5" fmla="*/ 519075 w 3653836"/>
              <a:gd name="connsiteY5" fmla="*/ 359820 h 3035689"/>
              <a:gd name="connsiteX6" fmla="*/ 648867 w 3653836"/>
              <a:gd name="connsiteY6" fmla="*/ 448468 h 3035689"/>
              <a:gd name="connsiteX7" fmla="*/ 780373 w 3653836"/>
              <a:gd name="connsiteY7" fmla="*/ 553302 h 3035689"/>
              <a:gd name="connsiteX8" fmla="*/ 1023793 w 3653836"/>
              <a:gd name="connsiteY8" fmla="*/ 751763 h 3035689"/>
              <a:gd name="connsiteX9" fmla="*/ 1028936 w 3653836"/>
              <a:gd name="connsiteY9" fmla="*/ 758487 h 3035689"/>
              <a:gd name="connsiteX10" fmla="*/ 1269418 w 3653836"/>
              <a:gd name="connsiteY10" fmla="*/ 932047 h 3035689"/>
              <a:gd name="connsiteX11" fmla="*/ 1319375 w 3653836"/>
              <a:gd name="connsiteY11" fmla="*/ 982845 h 3035689"/>
              <a:gd name="connsiteX12" fmla="*/ 1393087 w 3653836"/>
              <a:gd name="connsiteY12" fmla="*/ 1026422 h 3035689"/>
              <a:gd name="connsiteX13" fmla="*/ 1541246 w 3653836"/>
              <a:gd name="connsiteY13" fmla="*/ 1159145 h 3035689"/>
              <a:gd name="connsiteX14" fmla="*/ 1692343 w 3653836"/>
              <a:gd name="connsiteY14" fmla="*/ 1281907 h 3035689"/>
              <a:gd name="connsiteX15" fmla="*/ 1825073 w 3653836"/>
              <a:gd name="connsiteY15" fmla="*/ 1393215 h 3035689"/>
              <a:gd name="connsiteX16" fmla="*/ 1933804 w 3653836"/>
              <a:gd name="connsiteY16" fmla="*/ 1479871 h 3035689"/>
              <a:gd name="connsiteX17" fmla="*/ 2054045 w 3653836"/>
              <a:gd name="connsiteY17" fmla="*/ 1575242 h 3035689"/>
              <a:gd name="connsiteX18" fmla="*/ 2120900 w 3653836"/>
              <a:gd name="connsiteY18" fmla="*/ 1639487 h 3035689"/>
              <a:gd name="connsiteX19" fmla="*/ 2208326 w 3653836"/>
              <a:gd name="connsiteY19" fmla="*/ 1711451 h 3035689"/>
              <a:gd name="connsiteX20" fmla="*/ 2370198 w 3653836"/>
              <a:gd name="connsiteY20" fmla="*/ 1848407 h 3035689"/>
              <a:gd name="connsiteX21" fmla="*/ 2417462 w 3653836"/>
              <a:gd name="connsiteY21" fmla="*/ 1896217 h 3035689"/>
              <a:gd name="connsiteX22" fmla="*/ 2550927 w 3653836"/>
              <a:gd name="connsiteY22" fmla="*/ 1987604 h 3035689"/>
              <a:gd name="connsiteX23" fmla="*/ 2591823 w 3653836"/>
              <a:gd name="connsiteY23" fmla="*/ 2029686 h 3035689"/>
              <a:gd name="connsiteX24" fmla="*/ 2876875 w 3653836"/>
              <a:gd name="connsiteY24" fmla="*/ 2261515 h 3035689"/>
              <a:gd name="connsiteX25" fmla="*/ 3027972 w 3653836"/>
              <a:gd name="connsiteY25" fmla="*/ 2390005 h 3035689"/>
              <a:gd name="connsiteX26" fmla="*/ 3176376 w 3653836"/>
              <a:gd name="connsiteY26" fmla="*/ 2518245 h 3035689"/>
              <a:gd name="connsiteX27" fmla="*/ 3323310 w 3653836"/>
              <a:gd name="connsiteY27" fmla="*/ 2638518 h 3035689"/>
              <a:gd name="connsiteX28" fmla="*/ 3498161 w 3653836"/>
              <a:gd name="connsiteY28" fmla="*/ 2783193 h 3035689"/>
              <a:gd name="connsiteX29" fmla="*/ 3653176 w 3653836"/>
              <a:gd name="connsiteY29" fmla="*/ 2912927 h 3035689"/>
              <a:gd name="connsiteX30" fmla="*/ 3623789 w 3653836"/>
              <a:gd name="connsiteY30" fmla="*/ 3035690 h 3035689"/>
              <a:gd name="connsiteX31" fmla="*/ 3554241 w 3653836"/>
              <a:gd name="connsiteY31" fmla="*/ 2985390 h 3035689"/>
              <a:gd name="connsiteX32" fmla="*/ 3483957 w 3653836"/>
              <a:gd name="connsiteY32" fmla="*/ 2902469 h 3035689"/>
              <a:gd name="connsiteX33" fmla="*/ 3424694 w 3653836"/>
              <a:gd name="connsiteY33" fmla="*/ 2867608 h 3035689"/>
              <a:gd name="connsiteX34" fmla="*/ 3228047 w 3653836"/>
              <a:gd name="connsiteY34" fmla="*/ 2720940 h 3035689"/>
              <a:gd name="connsiteX35" fmla="*/ 3086991 w 3653836"/>
              <a:gd name="connsiteY35" fmla="*/ 2600170 h 3035689"/>
              <a:gd name="connsiteX36" fmla="*/ 2905038 w 3653836"/>
              <a:gd name="connsiteY36" fmla="*/ 2450764 h 3035689"/>
              <a:gd name="connsiteX37" fmla="*/ 2758348 w 3653836"/>
              <a:gd name="connsiteY37" fmla="*/ 2322025 h 3035689"/>
              <a:gd name="connsiteX38" fmla="*/ 2710595 w 3653836"/>
              <a:gd name="connsiteY38" fmla="*/ 2290152 h 3035689"/>
              <a:gd name="connsiteX39" fmla="*/ 2669453 w 3653836"/>
              <a:gd name="connsiteY39" fmla="*/ 2262511 h 3035689"/>
              <a:gd name="connsiteX40" fmla="*/ 2514438 w 3653836"/>
              <a:gd name="connsiteY40" fmla="*/ 2138255 h 3035689"/>
              <a:gd name="connsiteX41" fmla="*/ 2449787 w 3653836"/>
              <a:gd name="connsiteY41" fmla="*/ 2068034 h 3035689"/>
              <a:gd name="connsiteX42" fmla="*/ 2326118 w 3653836"/>
              <a:gd name="connsiteY42" fmla="*/ 1976647 h 3035689"/>
              <a:gd name="connsiteX43" fmla="*/ 2309710 w 3653836"/>
              <a:gd name="connsiteY43" fmla="*/ 1965442 h 3035689"/>
              <a:gd name="connsiteX44" fmla="*/ 2151266 w 3653836"/>
              <a:gd name="connsiteY44" fmla="*/ 1811802 h 3035689"/>
              <a:gd name="connsiteX45" fmla="*/ 2060412 w 3653836"/>
              <a:gd name="connsiteY45" fmla="*/ 1752537 h 3035689"/>
              <a:gd name="connsiteX46" fmla="*/ 2003108 w 3653836"/>
              <a:gd name="connsiteY46" fmla="*/ 1701490 h 3035689"/>
              <a:gd name="connsiteX47" fmla="*/ 1842705 w 3653836"/>
              <a:gd name="connsiteY47" fmla="*/ 1571756 h 3035689"/>
              <a:gd name="connsiteX48" fmla="*/ 1637977 w 3653836"/>
              <a:gd name="connsiteY48" fmla="*/ 1391970 h 3035689"/>
              <a:gd name="connsiteX49" fmla="*/ 1495451 w 3653836"/>
              <a:gd name="connsiteY49" fmla="*/ 1277176 h 3035689"/>
              <a:gd name="connsiteX50" fmla="*/ 1385740 w 3653836"/>
              <a:gd name="connsiteY50" fmla="*/ 1186038 h 3035689"/>
              <a:gd name="connsiteX51" fmla="*/ 1169258 w 3653836"/>
              <a:gd name="connsiteY51" fmla="*/ 1017956 h 3035689"/>
              <a:gd name="connsiteX52" fmla="*/ 1040446 w 3653836"/>
              <a:gd name="connsiteY52" fmla="*/ 896439 h 3035689"/>
              <a:gd name="connsiteX53" fmla="*/ 1002733 w 3653836"/>
              <a:gd name="connsiteY53" fmla="*/ 877514 h 3035689"/>
              <a:gd name="connsiteX54" fmla="*/ 962081 w 3653836"/>
              <a:gd name="connsiteY54" fmla="*/ 850870 h 3035689"/>
              <a:gd name="connsiteX55" fmla="*/ 718660 w 3653836"/>
              <a:gd name="connsiteY55" fmla="*/ 649669 h 3035689"/>
              <a:gd name="connsiteX56" fmla="*/ 581277 w 3653836"/>
              <a:gd name="connsiteY56" fmla="*/ 532634 h 3035689"/>
              <a:gd name="connsiteX57" fmla="*/ 485035 w 3653836"/>
              <a:gd name="connsiteY57" fmla="*/ 452701 h 3035689"/>
              <a:gd name="connsiteX58" fmla="*/ 275899 w 3653836"/>
              <a:gd name="connsiteY58" fmla="*/ 277647 h 3035689"/>
              <a:gd name="connsiteX59" fmla="*/ 124312 w 3653836"/>
              <a:gd name="connsiteY59" fmla="*/ 164098 h 3035689"/>
              <a:gd name="connsiteX60" fmla="*/ 153 w 3653836"/>
              <a:gd name="connsiteY60" fmla="*/ 63249 h 3035689"/>
              <a:gd name="connsiteX61" fmla="*/ 69702 w 3653836"/>
              <a:gd name="connsiteY61" fmla="*/ 0 h 3035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3653836" h="3035689">
                <a:moveTo>
                  <a:pt x="69702" y="0"/>
                </a:moveTo>
                <a:cubicBezTo>
                  <a:pt x="139741" y="32122"/>
                  <a:pt x="179658" y="105830"/>
                  <a:pt x="252635" y="135213"/>
                </a:cubicBezTo>
                <a:cubicBezTo>
                  <a:pt x="272471" y="143181"/>
                  <a:pt x="293776" y="160114"/>
                  <a:pt x="309204" y="177545"/>
                </a:cubicBezTo>
                <a:cubicBezTo>
                  <a:pt x="354264" y="228343"/>
                  <a:pt x="413772" y="258473"/>
                  <a:pt x="466424" y="298564"/>
                </a:cubicBezTo>
                <a:cubicBezTo>
                  <a:pt x="479893" y="308773"/>
                  <a:pt x="494341" y="317738"/>
                  <a:pt x="497035" y="337659"/>
                </a:cubicBezTo>
                <a:cubicBezTo>
                  <a:pt x="498504" y="348615"/>
                  <a:pt x="505116" y="356334"/>
                  <a:pt x="519075" y="359820"/>
                </a:cubicBezTo>
                <a:cubicBezTo>
                  <a:pt x="572706" y="372769"/>
                  <a:pt x="611888" y="407382"/>
                  <a:pt x="648867" y="448468"/>
                </a:cubicBezTo>
                <a:cubicBezTo>
                  <a:pt x="686580" y="490302"/>
                  <a:pt x="735068" y="520183"/>
                  <a:pt x="780373" y="553302"/>
                </a:cubicBezTo>
                <a:cubicBezTo>
                  <a:pt x="864370" y="615555"/>
                  <a:pt x="956448" y="668096"/>
                  <a:pt x="1023793" y="751763"/>
                </a:cubicBezTo>
                <a:cubicBezTo>
                  <a:pt x="1025507" y="754004"/>
                  <a:pt x="1026732" y="757491"/>
                  <a:pt x="1028936" y="758487"/>
                </a:cubicBezTo>
                <a:cubicBezTo>
                  <a:pt x="1125912" y="792352"/>
                  <a:pt x="1185176" y="880004"/>
                  <a:pt x="1269418" y="932047"/>
                </a:cubicBezTo>
                <a:cubicBezTo>
                  <a:pt x="1289009" y="944000"/>
                  <a:pt x="1310069" y="957446"/>
                  <a:pt x="1319375" y="982845"/>
                </a:cubicBezTo>
                <a:cubicBezTo>
                  <a:pt x="1331865" y="1016213"/>
                  <a:pt x="1368843" y="1010735"/>
                  <a:pt x="1393087" y="1026422"/>
                </a:cubicBezTo>
                <a:cubicBezTo>
                  <a:pt x="1449412" y="1063027"/>
                  <a:pt x="1485656" y="1122291"/>
                  <a:pt x="1541246" y="1159145"/>
                </a:cubicBezTo>
                <a:cubicBezTo>
                  <a:pt x="1595856" y="1195002"/>
                  <a:pt x="1649242" y="1236338"/>
                  <a:pt x="1692343" y="1281907"/>
                </a:cubicBezTo>
                <a:cubicBezTo>
                  <a:pt x="1733484" y="1324986"/>
                  <a:pt x="1787850" y="1347148"/>
                  <a:pt x="1825073" y="1393215"/>
                </a:cubicBezTo>
                <a:cubicBezTo>
                  <a:pt x="1853970" y="1429073"/>
                  <a:pt x="1902703" y="1444262"/>
                  <a:pt x="1933804" y="1479871"/>
                </a:cubicBezTo>
                <a:cubicBezTo>
                  <a:pt x="1968578" y="1519214"/>
                  <a:pt x="2015842" y="1541874"/>
                  <a:pt x="2054045" y="1575242"/>
                </a:cubicBezTo>
                <a:cubicBezTo>
                  <a:pt x="2076820" y="1595412"/>
                  <a:pt x="2089064" y="1629028"/>
                  <a:pt x="2120900" y="1639487"/>
                </a:cubicBezTo>
                <a:cubicBezTo>
                  <a:pt x="2160327" y="1652684"/>
                  <a:pt x="2178449" y="1692277"/>
                  <a:pt x="2208326" y="1711451"/>
                </a:cubicBezTo>
                <a:cubicBezTo>
                  <a:pt x="2269058" y="1750794"/>
                  <a:pt x="2310445" y="1810557"/>
                  <a:pt x="2370198" y="1848407"/>
                </a:cubicBezTo>
                <a:cubicBezTo>
                  <a:pt x="2390279" y="1861106"/>
                  <a:pt x="2400564" y="1882521"/>
                  <a:pt x="2417462" y="1896217"/>
                </a:cubicBezTo>
                <a:cubicBezTo>
                  <a:pt x="2458848" y="1930580"/>
                  <a:pt x="2497541" y="1969924"/>
                  <a:pt x="2550927" y="1987604"/>
                </a:cubicBezTo>
                <a:cubicBezTo>
                  <a:pt x="2570763" y="1993829"/>
                  <a:pt x="2575171" y="2019726"/>
                  <a:pt x="2591823" y="2029686"/>
                </a:cubicBezTo>
                <a:cubicBezTo>
                  <a:pt x="2698350" y="2092188"/>
                  <a:pt x="2772307" y="2195528"/>
                  <a:pt x="2876875" y="2261515"/>
                </a:cubicBezTo>
                <a:cubicBezTo>
                  <a:pt x="2932220" y="2296128"/>
                  <a:pt x="2974831" y="2351159"/>
                  <a:pt x="3027972" y="2390005"/>
                </a:cubicBezTo>
                <a:cubicBezTo>
                  <a:pt x="3081358" y="2428602"/>
                  <a:pt x="3127398" y="2475167"/>
                  <a:pt x="3176376" y="2518245"/>
                </a:cubicBezTo>
                <a:cubicBezTo>
                  <a:pt x="3223884" y="2560328"/>
                  <a:pt x="3272862" y="2602909"/>
                  <a:pt x="3323310" y="2638518"/>
                </a:cubicBezTo>
                <a:cubicBezTo>
                  <a:pt x="3386246" y="2683091"/>
                  <a:pt x="3429592" y="2755304"/>
                  <a:pt x="3498161" y="2783193"/>
                </a:cubicBezTo>
                <a:cubicBezTo>
                  <a:pt x="3567465" y="2811331"/>
                  <a:pt x="3583383" y="2893256"/>
                  <a:pt x="3653176" y="2912927"/>
                </a:cubicBezTo>
                <a:cubicBezTo>
                  <a:pt x="3659054" y="2957749"/>
                  <a:pt x="3623789" y="2992362"/>
                  <a:pt x="3623789" y="3035690"/>
                </a:cubicBezTo>
                <a:cubicBezTo>
                  <a:pt x="3592199" y="3031208"/>
                  <a:pt x="3572852" y="3005808"/>
                  <a:pt x="3554241" y="2985390"/>
                </a:cubicBezTo>
                <a:cubicBezTo>
                  <a:pt x="3530241" y="2959243"/>
                  <a:pt x="3498161" y="2940319"/>
                  <a:pt x="3483957" y="2902469"/>
                </a:cubicBezTo>
                <a:cubicBezTo>
                  <a:pt x="3477345" y="2885785"/>
                  <a:pt x="3444775" y="2882548"/>
                  <a:pt x="3424694" y="2867608"/>
                </a:cubicBezTo>
                <a:cubicBezTo>
                  <a:pt x="3359553" y="2818303"/>
                  <a:pt x="3285841" y="2778711"/>
                  <a:pt x="3228047" y="2720940"/>
                </a:cubicBezTo>
                <a:cubicBezTo>
                  <a:pt x="3183967" y="2676865"/>
                  <a:pt x="3132540" y="2642502"/>
                  <a:pt x="3086991" y="2600170"/>
                </a:cubicBezTo>
                <a:cubicBezTo>
                  <a:pt x="3029931" y="2547380"/>
                  <a:pt x="2968709" y="2497329"/>
                  <a:pt x="2905038" y="2450764"/>
                </a:cubicBezTo>
                <a:cubicBezTo>
                  <a:pt x="2852631" y="2412665"/>
                  <a:pt x="2801939" y="2371080"/>
                  <a:pt x="2758348" y="2322025"/>
                </a:cubicBezTo>
                <a:cubicBezTo>
                  <a:pt x="2745124" y="2306835"/>
                  <a:pt x="2732635" y="2291895"/>
                  <a:pt x="2710595" y="2290152"/>
                </a:cubicBezTo>
                <a:cubicBezTo>
                  <a:pt x="2692473" y="2288658"/>
                  <a:pt x="2679004" y="2273966"/>
                  <a:pt x="2669453" y="2262511"/>
                </a:cubicBezTo>
                <a:cubicBezTo>
                  <a:pt x="2625863" y="2209721"/>
                  <a:pt x="2570518" y="2174611"/>
                  <a:pt x="2514438" y="2138255"/>
                </a:cubicBezTo>
                <a:cubicBezTo>
                  <a:pt x="2489214" y="2121820"/>
                  <a:pt x="2469133" y="2091690"/>
                  <a:pt x="2449787" y="2068034"/>
                </a:cubicBezTo>
                <a:cubicBezTo>
                  <a:pt x="2414523" y="2025453"/>
                  <a:pt x="2368239" y="2005283"/>
                  <a:pt x="2326118" y="1976647"/>
                </a:cubicBezTo>
                <a:cubicBezTo>
                  <a:pt x="2320730" y="1972912"/>
                  <a:pt x="2313628" y="1971916"/>
                  <a:pt x="2309710" y="1965442"/>
                </a:cubicBezTo>
                <a:cubicBezTo>
                  <a:pt x="2269793" y="1901197"/>
                  <a:pt x="2192653" y="1877790"/>
                  <a:pt x="2151266" y="1811802"/>
                </a:cubicBezTo>
                <a:cubicBezTo>
                  <a:pt x="2134859" y="1785407"/>
                  <a:pt x="2097146" y="1765237"/>
                  <a:pt x="2060412" y="1752537"/>
                </a:cubicBezTo>
                <a:cubicBezTo>
                  <a:pt x="2040086" y="1745565"/>
                  <a:pt x="2021475" y="1719170"/>
                  <a:pt x="2003108" y="1701490"/>
                </a:cubicBezTo>
                <a:cubicBezTo>
                  <a:pt x="1952905" y="1652933"/>
                  <a:pt x="1889969" y="1620064"/>
                  <a:pt x="1842705" y="1571756"/>
                </a:cubicBezTo>
                <a:cubicBezTo>
                  <a:pt x="1778544" y="1506764"/>
                  <a:pt x="1701648" y="1457958"/>
                  <a:pt x="1637977" y="1391970"/>
                </a:cubicBezTo>
                <a:cubicBezTo>
                  <a:pt x="1596836" y="1349389"/>
                  <a:pt x="1545898" y="1312038"/>
                  <a:pt x="1495451" y="1277176"/>
                </a:cubicBezTo>
                <a:cubicBezTo>
                  <a:pt x="1457003" y="1250283"/>
                  <a:pt x="1417821" y="1219157"/>
                  <a:pt x="1385740" y="1186038"/>
                </a:cubicBezTo>
                <a:cubicBezTo>
                  <a:pt x="1320600" y="1118805"/>
                  <a:pt x="1237827" y="1077718"/>
                  <a:pt x="1169258" y="1017956"/>
                </a:cubicBezTo>
                <a:cubicBezTo>
                  <a:pt x="1124933" y="979608"/>
                  <a:pt x="1089179" y="931051"/>
                  <a:pt x="1040446" y="896439"/>
                </a:cubicBezTo>
                <a:cubicBezTo>
                  <a:pt x="1027956" y="887474"/>
                  <a:pt x="1020365" y="876767"/>
                  <a:pt x="1002733" y="877514"/>
                </a:cubicBezTo>
                <a:cubicBezTo>
                  <a:pt x="984366" y="878261"/>
                  <a:pt x="973346" y="864316"/>
                  <a:pt x="962081" y="850870"/>
                </a:cubicBezTo>
                <a:cubicBezTo>
                  <a:pt x="893267" y="768447"/>
                  <a:pt x="811229" y="703953"/>
                  <a:pt x="718660" y="649669"/>
                </a:cubicBezTo>
                <a:cubicBezTo>
                  <a:pt x="667478" y="619788"/>
                  <a:pt x="621929" y="576709"/>
                  <a:pt x="581277" y="532634"/>
                </a:cubicBezTo>
                <a:cubicBezTo>
                  <a:pt x="552135" y="501010"/>
                  <a:pt x="517361" y="477603"/>
                  <a:pt x="485035" y="452701"/>
                </a:cubicBezTo>
                <a:cubicBezTo>
                  <a:pt x="412793" y="397172"/>
                  <a:pt x="342999" y="339651"/>
                  <a:pt x="275899" y="277647"/>
                </a:cubicBezTo>
                <a:cubicBezTo>
                  <a:pt x="230105" y="235315"/>
                  <a:pt x="172066" y="206430"/>
                  <a:pt x="124312" y="164098"/>
                </a:cubicBezTo>
                <a:cubicBezTo>
                  <a:pt x="84640" y="128490"/>
                  <a:pt x="41785" y="96616"/>
                  <a:pt x="153" y="63249"/>
                </a:cubicBezTo>
                <a:cubicBezTo>
                  <a:pt x="-2785" y="12451"/>
                  <a:pt x="37132" y="10209"/>
                  <a:pt x="69702" y="0"/>
                </a:cubicBezTo>
                <a:close/>
              </a:path>
            </a:pathLst>
          </a:custGeom>
          <a:solidFill>
            <a:srgbClr val="800505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C151CC10-1867-4C86-BC07-D10E2ACBB20D}"/>
              </a:ext>
            </a:extLst>
          </p:cNvPr>
          <p:cNvSpPr/>
          <p:nvPr/>
        </p:nvSpPr>
        <p:spPr>
          <a:xfrm>
            <a:off x="6166551" y="6158960"/>
            <a:ext cx="184969" cy="41887"/>
          </a:xfrm>
          <a:custGeom>
            <a:avLst/>
            <a:gdLst>
              <a:gd name="connsiteX0" fmla="*/ 110846 w 662743"/>
              <a:gd name="connsiteY0" fmla="*/ 35587 h 150082"/>
              <a:gd name="connsiteX1" fmla="*/ 336144 w 662743"/>
              <a:gd name="connsiteY1" fmla="*/ 29362 h 150082"/>
              <a:gd name="connsiteX2" fmla="*/ 571728 w 662743"/>
              <a:gd name="connsiteY2" fmla="*/ 1473 h 150082"/>
              <a:gd name="connsiteX3" fmla="*/ 614094 w 662743"/>
              <a:gd name="connsiteY3" fmla="*/ 2220 h 150082"/>
              <a:gd name="connsiteX4" fmla="*/ 662583 w 662743"/>
              <a:gd name="connsiteY4" fmla="*/ 42560 h 150082"/>
              <a:gd name="connsiteX5" fmla="*/ 617768 w 662743"/>
              <a:gd name="connsiteY5" fmla="*/ 102073 h 150082"/>
              <a:gd name="connsiteX6" fmla="*/ 381449 w 662743"/>
              <a:gd name="connsiteY6" fmla="*/ 142662 h 150082"/>
              <a:gd name="connsiteX7" fmla="*/ 142436 w 662743"/>
              <a:gd name="connsiteY7" fmla="*/ 142662 h 150082"/>
              <a:gd name="connsiteX8" fmla="*/ 37623 w 662743"/>
              <a:gd name="connsiteY8" fmla="*/ 142662 h 150082"/>
              <a:gd name="connsiteX9" fmla="*/ 155 w 662743"/>
              <a:gd name="connsiteY9" fmla="*/ 93856 h 150082"/>
              <a:gd name="connsiteX10" fmla="*/ 32726 w 662743"/>
              <a:gd name="connsiteY10" fmla="*/ 51524 h 150082"/>
              <a:gd name="connsiteX11" fmla="*/ 110846 w 662743"/>
              <a:gd name="connsiteY11" fmla="*/ 35587 h 150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2743" h="150082">
                <a:moveTo>
                  <a:pt x="110846" y="35587"/>
                </a:moveTo>
                <a:cubicBezTo>
                  <a:pt x="184557" y="21643"/>
                  <a:pt x="259983" y="36832"/>
                  <a:pt x="336144" y="29362"/>
                </a:cubicBezTo>
                <a:cubicBezTo>
                  <a:pt x="414999" y="21643"/>
                  <a:pt x="494098" y="19900"/>
                  <a:pt x="571728" y="1473"/>
                </a:cubicBezTo>
                <a:cubicBezTo>
                  <a:pt x="585197" y="-1515"/>
                  <a:pt x="599891" y="726"/>
                  <a:pt x="614094" y="2220"/>
                </a:cubicBezTo>
                <a:cubicBezTo>
                  <a:pt x="639073" y="4461"/>
                  <a:pt x="665031" y="10437"/>
                  <a:pt x="662583" y="42560"/>
                </a:cubicBezTo>
                <a:cubicBezTo>
                  <a:pt x="660623" y="69951"/>
                  <a:pt x="650338" y="101326"/>
                  <a:pt x="617768" y="102073"/>
                </a:cubicBezTo>
                <a:cubicBezTo>
                  <a:pt x="536219" y="103567"/>
                  <a:pt x="460548" y="146646"/>
                  <a:pt x="381449" y="142662"/>
                </a:cubicBezTo>
                <a:cubicBezTo>
                  <a:pt x="301370" y="138927"/>
                  <a:pt x="221781" y="161089"/>
                  <a:pt x="142436" y="142662"/>
                </a:cubicBezTo>
                <a:cubicBezTo>
                  <a:pt x="107662" y="134445"/>
                  <a:pt x="73377" y="151626"/>
                  <a:pt x="37623" y="142662"/>
                </a:cubicBezTo>
                <a:cubicBezTo>
                  <a:pt x="9706" y="135192"/>
                  <a:pt x="1380" y="117761"/>
                  <a:pt x="155" y="93856"/>
                </a:cubicBezTo>
                <a:cubicBezTo>
                  <a:pt x="-1314" y="71445"/>
                  <a:pt x="7502" y="56255"/>
                  <a:pt x="32726" y="51524"/>
                </a:cubicBezTo>
                <a:cubicBezTo>
                  <a:pt x="58439" y="46793"/>
                  <a:pt x="80234" y="24631"/>
                  <a:pt x="110846" y="35587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45936913-253C-4463-98C1-363A858A48A1}"/>
              </a:ext>
            </a:extLst>
          </p:cNvPr>
          <p:cNvSpPr/>
          <p:nvPr/>
        </p:nvSpPr>
        <p:spPr>
          <a:xfrm>
            <a:off x="5751915" y="6149730"/>
            <a:ext cx="178572" cy="37772"/>
          </a:xfrm>
          <a:custGeom>
            <a:avLst/>
            <a:gdLst>
              <a:gd name="connsiteX0" fmla="*/ 104364 w 639823"/>
              <a:gd name="connsiteY0" fmla="*/ 26079 h 135336"/>
              <a:gd name="connsiteX1" fmla="*/ 304194 w 639823"/>
              <a:gd name="connsiteY1" fmla="*/ 2423 h 135336"/>
              <a:gd name="connsiteX2" fmla="*/ 356356 w 639823"/>
              <a:gd name="connsiteY2" fmla="*/ 13379 h 135336"/>
              <a:gd name="connsiteX3" fmla="*/ 563043 w 639823"/>
              <a:gd name="connsiteY3" fmla="*/ 16865 h 135336"/>
              <a:gd name="connsiteX4" fmla="*/ 636020 w 639823"/>
              <a:gd name="connsiteY4" fmla="*/ 60442 h 135336"/>
              <a:gd name="connsiteX5" fmla="*/ 625490 w 639823"/>
              <a:gd name="connsiteY5" fmla="*/ 103770 h 135336"/>
              <a:gd name="connsiteX6" fmla="*/ 507208 w 639823"/>
              <a:gd name="connsiteY6" fmla="*/ 131161 h 135336"/>
              <a:gd name="connsiteX7" fmla="*/ 459699 w 639823"/>
              <a:gd name="connsiteY7" fmla="*/ 126430 h 135336"/>
              <a:gd name="connsiteX8" fmla="*/ 266481 w 639823"/>
              <a:gd name="connsiteY8" fmla="*/ 128422 h 135336"/>
              <a:gd name="connsiteX9" fmla="*/ 54406 w 639823"/>
              <a:gd name="connsiteY9" fmla="*/ 128671 h 135336"/>
              <a:gd name="connsiteX10" fmla="*/ 41 w 639823"/>
              <a:gd name="connsiteY10" fmla="*/ 75632 h 135336"/>
              <a:gd name="connsiteX11" fmla="*/ 62733 w 639823"/>
              <a:gd name="connsiteY11" fmla="*/ 24087 h 135336"/>
              <a:gd name="connsiteX12" fmla="*/ 104364 w 639823"/>
              <a:gd name="connsiteY12" fmla="*/ 26079 h 13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9823" h="135336">
                <a:moveTo>
                  <a:pt x="104364" y="26079"/>
                </a:moveTo>
                <a:cubicBezTo>
                  <a:pt x="161178" y="1925"/>
                  <a:pt x="235870" y="33549"/>
                  <a:pt x="304194" y="2423"/>
                </a:cubicBezTo>
                <a:cubicBezTo>
                  <a:pt x="323540" y="-6293"/>
                  <a:pt x="338234" y="11138"/>
                  <a:pt x="356356" y="13379"/>
                </a:cubicBezTo>
                <a:cubicBezTo>
                  <a:pt x="425415" y="21597"/>
                  <a:pt x="494229" y="15122"/>
                  <a:pt x="563043" y="16865"/>
                </a:cubicBezTo>
                <a:cubicBezTo>
                  <a:pt x="596837" y="17612"/>
                  <a:pt x="619612" y="34545"/>
                  <a:pt x="636020" y="60442"/>
                </a:cubicBezTo>
                <a:cubicBezTo>
                  <a:pt x="645571" y="75134"/>
                  <a:pt x="635285" y="91569"/>
                  <a:pt x="625490" y="103770"/>
                </a:cubicBezTo>
                <a:cubicBezTo>
                  <a:pt x="609572" y="124687"/>
                  <a:pt x="530227" y="144110"/>
                  <a:pt x="507208" y="131161"/>
                </a:cubicBezTo>
                <a:cubicBezTo>
                  <a:pt x="490800" y="121699"/>
                  <a:pt x="476841" y="125683"/>
                  <a:pt x="459699" y="126430"/>
                </a:cubicBezTo>
                <a:cubicBezTo>
                  <a:pt x="395293" y="129667"/>
                  <a:pt x="330887" y="127675"/>
                  <a:pt x="266481" y="128422"/>
                </a:cubicBezTo>
                <a:cubicBezTo>
                  <a:pt x="195953" y="129418"/>
                  <a:pt x="125914" y="137636"/>
                  <a:pt x="54406" y="128671"/>
                </a:cubicBezTo>
                <a:cubicBezTo>
                  <a:pt x="15714" y="123691"/>
                  <a:pt x="-939" y="111240"/>
                  <a:pt x="41" y="75632"/>
                </a:cubicBezTo>
                <a:cubicBezTo>
                  <a:pt x="1265" y="37035"/>
                  <a:pt x="35795" y="33051"/>
                  <a:pt x="62733" y="24087"/>
                </a:cubicBezTo>
                <a:cubicBezTo>
                  <a:pt x="71549" y="21597"/>
                  <a:pt x="82569" y="25083"/>
                  <a:pt x="104364" y="26079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FF89D961-366C-41FE-B350-64C76C993DBA}"/>
              </a:ext>
            </a:extLst>
          </p:cNvPr>
          <p:cNvSpPr/>
          <p:nvPr/>
        </p:nvSpPr>
        <p:spPr>
          <a:xfrm>
            <a:off x="7441482" y="4944024"/>
            <a:ext cx="36758" cy="193145"/>
          </a:xfrm>
          <a:custGeom>
            <a:avLst/>
            <a:gdLst>
              <a:gd name="connsiteX0" fmla="*/ 19857 w 131703"/>
              <a:gd name="connsiteY0" fmla="*/ 502882 h 692035"/>
              <a:gd name="connsiteX1" fmla="*/ 16429 w 131703"/>
              <a:gd name="connsiteY1" fmla="*/ 326583 h 692035"/>
              <a:gd name="connsiteX2" fmla="*/ 511 w 131703"/>
              <a:gd name="connsiteY2" fmla="*/ 100481 h 692035"/>
              <a:gd name="connsiteX3" fmla="*/ 17408 w 131703"/>
              <a:gd name="connsiteY3" fmla="*/ 25778 h 692035"/>
              <a:gd name="connsiteX4" fmla="*/ 69815 w 131703"/>
              <a:gd name="connsiteY4" fmla="*/ 877 h 692035"/>
              <a:gd name="connsiteX5" fmla="*/ 104099 w 131703"/>
              <a:gd name="connsiteY5" fmla="*/ 42462 h 692035"/>
              <a:gd name="connsiteX6" fmla="*/ 124670 w 131703"/>
              <a:gd name="connsiteY6" fmla="*/ 424693 h 692035"/>
              <a:gd name="connsiteX7" fmla="*/ 87691 w 131703"/>
              <a:gd name="connsiteY7" fmla="*/ 666980 h 692035"/>
              <a:gd name="connsiteX8" fmla="*/ 77161 w 131703"/>
              <a:gd name="connsiteY8" fmla="*/ 691881 h 692035"/>
              <a:gd name="connsiteX9" fmla="*/ 54142 w 131703"/>
              <a:gd name="connsiteY9" fmla="*/ 669969 h 692035"/>
              <a:gd name="connsiteX10" fmla="*/ 19857 w 131703"/>
              <a:gd name="connsiteY10" fmla="*/ 502882 h 692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1703" h="692035">
                <a:moveTo>
                  <a:pt x="19857" y="502882"/>
                </a:moveTo>
                <a:cubicBezTo>
                  <a:pt x="34550" y="456566"/>
                  <a:pt x="756" y="392820"/>
                  <a:pt x="16429" y="326583"/>
                </a:cubicBezTo>
                <a:cubicBezTo>
                  <a:pt x="34550" y="251133"/>
                  <a:pt x="-4877" y="177176"/>
                  <a:pt x="511" y="100481"/>
                </a:cubicBezTo>
                <a:cubicBezTo>
                  <a:pt x="2470" y="74335"/>
                  <a:pt x="6878" y="49932"/>
                  <a:pt x="17408" y="25778"/>
                </a:cubicBezTo>
                <a:cubicBezTo>
                  <a:pt x="28183" y="628"/>
                  <a:pt x="47285" y="-1862"/>
                  <a:pt x="69815" y="877"/>
                </a:cubicBezTo>
                <a:cubicBezTo>
                  <a:pt x="93814" y="4114"/>
                  <a:pt x="102385" y="20300"/>
                  <a:pt x="104099" y="42462"/>
                </a:cubicBezTo>
                <a:cubicBezTo>
                  <a:pt x="112915" y="170204"/>
                  <a:pt x="145975" y="298445"/>
                  <a:pt x="124670" y="424693"/>
                </a:cubicBezTo>
                <a:cubicBezTo>
                  <a:pt x="111201" y="504874"/>
                  <a:pt x="136425" y="592277"/>
                  <a:pt x="87691" y="666980"/>
                </a:cubicBezTo>
                <a:cubicBezTo>
                  <a:pt x="82549" y="674451"/>
                  <a:pt x="90630" y="690138"/>
                  <a:pt x="77161" y="691881"/>
                </a:cubicBezTo>
                <a:cubicBezTo>
                  <a:pt x="63937" y="693625"/>
                  <a:pt x="57570" y="680178"/>
                  <a:pt x="54142" y="669969"/>
                </a:cubicBezTo>
                <a:cubicBezTo>
                  <a:pt x="39448" y="621162"/>
                  <a:pt x="15694" y="574597"/>
                  <a:pt x="19857" y="502882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9F1A362B-2914-4CE8-A20C-E8A8F4709ABA}"/>
              </a:ext>
            </a:extLst>
          </p:cNvPr>
          <p:cNvSpPr/>
          <p:nvPr/>
        </p:nvSpPr>
        <p:spPr>
          <a:xfrm>
            <a:off x="6517632" y="6151111"/>
            <a:ext cx="191777" cy="44065"/>
          </a:xfrm>
          <a:custGeom>
            <a:avLst/>
            <a:gdLst>
              <a:gd name="connsiteX0" fmla="*/ 380546 w 687135"/>
              <a:gd name="connsiteY0" fmla="*/ 129450 h 157883"/>
              <a:gd name="connsiteX1" fmla="*/ 206185 w 687135"/>
              <a:gd name="connsiteY1" fmla="*/ 152857 h 157883"/>
              <a:gd name="connsiteX2" fmla="*/ 63414 w 687135"/>
              <a:gd name="connsiteY2" fmla="*/ 130944 h 157883"/>
              <a:gd name="connsiteX3" fmla="*/ 1702 w 687135"/>
              <a:gd name="connsiteY3" fmla="*/ 73173 h 157883"/>
              <a:gd name="connsiteX4" fmla="*/ 85944 w 687135"/>
              <a:gd name="connsiteY4" fmla="*/ 39059 h 157883"/>
              <a:gd name="connsiteX5" fmla="*/ 266428 w 687135"/>
              <a:gd name="connsiteY5" fmla="*/ 32585 h 157883"/>
              <a:gd name="connsiteX6" fmla="*/ 493196 w 687135"/>
              <a:gd name="connsiteY6" fmla="*/ 26857 h 157883"/>
              <a:gd name="connsiteX7" fmla="*/ 616130 w 687135"/>
              <a:gd name="connsiteY7" fmla="*/ 4446 h 157883"/>
              <a:gd name="connsiteX8" fmla="*/ 664374 w 687135"/>
              <a:gd name="connsiteY8" fmla="*/ 7932 h 157883"/>
              <a:gd name="connsiteX9" fmla="*/ 686169 w 687135"/>
              <a:gd name="connsiteY9" fmla="*/ 60723 h 157883"/>
              <a:gd name="connsiteX10" fmla="*/ 648701 w 687135"/>
              <a:gd name="connsiteY10" fmla="*/ 90355 h 157883"/>
              <a:gd name="connsiteX11" fmla="*/ 380546 w 687135"/>
              <a:gd name="connsiteY11" fmla="*/ 129450 h 157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7135" h="157883">
                <a:moveTo>
                  <a:pt x="380546" y="129450"/>
                </a:moveTo>
                <a:cubicBezTo>
                  <a:pt x="317854" y="135675"/>
                  <a:pt x="263244" y="130446"/>
                  <a:pt x="206185" y="152857"/>
                </a:cubicBezTo>
                <a:cubicBezTo>
                  <a:pt x="167002" y="168544"/>
                  <a:pt x="110433" y="143643"/>
                  <a:pt x="63414" y="130944"/>
                </a:cubicBezTo>
                <a:cubicBezTo>
                  <a:pt x="35741" y="123473"/>
                  <a:pt x="-9318" y="123224"/>
                  <a:pt x="1702" y="73173"/>
                </a:cubicBezTo>
                <a:cubicBezTo>
                  <a:pt x="12722" y="24616"/>
                  <a:pt x="53863" y="41549"/>
                  <a:pt x="85944" y="39059"/>
                </a:cubicBezTo>
                <a:cubicBezTo>
                  <a:pt x="145942" y="34577"/>
                  <a:pt x="205450" y="45284"/>
                  <a:pt x="266428" y="32585"/>
                </a:cubicBezTo>
                <a:cubicBezTo>
                  <a:pt x="340384" y="16897"/>
                  <a:pt x="416790" y="40304"/>
                  <a:pt x="493196" y="26857"/>
                </a:cubicBezTo>
                <a:cubicBezTo>
                  <a:pt x="534337" y="19885"/>
                  <a:pt x="574254" y="5691"/>
                  <a:pt x="616130" y="4446"/>
                </a:cubicBezTo>
                <a:cubicBezTo>
                  <a:pt x="632293" y="3948"/>
                  <a:pt x="648701" y="-7257"/>
                  <a:pt x="664374" y="7932"/>
                </a:cubicBezTo>
                <a:cubicBezTo>
                  <a:pt x="679312" y="22624"/>
                  <a:pt x="690577" y="38312"/>
                  <a:pt x="686169" y="60723"/>
                </a:cubicBezTo>
                <a:cubicBezTo>
                  <a:pt x="682006" y="81640"/>
                  <a:pt x="665108" y="88363"/>
                  <a:pt x="648701" y="90355"/>
                </a:cubicBezTo>
                <a:cubicBezTo>
                  <a:pt x="556622" y="101561"/>
                  <a:pt x="469196" y="144639"/>
                  <a:pt x="380546" y="129450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658203E5-4D03-444F-BFC2-5418CB488F70}"/>
              </a:ext>
            </a:extLst>
          </p:cNvPr>
          <p:cNvSpPr/>
          <p:nvPr/>
        </p:nvSpPr>
        <p:spPr>
          <a:xfrm>
            <a:off x="7434035" y="5956357"/>
            <a:ext cx="39292" cy="171520"/>
          </a:xfrm>
          <a:custGeom>
            <a:avLst/>
            <a:gdLst>
              <a:gd name="connsiteX0" fmla="*/ 120986 w 140784"/>
              <a:gd name="connsiteY0" fmla="*/ 172852 h 614554"/>
              <a:gd name="connsiteX1" fmla="*/ 135189 w 140784"/>
              <a:gd name="connsiteY1" fmla="*/ 338444 h 614554"/>
              <a:gd name="connsiteX2" fmla="*/ 131026 w 140784"/>
              <a:gd name="connsiteY2" fmla="*/ 550601 h 614554"/>
              <a:gd name="connsiteX3" fmla="*/ 110945 w 140784"/>
              <a:gd name="connsiteY3" fmla="*/ 592933 h 614554"/>
              <a:gd name="connsiteX4" fmla="*/ 72253 w 140784"/>
              <a:gd name="connsiteY4" fmla="*/ 613352 h 614554"/>
              <a:gd name="connsiteX5" fmla="*/ 37233 w 140784"/>
              <a:gd name="connsiteY5" fmla="*/ 574755 h 614554"/>
              <a:gd name="connsiteX6" fmla="*/ 33070 w 140784"/>
              <a:gd name="connsiteY6" fmla="*/ 472163 h 614554"/>
              <a:gd name="connsiteX7" fmla="*/ 18622 w 140784"/>
              <a:gd name="connsiteY7" fmla="*/ 388993 h 614554"/>
              <a:gd name="connsiteX8" fmla="*/ 1479 w 140784"/>
              <a:gd name="connsiteY8" fmla="*/ 227883 h 614554"/>
              <a:gd name="connsiteX9" fmla="*/ 4418 w 140784"/>
              <a:gd name="connsiteY9" fmla="*/ 194018 h 614554"/>
              <a:gd name="connsiteX10" fmla="*/ 16173 w 140784"/>
              <a:gd name="connsiteY10" fmla="*/ 41125 h 614554"/>
              <a:gd name="connsiteX11" fmla="*/ 36254 w 140784"/>
              <a:gd name="connsiteY11" fmla="*/ 8007 h 614554"/>
              <a:gd name="connsiteX12" fmla="*/ 98946 w 140784"/>
              <a:gd name="connsiteY12" fmla="*/ 14481 h 614554"/>
              <a:gd name="connsiteX13" fmla="*/ 120741 w 140784"/>
              <a:gd name="connsiteY13" fmla="*/ 73995 h 614554"/>
              <a:gd name="connsiteX14" fmla="*/ 120986 w 140784"/>
              <a:gd name="connsiteY14" fmla="*/ 172852 h 614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0784" h="614554">
                <a:moveTo>
                  <a:pt x="120986" y="172852"/>
                </a:moveTo>
                <a:cubicBezTo>
                  <a:pt x="119761" y="228630"/>
                  <a:pt x="126373" y="282915"/>
                  <a:pt x="135189" y="338444"/>
                </a:cubicBezTo>
                <a:cubicBezTo>
                  <a:pt x="146209" y="407420"/>
                  <a:pt x="138863" y="480131"/>
                  <a:pt x="131026" y="550601"/>
                </a:cubicBezTo>
                <a:cubicBezTo>
                  <a:pt x="129312" y="567285"/>
                  <a:pt x="118782" y="579486"/>
                  <a:pt x="110945" y="592933"/>
                </a:cubicBezTo>
                <a:cubicBezTo>
                  <a:pt x="102619" y="607127"/>
                  <a:pt x="89885" y="618332"/>
                  <a:pt x="72253" y="613352"/>
                </a:cubicBezTo>
                <a:cubicBezTo>
                  <a:pt x="53641" y="608123"/>
                  <a:pt x="37233" y="595423"/>
                  <a:pt x="37233" y="574755"/>
                </a:cubicBezTo>
                <a:cubicBezTo>
                  <a:pt x="37233" y="540392"/>
                  <a:pt x="22050" y="507024"/>
                  <a:pt x="33070" y="472163"/>
                </a:cubicBezTo>
                <a:cubicBezTo>
                  <a:pt x="42621" y="442282"/>
                  <a:pt x="24254" y="416384"/>
                  <a:pt x="18622" y="388993"/>
                </a:cubicBezTo>
                <a:cubicBezTo>
                  <a:pt x="7357" y="335705"/>
                  <a:pt x="20336" y="280176"/>
                  <a:pt x="1479" y="227883"/>
                </a:cubicBezTo>
                <a:cubicBezTo>
                  <a:pt x="-1949" y="218172"/>
                  <a:pt x="1235" y="204725"/>
                  <a:pt x="4418" y="194018"/>
                </a:cubicBezTo>
                <a:cubicBezTo>
                  <a:pt x="19601" y="143967"/>
                  <a:pt x="20826" y="92422"/>
                  <a:pt x="16173" y="41125"/>
                </a:cubicBezTo>
                <a:cubicBezTo>
                  <a:pt x="14214" y="22698"/>
                  <a:pt x="22295" y="14232"/>
                  <a:pt x="36254" y="8007"/>
                </a:cubicBezTo>
                <a:cubicBezTo>
                  <a:pt x="58294" y="-2203"/>
                  <a:pt x="80089" y="-5191"/>
                  <a:pt x="98946" y="14481"/>
                </a:cubicBezTo>
                <a:cubicBezTo>
                  <a:pt x="114863" y="30916"/>
                  <a:pt x="119516" y="52580"/>
                  <a:pt x="120741" y="73995"/>
                </a:cubicBezTo>
                <a:cubicBezTo>
                  <a:pt x="122455" y="106864"/>
                  <a:pt x="120986" y="139983"/>
                  <a:pt x="120986" y="172852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2CD05CF7-06A6-44EA-934C-29E16927C190}"/>
              </a:ext>
            </a:extLst>
          </p:cNvPr>
          <p:cNvSpPr/>
          <p:nvPr/>
        </p:nvSpPr>
        <p:spPr>
          <a:xfrm>
            <a:off x="7448252" y="5283301"/>
            <a:ext cx="34315" cy="185686"/>
          </a:xfrm>
          <a:custGeom>
            <a:avLst/>
            <a:gdLst>
              <a:gd name="connsiteX0" fmla="*/ 27678 w 122950"/>
              <a:gd name="connsiteY0" fmla="*/ 514130 h 665309"/>
              <a:gd name="connsiteX1" fmla="*/ 2699 w 122950"/>
              <a:gd name="connsiteY1" fmla="*/ 314673 h 665309"/>
              <a:gd name="connsiteX2" fmla="*/ 11515 w 122950"/>
              <a:gd name="connsiteY2" fmla="*/ 243207 h 665309"/>
              <a:gd name="connsiteX3" fmla="*/ 1230 w 122950"/>
              <a:gd name="connsiteY3" fmla="*/ 97785 h 665309"/>
              <a:gd name="connsiteX4" fmla="*/ 10535 w 122950"/>
              <a:gd name="connsiteY4" fmla="*/ 30552 h 665309"/>
              <a:gd name="connsiteX5" fmla="*/ 50942 w 122950"/>
              <a:gd name="connsiteY5" fmla="*/ 919 h 665309"/>
              <a:gd name="connsiteX6" fmla="*/ 91839 w 122950"/>
              <a:gd name="connsiteY6" fmla="*/ 39516 h 665309"/>
              <a:gd name="connsiteX7" fmla="*/ 106043 w 122950"/>
              <a:gd name="connsiteY7" fmla="*/ 169749 h 665309"/>
              <a:gd name="connsiteX8" fmla="*/ 122940 w 122950"/>
              <a:gd name="connsiteY8" fmla="*/ 508154 h 665309"/>
              <a:gd name="connsiteX9" fmla="*/ 87676 w 122950"/>
              <a:gd name="connsiteY9" fmla="*/ 648596 h 665309"/>
              <a:gd name="connsiteX10" fmla="*/ 60003 w 122950"/>
              <a:gd name="connsiteY10" fmla="*/ 652082 h 665309"/>
              <a:gd name="connsiteX11" fmla="*/ 27678 w 122950"/>
              <a:gd name="connsiteY11" fmla="*/ 514130 h 66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950" h="665309">
                <a:moveTo>
                  <a:pt x="27678" y="514130"/>
                </a:moveTo>
                <a:cubicBezTo>
                  <a:pt x="15678" y="456111"/>
                  <a:pt x="23025" y="383649"/>
                  <a:pt x="2699" y="314673"/>
                </a:cubicBezTo>
                <a:cubicBezTo>
                  <a:pt x="-4893" y="288776"/>
                  <a:pt x="12250" y="267859"/>
                  <a:pt x="11515" y="243207"/>
                </a:cubicBezTo>
                <a:cubicBezTo>
                  <a:pt x="9801" y="194401"/>
                  <a:pt x="-4158" y="146591"/>
                  <a:pt x="1230" y="97785"/>
                </a:cubicBezTo>
                <a:cubicBezTo>
                  <a:pt x="3679" y="75374"/>
                  <a:pt x="-2933" y="51469"/>
                  <a:pt x="10535" y="30552"/>
                </a:cubicBezTo>
                <a:cubicBezTo>
                  <a:pt x="20086" y="15611"/>
                  <a:pt x="25719" y="-4559"/>
                  <a:pt x="50942" y="919"/>
                </a:cubicBezTo>
                <a:cubicBezTo>
                  <a:pt x="72737" y="5651"/>
                  <a:pt x="84982" y="17603"/>
                  <a:pt x="91839" y="39516"/>
                </a:cubicBezTo>
                <a:cubicBezTo>
                  <a:pt x="105063" y="82097"/>
                  <a:pt x="101145" y="126421"/>
                  <a:pt x="106043" y="169749"/>
                </a:cubicBezTo>
                <a:cubicBezTo>
                  <a:pt x="119022" y="282052"/>
                  <a:pt x="123185" y="394854"/>
                  <a:pt x="122940" y="508154"/>
                </a:cubicBezTo>
                <a:cubicBezTo>
                  <a:pt x="122940" y="559201"/>
                  <a:pt x="97471" y="601284"/>
                  <a:pt x="87676" y="648596"/>
                </a:cubicBezTo>
                <a:cubicBezTo>
                  <a:pt x="83758" y="668268"/>
                  <a:pt x="73962" y="672003"/>
                  <a:pt x="60003" y="652082"/>
                </a:cubicBezTo>
                <a:cubicBezTo>
                  <a:pt x="33310" y="613735"/>
                  <a:pt x="26208" y="571154"/>
                  <a:pt x="27678" y="514130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E21D60C6-F7AA-4E1F-91E4-4B48585C393F}"/>
              </a:ext>
            </a:extLst>
          </p:cNvPr>
          <p:cNvSpPr/>
          <p:nvPr/>
        </p:nvSpPr>
        <p:spPr>
          <a:xfrm>
            <a:off x="7438034" y="4607222"/>
            <a:ext cx="38208" cy="185721"/>
          </a:xfrm>
          <a:custGeom>
            <a:avLst/>
            <a:gdLst>
              <a:gd name="connsiteX0" fmla="*/ 24128 w 136897"/>
              <a:gd name="connsiteY0" fmla="*/ 482764 h 665435"/>
              <a:gd name="connsiteX1" fmla="*/ 8210 w 136897"/>
              <a:gd name="connsiteY1" fmla="*/ 277828 h 665435"/>
              <a:gd name="connsiteX2" fmla="*/ 128 w 136897"/>
              <a:gd name="connsiteY2" fmla="*/ 56706 h 665435"/>
              <a:gd name="connsiteX3" fmla="*/ 57678 w 136897"/>
              <a:gd name="connsiteY3" fmla="*/ 430 h 665435"/>
              <a:gd name="connsiteX4" fmla="*/ 95880 w 136897"/>
              <a:gd name="connsiteY4" fmla="*/ 66667 h 665435"/>
              <a:gd name="connsiteX5" fmla="*/ 118900 w 136897"/>
              <a:gd name="connsiteY5" fmla="*/ 315179 h 665435"/>
              <a:gd name="connsiteX6" fmla="*/ 127226 w 136897"/>
              <a:gd name="connsiteY6" fmla="*/ 497455 h 665435"/>
              <a:gd name="connsiteX7" fmla="*/ 128696 w 136897"/>
              <a:gd name="connsiteY7" fmla="*/ 548253 h 665435"/>
              <a:gd name="connsiteX8" fmla="*/ 103227 w 136897"/>
              <a:gd name="connsiteY8" fmla="*/ 653087 h 665435"/>
              <a:gd name="connsiteX9" fmla="*/ 67718 w 136897"/>
              <a:gd name="connsiteY9" fmla="*/ 650099 h 665435"/>
              <a:gd name="connsiteX10" fmla="*/ 24128 w 136897"/>
              <a:gd name="connsiteY10" fmla="*/ 482764 h 665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6897" h="665435">
                <a:moveTo>
                  <a:pt x="24128" y="482764"/>
                </a:moveTo>
                <a:cubicBezTo>
                  <a:pt x="51555" y="413041"/>
                  <a:pt x="10169" y="346804"/>
                  <a:pt x="8210" y="277828"/>
                </a:cubicBezTo>
                <a:cubicBezTo>
                  <a:pt x="6251" y="204121"/>
                  <a:pt x="6006" y="130413"/>
                  <a:pt x="128" y="56706"/>
                </a:cubicBezTo>
                <a:cubicBezTo>
                  <a:pt x="-2320" y="23837"/>
                  <a:pt x="30740" y="-3803"/>
                  <a:pt x="57678" y="430"/>
                </a:cubicBezTo>
                <a:cubicBezTo>
                  <a:pt x="95880" y="6904"/>
                  <a:pt x="89513" y="39275"/>
                  <a:pt x="95880" y="66667"/>
                </a:cubicBezTo>
                <a:cubicBezTo>
                  <a:pt x="115227" y="148342"/>
                  <a:pt x="100044" y="232508"/>
                  <a:pt x="118900" y="315179"/>
                </a:cubicBezTo>
                <a:cubicBezTo>
                  <a:pt x="132369" y="372452"/>
                  <a:pt x="147062" y="435701"/>
                  <a:pt x="127226" y="497455"/>
                </a:cubicBezTo>
                <a:cubicBezTo>
                  <a:pt x="122084" y="514139"/>
                  <a:pt x="122573" y="531321"/>
                  <a:pt x="128696" y="548253"/>
                </a:cubicBezTo>
                <a:cubicBezTo>
                  <a:pt x="143144" y="588593"/>
                  <a:pt x="119880" y="620716"/>
                  <a:pt x="103227" y="653087"/>
                </a:cubicBezTo>
                <a:cubicBezTo>
                  <a:pt x="94656" y="670020"/>
                  <a:pt x="79228" y="670020"/>
                  <a:pt x="67718" y="650099"/>
                </a:cubicBezTo>
                <a:cubicBezTo>
                  <a:pt x="38331" y="598803"/>
                  <a:pt x="36127" y="541032"/>
                  <a:pt x="24128" y="482764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519A6B8E-871E-46A3-A3F1-09B5E11A1E2E}"/>
              </a:ext>
            </a:extLst>
          </p:cNvPr>
          <p:cNvSpPr/>
          <p:nvPr/>
        </p:nvSpPr>
        <p:spPr>
          <a:xfrm>
            <a:off x="4716163" y="4903886"/>
            <a:ext cx="32306" cy="193023"/>
          </a:xfrm>
          <a:custGeom>
            <a:avLst/>
            <a:gdLst>
              <a:gd name="connsiteX0" fmla="*/ 107333 w 115752"/>
              <a:gd name="connsiteY0" fmla="*/ 120782 h 691599"/>
              <a:gd name="connsiteX1" fmla="*/ 98517 w 115752"/>
              <a:gd name="connsiteY1" fmla="*/ 297580 h 691599"/>
              <a:gd name="connsiteX2" fmla="*/ 105374 w 115752"/>
              <a:gd name="connsiteY2" fmla="*/ 391208 h 691599"/>
              <a:gd name="connsiteX3" fmla="*/ 115660 w 115752"/>
              <a:gd name="connsiteY3" fmla="*/ 599132 h 691599"/>
              <a:gd name="connsiteX4" fmla="*/ 107333 w 115752"/>
              <a:gd name="connsiteY4" fmla="*/ 653914 h 691599"/>
              <a:gd name="connsiteX5" fmla="*/ 68396 w 115752"/>
              <a:gd name="connsiteY5" fmla="*/ 691266 h 691599"/>
              <a:gd name="connsiteX6" fmla="*/ 31907 w 115752"/>
              <a:gd name="connsiteY6" fmla="*/ 645199 h 691599"/>
              <a:gd name="connsiteX7" fmla="*/ 10847 w 115752"/>
              <a:gd name="connsiteY7" fmla="*/ 495294 h 691599"/>
              <a:gd name="connsiteX8" fmla="*/ 4235 w 115752"/>
              <a:gd name="connsiteY8" fmla="*/ 308038 h 691599"/>
              <a:gd name="connsiteX9" fmla="*/ 20152 w 115752"/>
              <a:gd name="connsiteY9" fmla="*/ 115802 h 691599"/>
              <a:gd name="connsiteX10" fmla="*/ 33866 w 115752"/>
              <a:gd name="connsiteY10" fmla="*/ 26407 h 691599"/>
              <a:gd name="connsiteX11" fmla="*/ 62518 w 115752"/>
              <a:gd name="connsiteY11" fmla="*/ 12 h 691599"/>
              <a:gd name="connsiteX12" fmla="*/ 97293 w 115752"/>
              <a:gd name="connsiteY12" fmla="*/ 27154 h 691599"/>
              <a:gd name="connsiteX13" fmla="*/ 107333 w 115752"/>
              <a:gd name="connsiteY13" fmla="*/ 120782 h 691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752" h="691599">
                <a:moveTo>
                  <a:pt x="107333" y="120782"/>
                </a:moveTo>
                <a:cubicBezTo>
                  <a:pt x="104884" y="176561"/>
                  <a:pt x="102925" y="237070"/>
                  <a:pt x="98517" y="297580"/>
                </a:cubicBezTo>
                <a:cubicBezTo>
                  <a:pt x="96068" y="329702"/>
                  <a:pt x="110027" y="360828"/>
                  <a:pt x="105374" y="391208"/>
                </a:cubicBezTo>
                <a:cubicBezTo>
                  <a:pt x="94599" y="461678"/>
                  <a:pt x="117374" y="529658"/>
                  <a:pt x="115660" y="599132"/>
                </a:cubicBezTo>
                <a:cubicBezTo>
                  <a:pt x="115415" y="618057"/>
                  <a:pt x="112966" y="636234"/>
                  <a:pt x="107333" y="653914"/>
                </a:cubicBezTo>
                <a:cubicBezTo>
                  <a:pt x="100966" y="673586"/>
                  <a:pt x="93864" y="694503"/>
                  <a:pt x="68396" y="691266"/>
                </a:cubicBezTo>
                <a:cubicBezTo>
                  <a:pt x="43172" y="688278"/>
                  <a:pt x="28968" y="663377"/>
                  <a:pt x="31907" y="645199"/>
                </a:cubicBezTo>
                <a:cubicBezTo>
                  <a:pt x="39989" y="592408"/>
                  <a:pt x="15255" y="545594"/>
                  <a:pt x="10847" y="495294"/>
                </a:cubicBezTo>
                <a:cubicBezTo>
                  <a:pt x="4969" y="432544"/>
                  <a:pt x="19908" y="368797"/>
                  <a:pt x="4235" y="308038"/>
                </a:cubicBezTo>
                <a:cubicBezTo>
                  <a:pt x="-13153" y="240805"/>
                  <a:pt x="29213" y="181043"/>
                  <a:pt x="20152" y="115802"/>
                </a:cubicBezTo>
                <a:cubicBezTo>
                  <a:pt x="15744" y="85174"/>
                  <a:pt x="15010" y="54545"/>
                  <a:pt x="33866" y="26407"/>
                </a:cubicBezTo>
                <a:cubicBezTo>
                  <a:pt x="41703" y="14704"/>
                  <a:pt x="43662" y="-486"/>
                  <a:pt x="62518" y="12"/>
                </a:cubicBezTo>
                <a:cubicBezTo>
                  <a:pt x="81130" y="510"/>
                  <a:pt x="90926" y="12213"/>
                  <a:pt x="97293" y="27154"/>
                </a:cubicBezTo>
                <a:cubicBezTo>
                  <a:pt x="109292" y="55292"/>
                  <a:pt x="105619" y="86170"/>
                  <a:pt x="107333" y="120782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A7AF729E-8993-41D8-8EBF-DBC34D1A0D69}"/>
              </a:ext>
            </a:extLst>
          </p:cNvPr>
          <p:cNvSpPr/>
          <p:nvPr/>
        </p:nvSpPr>
        <p:spPr>
          <a:xfrm>
            <a:off x="4720131" y="5900091"/>
            <a:ext cx="32547" cy="180586"/>
          </a:xfrm>
          <a:custGeom>
            <a:avLst/>
            <a:gdLst>
              <a:gd name="connsiteX0" fmla="*/ 111970 w 116617"/>
              <a:gd name="connsiteY0" fmla="*/ 195909 h 647039"/>
              <a:gd name="connsiteX1" fmla="*/ 112215 w 116617"/>
              <a:gd name="connsiteY1" fmla="*/ 461355 h 647039"/>
              <a:gd name="connsiteX2" fmla="*/ 114419 w 116617"/>
              <a:gd name="connsiteY2" fmla="*/ 587852 h 647039"/>
              <a:gd name="connsiteX3" fmla="*/ 87236 w 116617"/>
              <a:gd name="connsiteY3" fmla="*/ 643630 h 647039"/>
              <a:gd name="connsiteX4" fmla="*/ 32871 w 116617"/>
              <a:gd name="connsiteY4" fmla="*/ 617484 h 647039"/>
              <a:gd name="connsiteX5" fmla="*/ 4709 w 116617"/>
              <a:gd name="connsiteY5" fmla="*/ 464841 h 647039"/>
              <a:gd name="connsiteX6" fmla="*/ 56 w 116617"/>
              <a:gd name="connsiteY6" fmla="*/ 362746 h 647039"/>
              <a:gd name="connsiteX7" fmla="*/ 14749 w 116617"/>
              <a:gd name="connsiteY7" fmla="*/ 191178 h 647039"/>
              <a:gd name="connsiteX8" fmla="*/ 12055 w 116617"/>
              <a:gd name="connsiteY8" fmla="*/ 165779 h 647039"/>
              <a:gd name="connsiteX9" fmla="*/ 41687 w 116617"/>
              <a:gd name="connsiteY9" fmla="*/ 11392 h 647039"/>
              <a:gd name="connsiteX10" fmla="*/ 65931 w 116617"/>
              <a:gd name="connsiteY10" fmla="*/ 10645 h 647039"/>
              <a:gd name="connsiteX11" fmla="*/ 71319 w 116617"/>
              <a:gd name="connsiteY11" fmla="*/ 22349 h 647039"/>
              <a:gd name="connsiteX12" fmla="*/ 111970 w 116617"/>
              <a:gd name="connsiteY12" fmla="*/ 195909 h 64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6617" h="647039">
                <a:moveTo>
                  <a:pt x="111970" y="195909"/>
                </a:moveTo>
                <a:cubicBezTo>
                  <a:pt x="118582" y="285055"/>
                  <a:pt x="93848" y="374948"/>
                  <a:pt x="112215" y="461355"/>
                </a:cubicBezTo>
                <a:cubicBezTo>
                  <a:pt x="121521" y="505679"/>
                  <a:pt x="112950" y="546018"/>
                  <a:pt x="114419" y="587852"/>
                </a:cubicBezTo>
                <a:cubicBezTo>
                  <a:pt x="115399" y="609765"/>
                  <a:pt x="117603" y="633919"/>
                  <a:pt x="87236" y="643630"/>
                </a:cubicBezTo>
                <a:cubicBezTo>
                  <a:pt x="58829" y="652595"/>
                  <a:pt x="48789" y="643879"/>
                  <a:pt x="32871" y="617484"/>
                </a:cubicBezTo>
                <a:cubicBezTo>
                  <a:pt x="2994" y="568429"/>
                  <a:pt x="6668" y="515390"/>
                  <a:pt x="4709" y="464841"/>
                </a:cubicBezTo>
                <a:cubicBezTo>
                  <a:pt x="3239" y="431473"/>
                  <a:pt x="545" y="396861"/>
                  <a:pt x="56" y="362746"/>
                </a:cubicBezTo>
                <a:cubicBezTo>
                  <a:pt x="-924" y="304478"/>
                  <a:pt x="11321" y="248450"/>
                  <a:pt x="14749" y="191178"/>
                </a:cubicBezTo>
                <a:cubicBezTo>
                  <a:pt x="14994" y="182712"/>
                  <a:pt x="15239" y="173249"/>
                  <a:pt x="12055" y="165779"/>
                </a:cubicBezTo>
                <a:cubicBezTo>
                  <a:pt x="-13168" y="107261"/>
                  <a:pt x="23565" y="61194"/>
                  <a:pt x="41687" y="11392"/>
                </a:cubicBezTo>
                <a:cubicBezTo>
                  <a:pt x="47319" y="-4046"/>
                  <a:pt x="57360" y="-3299"/>
                  <a:pt x="65931" y="10645"/>
                </a:cubicBezTo>
                <a:cubicBezTo>
                  <a:pt x="68135" y="14131"/>
                  <a:pt x="70339" y="18116"/>
                  <a:pt x="71319" y="22349"/>
                </a:cubicBezTo>
                <a:cubicBezTo>
                  <a:pt x="85032" y="80119"/>
                  <a:pt x="98746" y="138139"/>
                  <a:pt x="111970" y="195909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64800394-ABA6-46F9-A24D-AC4F0007BF34}"/>
              </a:ext>
            </a:extLst>
          </p:cNvPr>
          <p:cNvSpPr/>
          <p:nvPr/>
        </p:nvSpPr>
        <p:spPr>
          <a:xfrm>
            <a:off x="5000513" y="6142043"/>
            <a:ext cx="187303" cy="33874"/>
          </a:xfrm>
          <a:custGeom>
            <a:avLst/>
            <a:gdLst>
              <a:gd name="connsiteX0" fmla="*/ 269124 w 671103"/>
              <a:gd name="connsiteY0" fmla="*/ 106410 h 121372"/>
              <a:gd name="connsiteX1" fmla="*/ 189045 w 671103"/>
              <a:gd name="connsiteY1" fmla="*/ 112137 h 121372"/>
              <a:gd name="connsiteX2" fmla="*/ 35254 w 671103"/>
              <a:gd name="connsiteY2" fmla="*/ 104169 h 121372"/>
              <a:gd name="connsiteX3" fmla="*/ 235 w 671103"/>
              <a:gd name="connsiteY3" fmla="*/ 60841 h 121372"/>
              <a:gd name="connsiteX4" fmla="*/ 33785 w 671103"/>
              <a:gd name="connsiteY4" fmla="*/ 32454 h 121372"/>
              <a:gd name="connsiteX5" fmla="*/ 255410 w 671103"/>
              <a:gd name="connsiteY5" fmla="*/ 15023 h 121372"/>
              <a:gd name="connsiteX6" fmla="*/ 422425 w 671103"/>
              <a:gd name="connsiteY6" fmla="*/ 2821 h 121372"/>
              <a:gd name="connsiteX7" fmla="*/ 646254 w 671103"/>
              <a:gd name="connsiteY7" fmla="*/ 13529 h 121372"/>
              <a:gd name="connsiteX8" fmla="*/ 657519 w 671103"/>
              <a:gd name="connsiteY8" fmla="*/ 58600 h 121372"/>
              <a:gd name="connsiteX9" fmla="*/ 588216 w 671103"/>
              <a:gd name="connsiteY9" fmla="*/ 87485 h 121372"/>
              <a:gd name="connsiteX10" fmla="*/ 269124 w 671103"/>
              <a:gd name="connsiteY10" fmla="*/ 106410 h 121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1103" h="121372">
                <a:moveTo>
                  <a:pt x="269124" y="106410"/>
                </a:moveTo>
                <a:cubicBezTo>
                  <a:pt x="242431" y="106908"/>
                  <a:pt x="215738" y="102924"/>
                  <a:pt x="189045" y="112137"/>
                </a:cubicBezTo>
                <a:cubicBezTo>
                  <a:pt x="137373" y="130066"/>
                  <a:pt x="85946" y="118860"/>
                  <a:pt x="35254" y="104169"/>
                </a:cubicBezTo>
                <a:cubicBezTo>
                  <a:pt x="13949" y="97943"/>
                  <a:pt x="2684" y="83003"/>
                  <a:pt x="235" y="60841"/>
                </a:cubicBezTo>
                <a:cubicBezTo>
                  <a:pt x="-2459" y="34446"/>
                  <a:pt x="18602" y="31707"/>
                  <a:pt x="33785" y="32454"/>
                </a:cubicBezTo>
                <a:cubicBezTo>
                  <a:pt x="108231" y="35193"/>
                  <a:pt x="180474" y="12284"/>
                  <a:pt x="255410" y="15023"/>
                </a:cubicBezTo>
                <a:cubicBezTo>
                  <a:pt x="311000" y="17015"/>
                  <a:pt x="366835" y="7802"/>
                  <a:pt x="422425" y="2821"/>
                </a:cubicBezTo>
                <a:cubicBezTo>
                  <a:pt x="497606" y="-3902"/>
                  <a:pt x="572298" y="2074"/>
                  <a:pt x="646254" y="13529"/>
                </a:cubicBezTo>
                <a:cubicBezTo>
                  <a:pt x="675396" y="18011"/>
                  <a:pt x="678580" y="36687"/>
                  <a:pt x="657519" y="58600"/>
                </a:cubicBezTo>
                <a:cubicBezTo>
                  <a:pt x="638418" y="78521"/>
                  <a:pt x="612215" y="83252"/>
                  <a:pt x="588216" y="87485"/>
                </a:cubicBezTo>
                <a:cubicBezTo>
                  <a:pt x="482423" y="106161"/>
                  <a:pt x="375406" y="101679"/>
                  <a:pt x="269124" y="106410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59F4D6B5-5C8D-4CA9-A834-C1B8249CB07C}"/>
              </a:ext>
            </a:extLst>
          </p:cNvPr>
          <p:cNvSpPr/>
          <p:nvPr/>
        </p:nvSpPr>
        <p:spPr>
          <a:xfrm>
            <a:off x="4718230" y="5256940"/>
            <a:ext cx="32773" cy="187479"/>
          </a:xfrm>
          <a:custGeom>
            <a:avLst/>
            <a:gdLst>
              <a:gd name="connsiteX0" fmla="*/ 56335 w 117425"/>
              <a:gd name="connsiteY0" fmla="*/ 0 h 671737"/>
              <a:gd name="connsiteX1" fmla="*/ 87681 w 117425"/>
              <a:gd name="connsiteY1" fmla="*/ 34363 h 671737"/>
              <a:gd name="connsiteX2" fmla="*/ 108497 w 117425"/>
              <a:gd name="connsiteY2" fmla="*/ 126995 h 671737"/>
              <a:gd name="connsiteX3" fmla="*/ 99191 w 117425"/>
              <a:gd name="connsiteY3" fmla="*/ 255983 h 671737"/>
              <a:gd name="connsiteX4" fmla="*/ 96252 w 117425"/>
              <a:gd name="connsiteY4" fmla="*/ 433279 h 671737"/>
              <a:gd name="connsiteX5" fmla="*/ 95028 w 117425"/>
              <a:gd name="connsiteY5" fmla="*/ 570235 h 671737"/>
              <a:gd name="connsiteX6" fmla="*/ 80579 w 117425"/>
              <a:gd name="connsiteY6" fmla="*/ 650167 h 671737"/>
              <a:gd name="connsiteX7" fmla="*/ 39683 w 117425"/>
              <a:gd name="connsiteY7" fmla="*/ 669341 h 671737"/>
              <a:gd name="connsiteX8" fmla="*/ 11 w 117425"/>
              <a:gd name="connsiteY8" fmla="*/ 619290 h 671737"/>
              <a:gd name="connsiteX9" fmla="*/ 12745 w 117425"/>
              <a:gd name="connsiteY9" fmla="*/ 229588 h 671737"/>
              <a:gd name="connsiteX10" fmla="*/ 11031 w 117425"/>
              <a:gd name="connsiteY10" fmla="*/ 119027 h 671737"/>
              <a:gd name="connsiteX11" fmla="*/ 56335 w 117425"/>
              <a:gd name="connsiteY11" fmla="*/ 0 h 671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425" h="671737">
                <a:moveTo>
                  <a:pt x="56335" y="0"/>
                </a:moveTo>
                <a:cubicBezTo>
                  <a:pt x="64417" y="15688"/>
                  <a:pt x="77151" y="24154"/>
                  <a:pt x="87681" y="34363"/>
                </a:cubicBezTo>
                <a:cubicBezTo>
                  <a:pt x="113395" y="60012"/>
                  <a:pt x="127843" y="93877"/>
                  <a:pt x="108497" y="126995"/>
                </a:cubicBezTo>
                <a:cubicBezTo>
                  <a:pt x="83518" y="170074"/>
                  <a:pt x="92334" y="215643"/>
                  <a:pt x="99191" y="255983"/>
                </a:cubicBezTo>
                <a:cubicBezTo>
                  <a:pt x="109477" y="316244"/>
                  <a:pt x="98701" y="374761"/>
                  <a:pt x="96252" y="433279"/>
                </a:cubicBezTo>
                <a:cubicBezTo>
                  <a:pt x="94538" y="478848"/>
                  <a:pt x="90130" y="524417"/>
                  <a:pt x="95028" y="570235"/>
                </a:cubicBezTo>
                <a:cubicBezTo>
                  <a:pt x="97967" y="597875"/>
                  <a:pt x="88171" y="624270"/>
                  <a:pt x="80579" y="650167"/>
                </a:cubicBezTo>
                <a:cubicBezTo>
                  <a:pt x="74947" y="669092"/>
                  <a:pt x="58539" y="675815"/>
                  <a:pt x="39683" y="669341"/>
                </a:cubicBezTo>
                <a:cubicBezTo>
                  <a:pt x="15929" y="661621"/>
                  <a:pt x="-479" y="645934"/>
                  <a:pt x="11" y="619290"/>
                </a:cubicBezTo>
                <a:cubicBezTo>
                  <a:pt x="3684" y="489306"/>
                  <a:pt x="7602" y="359322"/>
                  <a:pt x="12745" y="229588"/>
                </a:cubicBezTo>
                <a:cubicBezTo>
                  <a:pt x="14214" y="192734"/>
                  <a:pt x="5888" y="157375"/>
                  <a:pt x="11031" y="119027"/>
                </a:cubicBezTo>
                <a:cubicBezTo>
                  <a:pt x="16418" y="76197"/>
                  <a:pt x="27438" y="38846"/>
                  <a:pt x="56335" y="0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98460598-7583-486C-8491-4108D8706773}"/>
              </a:ext>
            </a:extLst>
          </p:cNvPr>
          <p:cNvSpPr/>
          <p:nvPr/>
        </p:nvSpPr>
        <p:spPr>
          <a:xfrm>
            <a:off x="6868033" y="6151860"/>
            <a:ext cx="178247" cy="32865"/>
          </a:xfrm>
          <a:custGeom>
            <a:avLst/>
            <a:gdLst>
              <a:gd name="connsiteX0" fmla="*/ 203071 w 638655"/>
              <a:gd name="connsiteY0" fmla="*/ 104106 h 117756"/>
              <a:gd name="connsiteX1" fmla="*/ 50749 w 638655"/>
              <a:gd name="connsiteY1" fmla="*/ 107094 h 117756"/>
              <a:gd name="connsiteX2" fmla="*/ 791 w 638655"/>
              <a:gd name="connsiteY2" fmla="*/ 57292 h 117756"/>
              <a:gd name="connsiteX3" fmla="*/ 64218 w 638655"/>
              <a:gd name="connsiteY3" fmla="*/ 19940 h 117756"/>
              <a:gd name="connsiteX4" fmla="*/ 479796 w 638655"/>
              <a:gd name="connsiteY4" fmla="*/ 7738 h 117756"/>
              <a:gd name="connsiteX5" fmla="*/ 585344 w 638655"/>
              <a:gd name="connsiteY5" fmla="*/ 19 h 117756"/>
              <a:gd name="connsiteX6" fmla="*/ 637505 w 638655"/>
              <a:gd name="connsiteY6" fmla="*/ 53058 h 117756"/>
              <a:gd name="connsiteX7" fmla="*/ 624036 w 638655"/>
              <a:gd name="connsiteY7" fmla="*/ 65011 h 117756"/>
              <a:gd name="connsiteX8" fmla="*/ 485673 w 638655"/>
              <a:gd name="connsiteY8" fmla="*/ 97880 h 117756"/>
              <a:gd name="connsiteX9" fmla="*/ 280946 w 638655"/>
              <a:gd name="connsiteY9" fmla="*/ 115560 h 117756"/>
              <a:gd name="connsiteX10" fmla="*/ 203071 w 638655"/>
              <a:gd name="connsiteY10" fmla="*/ 104106 h 11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8655" h="117756">
                <a:moveTo>
                  <a:pt x="203071" y="104106"/>
                </a:moveTo>
                <a:cubicBezTo>
                  <a:pt x="152378" y="122034"/>
                  <a:pt x="101686" y="121536"/>
                  <a:pt x="50749" y="107094"/>
                </a:cubicBezTo>
                <a:cubicBezTo>
                  <a:pt x="25280" y="100121"/>
                  <a:pt x="-5331" y="97382"/>
                  <a:pt x="791" y="57292"/>
                </a:cubicBezTo>
                <a:cubicBezTo>
                  <a:pt x="6669" y="18446"/>
                  <a:pt x="40953" y="21932"/>
                  <a:pt x="64218" y="19940"/>
                </a:cubicBezTo>
                <a:cubicBezTo>
                  <a:pt x="202336" y="6991"/>
                  <a:pt x="341188" y="10477"/>
                  <a:pt x="479796" y="7738"/>
                </a:cubicBezTo>
                <a:cubicBezTo>
                  <a:pt x="514815" y="6991"/>
                  <a:pt x="550080" y="766"/>
                  <a:pt x="585344" y="19"/>
                </a:cubicBezTo>
                <a:cubicBezTo>
                  <a:pt x="622567" y="-977"/>
                  <a:pt x="618159" y="37371"/>
                  <a:pt x="637505" y="53058"/>
                </a:cubicBezTo>
                <a:cubicBezTo>
                  <a:pt x="642648" y="57292"/>
                  <a:pt x="629179" y="64015"/>
                  <a:pt x="624036" y="65011"/>
                </a:cubicBezTo>
                <a:cubicBezTo>
                  <a:pt x="577997" y="75718"/>
                  <a:pt x="532447" y="89165"/>
                  <a:pt x="485673" y="97880"/>
                </a:cubicBezTo>
                <a:cubicBezTo>
                  <a:pt x="417349" y="110082"/>
                  <a:pt x="347311" y="95888"/>
                  <a:pt x="280946" y="115560"/>
                </a:cubicBezTo>
                <a:cubicBezTo>
                  <a:pt x="252293" y="124026"/>
                  <a:pt x="230988" y="91655"/>
                  <a:pt x="203071" y="104106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BA124486-747B-4397-96AD-7DACD9422BC4}"/>
              </a:ext>
            </a:extLst>
          </p:cNvPr>
          <p:cNvSpPr/>
          <p:nvPr/>
        </p:nvSpPr>
        <p:spPr>
          <a:xfrm>
            <a:off x="5383606" y="6146402"/>
            <a:ext cx="166616" cy="34689"/>
          </a:xfrm>
          <a:custGeom>
            <a:avLst/>
            <a:gdLst>
              <a:gd name="connsiteX0" fmla="*/ 453022 w 596982"/>
              <a:gd name="connsiteY0" fmla="*/ 99009 h 124289"/>
              <a:gd name="connsiteX1" fmla="*/ 330332 w 596982"/>
              <a:gd name="connsiteY1" fmla="*/ 114447 h 124289"/>
              <a:gd name="connsiteX2" fmla="*/ 188786 w 596982"/>
              <a:gd name="connsiteY2" fmla="*/ 115443 h 124289"/>
              <a:gd name="connsiteX3" fmla="*/ 41852 w 596982"/>
              <a:gd name="connsiteY3" fmla="*/ 120175 h 124289"/>
              <a:gd name="connsiteX4" fmla="*/ 466 w 596982"/>
              <a:gd name="connsiteY4" fmla="*/ 73610 h 124289"/>
              <a:gd name="connsiteX5" fmla="*/ 47240 w 596982"/>
              <a:gd name="connsiteY5" fmla="*/ 21317 h 124289"/>
              <a:gd name="connsiteX6" fmla="*/ 147645 w 596982"/>
              <a:gd name="connsiteY6" fmla="*/ 18827 h 124289"/>
              <a:gd name="connsiteX7" fmla="*/ 468695 w 596982"/>
              <a:gd name="connsiteY7" fmla="*/ 151 h 124289"/>
              <a:gd name="connsiteX8" fmla="*/ 584283 w 596982"/>
              <a:gd name="connsiteY8" fmla="*/ 33021 h 124289"/>
              <a:gd name="connsiteX9" fmla="*/ 578161 w 596982"/>
              <a:gd name="connsiteY9" fmla="*/ 66637 h 124289"/>
              <a:gd name="connsiteX10" fmla="*/ 453022 w 596982"/>
              <a:gd name="connsiteY10" fmla="*/ 99009 h 124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6982" h="124289">
                <a:moveTo>
                  <a:pt x="453022" y="99009"/>
                </a:moveTo>
                <a:cubicBezTo>
                  <a:pt x="404534" y="94527"/>
                  <a:pt x="368290" y="109965"/>
                  <a:pt x="330332" y="114447"/>
                </a:cubicBezTo>
                <a:cubicBezTo>
                  <a:pt x="282824" y="119926"/>
                  <a:pt x="236050" y="112704"/>
                  <a:pt x="188786" y="115443"/>
                </a:cubicBezTo>
                <a:cubicBezTo>
                  <a:pt x="140298" y="118183"/>
                  <a:pt x="91810" y="130633"/>
                  <a:pt x="41852" y="120175"/>
                </a:cubicBezTo>
                <a:cubicBezTo>
                  <a:pt x="12710" y="114198"/>
                  <a:pt x="-2963" y="104238"/>
                  <a:pt x="466" y="73610"/>
                </a:cubicBezTo>
                <a:cubicBezTo>
                  <a:pt x="3894" y="45222"/>
                  <a:pt x="12220" y="12353"/>
                  <a:pt x="47240" y="21317"/>
                </a:cubicBezTo>
                <a:cubicBezTo>
                  <a:pt x="82749" y="30282"/>
                  <a:pt x="115074" y="23060"/>
                  <a:pt x="147645" y="18827"/>
                </a:cubicBezTo>
                <a:cubicBezTo>
                  <a:pt x="254172" y="5381"/>
                  <a:pt x="361678" y="4883"/>
                  <a:pt x="468695" y="151"/>
                </a:cubicBezTo>
                <a:cubicBezTo>
                  <a:pt x="507633" y="-1592"/>
                  <a:pt x="548774" y="11855"/>
                  <a:pt x="584283" y="33021"/>
                </a:cubicBezTo>
                <a:cubicBezTo>
                  <a:pt x="608772" y="47463"/>
                  <a:pt x="592854" y="59914"/>
                  <a:pt x="578161" y="66637"/>
                </a:cubicBezTo>
                <a:cubicBezTo>
                  <a:pt x="535550" y="87056"/>
                  <a:pt x="490001" y="95772"/>
                  <a:pt x="453022" y="99009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704345C8-CCE5-4D19-BB15-0BA5889056AA}"/>
              </a:ext>
            </a:extLst>
          </p:cNvPr>
          <p:cNvSpPr/>
          <p:nvPr/>
        </p:nvSpPr>
        <p:spPr>
          <a:xfrm>
            <a:off x="7225667" y="6141981"/>
            <a:ext cx="144446" cy="35021"/>
          </a:xfrm>
          <a:custGeom>
            <a:avLst/>
            <a:gdLst>
              <a:gd name="connsiteX0" fmla="*/ 410112 w 517547"/>
              <a:gd name="connsiteY0" fmla="*/ 103892 h 125479"/>
              <a:gd name="connsiteX1" fmla="*/ 267831 w 517547"/>
              <a:gd name="connsiteY1" fmla="*/ 119829 h 125479"/>
              <a:gd name="connsiteX2" fmla="*/ 44981 w 517547"/>
              <a:gd name="connsiteY2" fmla="*/ 122070 h 125479"/>
              <a:gd name="connsiteX3" fmla="*/ 411 w 517547"/>
              <a:gd name="connsiteY3" fmla="*/ 66790 h 125479"/>
              <a:gd name="connsiteX4" fmla="*/ 27594 w 517547"/>
              <a:gd name="connsiteY4" fmla="*/ 33422 h 125479"/>
              <a:gd name="connsiteX5" fmla="*/ 110121 w 517547"/>
              <a:gd name="connsiteY5" fmla="*/ 24707 h 125479"/>
              <a:gd name="connsiteX6" fmla="*/ 361623 w 517547"/>
              <a:gd name="connsiteY6" fmla="*/ 4537 h 125479"/>
              <a:gd name="connsiteX7" fmla="*/ 459090 w 517547"/>
              <a:gd name="connsiteY7" fmla="*/ 553 h 125479"/>
              <a:gd name="connsiteX8" fmla="*/ 517373 w 517547"/>
              <a:gd name="connsiteY8" fmla="*/ 46620 h 125479"/>
              <a:gd name="connsiteX9" fmla="*/ 469375 w 517547"/>
              <a:gd name="connsiteY9" fmla="*/ 101153 h 125479"/>
              <a:gd name="connsiteX10" fmla="*/ 410112 w 517547"/>
              <a:gd name="connsiteY10" fmla="*/ 103892 h 125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7547" h="125479">
                <a:moveTo>
                  <a:pt x="410112" y="103892"/>
                </a:moveTo>
                <a:cubicBezTo>
                  <a:pt x="362358" y="105636"/>
                  <a:pt x="315094" y="116094"/>
                  <a:pt x="267831" y="119829"/>
                </a:cubicBezTo>
                <a:cubicBezTo>
                  <a:pt x="193874" y="125805"/>
                  <a:pt x="119427" y="127797"/>
                  <a:pt x="44981" y="122070"/>
                </a:cubicBezTo>
                <a:cubicBezTo>
                  <a:pt x="12900" y="119580"/>
                  <a:pt x="5064" y="91193"/>
                  <a:pt x="411" y="66790"/>
                </a:cubicBezTo>
                <a:cubicBezTo>
                  <a:pt x="-2773" y="51849"/>
                  <a:pt x="13145" y="31679"/>
                  <a:pt x="27594" y="33422"/>
                </a:cubicBezTo>
                <a:cubicBezTo>
                  <a:pt x="56980" y="37407"/>
                  <a:pt x="83918" y="20723"/>
                  <a:pt x="110121" y="24707"/>
                </a:cubicBezTo>
                <a:cubicBezTo>
                  <a:pt x="196078" y="37656"/>
                  <a:pt x="277626" y="6778"/>
                  <a:pt x="361623" y="4537"/>
                </a:cubicBezTo>
                <a:cubicBezTo>
                  <a:pt x="394194" y="3541"/>
                  <a:pt x="426764" y="-1688"/>
                  <a:pt x="459090" y="553"/>
                </a:cubicBezTo>
                <a:cubicBezTo>
                  <a:pt x="486027" y="2545"/>
                  <a:pt x="514680" y="13004"/>
                  <a:pt x="517373" y="46620"/>
                </a:cubicBezTo>
                <a:cubicBezTo>
                  <a:pt x="519577" y="78493"/>
                  <a:pt x="500721" y="94928"/>
                  <a:pt x="469375" y="101153"/>
                </a:cubicBezTo>
                <a:cubicBezTo>
                  <a:pt x="449294" y="105387"/>
                  <a:pt x="429703" y="101900"/>
                  <a:pt x="410112" y="103892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5582A3AC-B160-4876-A01B-D6DDA01B184C}"/>
              </a:ext>
            </a:extLst>
          </p:cNvPr>
          <p:cNvSpPr/>
          <p:nvPr/>
        </p:nvSpPr>
        <p:spPr>
          <a:xfrm>
            <a:off x="4740717" y="6147468"/>
            <a:ext cx="170126" cy="29600"/>
          </a:xfrm>
          <a:custGeom>
            <a:avLst/>
            <a:gdLst>
              <a:gd name="connsiteX0" fmla="*/ 199104 w 609559"/>
              <a:gd name="connsiteY0" fmla="*/ 7788 h 106055"/>
              <a:gd name="connsiteX1" fmla="*/ 422933 w 609559"/>
              <a:gd name="connsiteY1" fmla="*/ 5547 h 106055"/>
              <a:gd name="connsiteX2" fmla="*/ 531175 w 609559"/>
              <a:gd name="connsiteY2" fmla="*/ 7041 h 106055"/>
              <a:gd name="connsiteX3" fmla="*/ 552235 w 609559"/>
              <a:gd name="connsiteY3" fmla="*/ 9531 h 106055"/>
              <a:gd name="connsiteX4" fmla="*/ 609540 w 609559"/>
              <a:gd name="connsiteY4" fmla="*/ 45140 h 106055"/>
              <a:gd name="connsiteX5" fmla="*/ 554439 w 609559"/>
              <a:gd name="connsiteY5" fmla="*/ 74025 h 106055"/>
              <a:gd name="connsiteX6" fmla="*/ 395261 w 609559"/>
              <a:gd name="connsiteY6" fmla="*/ 91456 h 106055"/>
              <a:gd name="connsiteX7" fmla="*/ 184656 w 609559"/>
              <a:gd name="connsiteY7" fmla="*/ 96436 h 106055"/>
              <a:gd name="connsiteX8" fmla="*/ 32089 w 609559"/>
              <a:gd name="connsiteY8" fmla="*/ 86725 h 106055"/>
              <a:gd name="connsiteX9" fmla="*/ 9 w 609559"/>
              <a:gd name="connsiteY9" fmla="*/ 54104 h 106055"/>
              <a:gd name="connsiteX10" fmla="*/ 38946 w 609559"/>
              <a:gd name="connsiteY10" fmla="*/ 17749 h 106055"/>
              <a:gd name="connsiteX11" fmla="*/ 199104 w 609559"/>
              <a:gd name="connsiteY11" fmla="*/ 7788 h 106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09559" h="106055">
                <a:moveTo>
                  <a:pt x="199104" y="7788"/>
                </a:moveTo>
                <a:cubicBezTo>
                  <a:pt x="273551" y="10278"/>
                  <a:pt x="347262" y="-9144"/>
                  <a:pt x="422933" y="5547"/>
                </a:cubicBezTo>
                <a:cubicBezTo>
                  <a:pt x="457218" y="12270"/>
                  <a:pt x="494931" y="-4164"/>
                  <a:pt x="531175" y="7041"/>
                </a:cubicBezTo>
                <a:cubicBezTo>
                  <a:pt x="537787" y="9033"/>
                  <a:pt x="545868" y="6792"/>
                  <a:pt x="552235" y="9531"/>
                </a:cubicBezTo>
                <a:cubicBezTo>
                  <a:pt x="574031" y="18247"/>
                  <a:pt x="608805" y="22978"/>
                  <a:pt x="609540" y="45140"/>
                </a:cubicBezTo>
                <a:cubicBezTo>
                  <a:pt x="610519" y="69045"/>
                  <a:pt x="574765" y="69792"/>
                  <a:pt x="554439" y="74025"/>
                </a:cubicBezTo>
                <a:cubicBezTo>
                  <a:pt x="502033" y="85480"/>
                  <a:pt x="447912" y="86227"/>
                  <a:pt x="395261" y="91456"/>
                </a:cubicBezTo>
                <a:cubicBezTo>
                  <a:pt x="325222" y="98179"/>
                  <a:pt x="256408" y="81246"/>
                  <a:pt x="184656" y="96436"/>
                </a:cubicBezTo>
                <a:cubicBezTo>
                  <a:pt x="138616" y="106397"/>
                  <a:pt x="81802" y="115361"/>
                  <a:pt x="32089" y="86725"/>
                </a:cubicBezTo>
                <a:cubicBezTo>
                  <a:pt x="17151" y="78009"/>
                  <a:pt x="498" y="77262"/>
                  <a:pt x="9" y="54104"/>
                </a:cubicBezTo>
                <a:cubicBezTo>
                  <a:pt x="-481" y="26215"/>
                  <a:pt x="20089" y="18994"/>
                  <a:pt x="38946" y="17749"/>
                </a:cubicBezTo>
                <a:cubicBezTo>
                  <a:pt x="92332" y="14263"/>
                  <a:pt x="145228" y="2559"/>
                  <a:pt x="199104" y="7788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CB6F0E43-EB7A-46B9-A1BC-06CD61543521}"/>
              </a:ext>
            </a:extLst>
          </p:cNvPr>
          <p:cNvSpPr/>
          <p:nvPr/>
        </p:nvSpPr>
        <p:spPr>
          <a:xfrm>
            <a:off x="7436270" y="5665207"/>
            <a:ext cx="36372" cy="160651"/>
          </a:xfrm>
          <a:custGeom>
            <a:avLst/>
            <a:gdLst>
              <a:gd name="connsiteX0" fmla="*/ 92652 w 130321"/>
              <a:gd name="connsiteY0" fmla="*/ 117654 h 575610"/>
              <a:gd name="connsiteX1" fmla="*/ 125712 w 130321"/>
              <a:gd name="connsiteY1" fmla="*/ 324582 h 575610"/>
              <a:gd name="connsiteX2" fmla="*/ 97550 w 130321"/>
              <a:gd name="connsiteY2" fmla="*/ 559648 h 575610"/>
              <a:gd name="connsiteX3" fmla="*/ 86529 w 130321"/>
              <a:gd name="connsiteY3" fmla="*/ 575585 h 575610"/>
              <a:gd name="connsiteX4" fmla="*/ 71836 w 130321"/>
              <a:gd name="connsiteY4" fmla="*/ 562636 h 575610"/>
              <a:gd name="connsiteX5" fmla="*/ 32409 w 130321"/>
              <a:gd name="connsiteY5" fmla="*/ 388578 h 575610"/>
              <a:gd name="connsiteX6" fmla="*/ 16001 w 130321"/>
              <a:gd name="connsiteY6" fmla="*/ 241911 h 575610"/>
              <a:gd name="connsiteX7" fmla="*/ 2777 w 130321"/>
              <a:gd name="connsiteY7" fmla="*/ 46935 h 575610"/>
              <a:gd name="connsiteX8" fmla="*/ 35347 w 130321"/>
              <a:gd name="connsiteY8" fmla="*/ 868 h 575610"/>
              <a:gd name="connsiteX9" fmla="*/ 84081 w 130321"/>
              <a:gd name="connsiteY9" fmla="*/ 37971 h 575610"/>
              <a:gd name="connsiteX10" fmla="*/ 92652 w 130321"/>
              <a:gd name="connsiteY10" fmla="*/ 117654 h 575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0321" h="575610">
                <a:moveTo>
                  <a:pt x="92652" y="117654"/>
                </a:moveTo>
                <a:cubicBezTo>
                  <a:pt x="103672" y="186630"/>
                  <a:pt x="115916" y="255357"/>
                  <a:pt x="125712" y="324582"/>
                </a:cubicBezTo>
                <a:cubicBezTo>
                  <a:pt x="137222" y="405262"/>
                  <a:pt x="126936" y="483700"/>
                  <a:pt x="97550" y="559648"/>
                </a:cubicBezTo>
                <a:cubicBezTo>
                  <a:pt x="95101" y="566123"/>
                  <a:pt x="95835" y="575087"/>
                  <a:pt x="86529" y="575585"/>
                </a:cubicBezTo>
                <a:cubicBezTo>
                  <a:pt x="78448" y="576083"/>
                  <a:pt x="74285" y="569111"/>
                  <a:pt x="71836" y="562636"/>
                </a:cubicBezTo>
                <a:cubicBezTo>
                  <a:pt x="52245" y="506111"/>
                  <a:pt x="40490" y="448589"/>
                  <a:pt x="32409" y="388578"/>
                </a:cubicBezTo>
                <a:cubicBezTo>
                  <a:pt x="26042" y="339772"/>
                  <a:pt x="22368" y="290468"/>
                  <a:pt x="16001" y="241911"/>
                </a:cubicBezTo>
                <a:cubicBezTo>
                  <a:pt x="7430" y="177168"/>
                  <a:pt x="-5794" y="112674"/>
                  <a:pt x="2777" y="46935"/>
                </a:cubicBezTo>
                <a:cubicBezTo>
                  <a:pt x="5471" y="26267"/>
                  <a:pt x="4736" y="5350"/>
                  <a:pt x="35347" y="868"/>
                </a:cubicBezTo>
                <a:cubicBezTo>
                  <a:pt x="67183" y="-3614"/>
                  <a:pt x="78203" y="9335"/>
                  <a:pt x="84081" y="37971"/>
                </a:cubicBezTo>
                <a:cubicBezTo>
                  <a:pt x="89713" y="63868"/>
                  <a:pt x="102937" y="88769"/>
                  <a:pt x="92652" y="117654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4019098C-99AC-46AF-AFB7-D75C9DF0A100}"/>
              </a:ext>
            </a:extLst>
          </p:cNvPr>
          <p:cNvSpPr/>
          <p:nvPr/>
        </p:nvSpPr>
        <p:spPr>
          <a:xfrm>
            <a:off x="4714240" y="4602405"/>
            <a:ext cx="32263" cy="157302"/>
          </a:xfrm>
          <a:custGeom>
            <a:avLst/>
            <a:gdLst>
              <a:gd name="connsiteX0" fmla="*/ 96835 w 115596"/>
              <a:gd name="connsiteY0" fmla="*/ 113310 h 563613"/>
              <a:gd name="connsiteX1" fmla="*/ 110794 w 115596"/>
              <a:gd name="connsiteY1" fmla="*/ 367799 h 563613"/>
              <a:gd name="connsiteX2" fmla="*/ 115202 w 115596"/>
              <a:gd name="connsiteY2" fmla="*/ 517206 h 563613"/>
              <a:gd name="connsiteX3" fmla="*/ 79693 w 115596"/>
              <a:gd name="connsiteY3" fmla="*/ 562526 h 563613"/>
              <a:gd name="connsiteX4" fmla="*/ 31940 w 115596"/>
              <a:gd name="connsiteY4" fmla="*/ 531897 h 563613"/>
              <a:gd name="connsiteX5" fmla="*/ 16512 w 115596"/>
              <a:gd name="connsiteY5" fmla="*/ 437024 h 563613"/>
              <a:gd name="connsiteX6" fmla="*/ 9655 w 115596"/>
              <a:gd name="connsiteY6" fmla="*/ 237318 h 563613"/>
              <a:gd name="connsiteX7" fmla="*/ 18226 w 115596"/>
              <a:gd name="connsiteY7" fmla="*/ 31137 h 563613"/>
              <a:gd name="connsiteX8" fmla="*/ 49082 w 115596"/>
              <a:gd name="connsiteY8" fmla="*/ 10 h 563613"/>
              <a:gd name="connsiteX9" fmla="*/ 82387 w 115596"/>
              <a:gd name="connsiteY9" fmla="*/ 33378 h 563613"/>
              <a:gd name="connsiteX10" fmla="*/ 96835 w 115596"/>
              <a:gd name="connsiteY10" fmla="*/ 113310 h 563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5596" h="563613">
                <a:moveTo>
                  <a:pt x="96835" y="113310"/>
                </a:moveTo>
                <a:cubicBezTo>
                  <a:pt x="88999" y="198970"/>
                  <a:pt x="111774" y="282887"/>
                  <a:pt x="110794" y="367799"/>
                </a:cubicBezTo>
                <a:cubicBezTo>
                  <a:pt x="110304" y="417850"/>
                  <a:pt x="109325" y="467404"/>
                  <a:pt x="115202" y="517206"/>
                </a:cubicBezTo>
                <a:cubicBezTo>
                  <a:pt x="117896" y="538621"/>
                  <a:pt x="106876" y="558043"/>
                  <a:pt x="79693" y="562526"/>
                </a:cubicBezTo>
                <a:cubicBezTo>
                  <a:pt x="52510" y="567506"/>
                  <a:pt x="38552" y="555055"/>
                  <a:pt x="31940" y="531897"/>
                </a:cubicBezTo>
                <a:cubicBezTo>
                  <a:pt x="22879" y="501269"/>
                  <a:pt x="14552" y="472135"/>
                  <a:pt x="16512" y="437024"/>
                </a:cubicBezTo>
                <a:cubicBezTo>
                  <a:pt x="19940" y="371036"/>
                  <a:pt x="8920" y="303305"/>
                  <a:pt x="9655" y="237318"/>
                </a:cubicBezTo>
                <a:cubicBezTo>
                  <a:pt x="10879" y="168840"/>
                  <a:pt x="-17773" y="98121"/>
                  <a:pt x="18226" y="31137"/>
                </a:cubicBezTo>
                <a:cubicBezTo>
                  <a:pt x="25817" y="16943"/>
                  <a:pt x="30470" y="508"/>
                  <a:pt x="49082" y="10"/>
                </a:cubicBezTo>
                <a:cubicBezTo>
                  <a:pt x="70142" y="-488"/>
                  <a:pt x="75530" y="16943"/>
                  <a:pt x="82387" y="33378"/>
                </a:cubicBezTo>
                <a:cubicBezTo>
                  <a:pt x="93652" y="59524"/>
                  <a:pt x="100264" y="85421"/>
                  <a:pt x="96835" y="113310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A4D2ED80-284A-4BA0-8CE9-EDAB837B55C6}"/>
              </a:ext>
            </a:extLst>
          </p:cNvPr>
          <p:cNvSpPr/>
          <p:nvPr/>
        </p:nvSpPr>
        <p:spPr>
          <a:xfrm>
            <a:off x="4719234" y="5607625"/>
            <a:ext cx="28835" cy="167954"/>
          </a:xfrm>
          <a:custGeom>
            <a:avLst/>
            <a:gdLst>
              <a:gd name="connsiteX0" fmla="*/ 95593 w 103316"/>
              <a:gd name="connsiteY0" fmla="*/ 130735 h 601777"/>
              <a:gd name="connsiteX1" fmla="*/ 96083 w 103316"/>
              <a:gd name="connsiteY1" fmla="*/ 460923 h 601777"/>
              <a:gd name="connsiteX2" fmla="*/ 102940 w 103316"/>
              <a:gd name="connsiteY2" fmla="*/ 559282 h 601777"/>
              <a:gd name="connsiteX3" fmla="*/ 85063 w 103316"/>
              <a:gd name="connsiteY3" fmla="*/ 598875 h 601777"/>
              <a:gd name="connsiteX4" fmla="*/ 35595 w 103316"/>
              <a:gd name="connsiteY4" fmla="*/ 583934 h 601777"/>
              <a:gd name="connsiteX5" fmla="*/ 13800 w 103316"/>
              <a:gd name="connsiteY5" fmla="*/ 524919 h 601777"/>
              <a:gd name="connsiteX6" fmla="*/ 1310 w 103316"/>
              <a:gd name="connsiteY6" fmla="*/ 367544 h 601777"/>
              <a:gd name="connsiteX7" fmla="*/ 11596 w 103316"/>
              <a:gd name="connsiteY7" fmla="*/ 105585 h 601777"/>
              <a:gd name="connsiteX8" fmla="*/ 43431 w 103316"/>
              <a:gd name="connsiteY8" fmla="*/ 13202 h 601777"/>
              <a:gd name="connsiteX9" fmla="*/ 72328 w 103316"/>
              <a:gd name="connsiteY9" fmla="*/ 14696 h 601777"/>
              <a:gd name="connsiteX10" fmla="*/ 95593 w 103316"/>
              <a:gd name="connsiteY10" fmla="*/ 130735 h 601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3316" h="601777">
                <a:moveTo>
                  <a:pt x="95593" y="130735"/>
                </a:moveTo>
                <a:cubicBezTo>
                  <a:pt x="95593" y="252252"/>
                  <a:pt x="94858" y="356587"/>
                  <a:pt x="96083" y="460923"/>
                </a:cubicBezTo>
                <a:cubicBezTo>
                  <a:pt x="96328" y="493792"/>
                  <a:pt x="100246" y="526662"/>
                  <a:pt x="102940" y="559282"/>
                </a:cubicBezTo>
                <a:cubicBezTo>
                  <a:pt x="104409" y="576464"/>
                  <a:pt x="102205" y="592650"/>
                  <a:pt x="85063" y="598875"/>
                </a:cubicBezTo>
                <a:cubicBezTo>
                  <a:pt x="66206" y="606096"/>
                  <a:pt x="49309" y="599373"/>
                  <a:pt x="35595" y="583934"/>
                </a:cubicBezTo>
                <a:cubicBezTo>
                  <a:pt x="20412" y="567001"/>
                  <a:pt x="10371" y="541851"/>
                  <a:pt x="13800" y="524919"/>
                </a:cubicBezTo>
                <a:cubicBezTo>
                  <a:pt x="24085" y="470634"/>
                  <a:pt x="4004" y="420085"/>
                  <a:pt x="1310" y="367544"/>
                </a:cubicBezTo>
                <a:cubicBezTo>
                  <a:pt x="-3588" y="279643"/>
                  <a:pt x="6453" y="192738"/>
                  <a:pt x="11596" y="105585"/>
                </a:cubicBezTo>
                <a:cubicBezTo>
                  <a:pt x="13555" y="72466"/>
                  <a:pt x="28248" y="42336"/>
                  <a:pt x="43431" y="13202"/>
                </a:cubicBezTo>
                <a:cubicBezTo>
                  <a:pt x="53227" y="-5723"/>
                  <a:pt x="63023" y="-3482"/>
                  <a:pt x="72328" y="14696"/>
                </a:cubicBezTo>
                <a:cubicBezTo>
                  <a:pt x="93879" y="56529"/>
                  <a:pt x="89716" y="103343"/>
                  <a:pt x="95593" y="130735"/>
                </a:cubicBezTo>
                <a:close/>
              </a:path>
            </a:pathLst>
          </a:custGeom>
          <a:solidFill>
            <a:srgbClr val="FD761D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1" name="Freeform: Shape 160">
            <a:extLst>
              <a:ext uri="{FF2B5EF4-FFF2-40B4-BE49-F238E27FC236}">
                <a16:creationId xmlns:a16="http://schemas.microsoft.com/office/drawing/2014/main" id="{532617A3-F3A7-49DA-AAB5-EA2E2ADB3510}"/>
              </a:ext>
            </a:extLst>
          </p:cNvPr>
          <p:cNvSpPr/>
          <p:nvPr/>
        </p:nvSpPr>
        <p:spPr>
          <a:xfrm>
            <a:off x="4572050" y="4394122"/>
            <a:ext cx="3047950" cy="1911343"/>
          </a:xfrm>
          <a:custGeom>
            <a:avLst/>
            <a:gdLst>
              <a:gd name="connsiteX0" fmla="*/ 10886291 w 10920777"/>
              <a:gd name="connsiteY0" fmla="*/ 51545 h 6848325"/>
              <a:gd name="connsiteX1" fmla="*/ 10897556 w 10920777"/>
              <a:gd name="connsiteY1" fmla="*/ 161110 h 6848325"/>
              <a:gd name="connsiteX2" fmla="*/ 10901229 w 10920777"/>
              <a:gd name="connsiteY2" fmla="*/ 373018 h 6848325"/>
              <a:gd name="connsiteX3" fmla="*/ 10894862 w 10920777"/>
              <a:gd name="connsiteY3" fmla="*/ 609578 h 6848325"/>
              <a:gd name="connsiteX4" fmla="*/ 10893148 w 10920777"/>
              <a:gd name="connsiteY4" fmla="*/ 884984 h 6848325"/>
              <a:gd name="connsiteX5" fmla="*/ 10892413 w 10920777"/>
              <a:gd name="connsiteY5" fmla="*/ 997039 h 6848325"/>
              <a:gd name="connsiteX6" fmla="*/ 10880168 w 10920777"/>
              <a:gd name="connsiteY6" fmla="*/ 1151426 h 6848325"/>
              <a:gd name="connsiteX7" fmla="*/ 10891188 w 10920777"/>
              <a:gd name="connsiteY7" fmla="*/ 1367069 h 6848325"/>
              <a:gd name="connsiteX8" fmla="*/ 10894127 w 10920777"/>
              <a:gd name="connsiteY8" fmla="*/ 1530420 h 6848325"/>
              <a:gd name="connsiteX9" fmla="*/ 10904657 w 10920777"/>
              <a:gd name="connsiteY9" fmla="*/ 1696012 h 6848325"/>
              <a:gd name="connsiteX10" fmla="*/ 10904168 w 10920777"/>
              <a:gd name="connsiteY10" fmla="*/ 2103145 h 6848325"/>
              <a:gd name="connsiteX11" fmla="*/ 10908086 w 10920777"/>
              <a:gd name="connsiteY11" fmla="*/ 2401459 h 6848325"/>
              <a:gd name="connsiteX12" fmla="*/ 10895107 w 10920777"/>
              <a:gd name="connsiteY12" fmla="*/ 2526463 h 6848325"/>
              <a:gd name="connsiteX13" fmla="*/ 10903433 w 10920777"/>
              <a:gd name="connsiteY13" fmla="*/ 2694047 h 6848325"/>
              <a:gd name="connsiteX14" fmla="*/ 10917881 w 10920777"/>
              <a:gd name="connsiteY14" fmla="*/ 2912678 h 6848325"/>
              <a:gd name="connsiteX15" fmla="*/ 10909065 w 10920777"/>
              <a:gd name="connsiteY15" fmla="*/ 3141519 h 6848325"/>
              <a:gd name="connsiteX16" fmla="*/ 10909310 w 10920777"/>
              <a:gd name="connsiteY16" fmla="*/ 3220207 h 6848325"/>
              <a:gd name="connsiteX17" fmla="*/ 10905147 w 10920777"/>
              <a:gd name="connsiteY17" fmla="*/ 3511549 h 6848325"/>
              <a:gd name="connsiteX18" fmla="*/ 10903923 w 10920777"/>
              <a:gd name="connsiteY18" fmla="*/ 3827793 h 6848325"/>
              <a:gd name="connsiteX19" fmla="*/ 10904412 w 10920777"/>
              <a:gd name="connsiteY19" fmla="*/ 4129843 h 6848325"/>
              <a:gd name="connsiteX20" fmla="*/ 10896576 w 10920777"/>
              <a:gd name="connsiteY20" fmla="*/ 4261570 h 6848325"/>
              <a:gd name="connsiteX21" fmla="*/ 10896821 w 10920777"/>
              <a:gd name="connsiteY21" fmla="*/ 4461027 h 6848325"/>
              <a:gd name="connsiteX22" fmla="*/ 10882617 w 10920777"/>
              <a:gd name="connsiteY22" fmla="*/ 4750627 h 6848325"/>
              <a:gd name="connsiteX23" fmla="*/ 10878944 w 10920777"/>
              <a:gd name="connsiteY23" fmla="*/ 4872393 h 6848325"/>
              <a:gd name="connsiteX24" fmla="*/ 10862046 w 10920777"/>
              <a:gd name="connsiteY24" fmla="*/ 5130119 h 6848325"/>
              <a:gd name="connsiteX25" fmla="*/ 10867924 w 10920777"/>
              <a:gd name="connsiteY25" fmla="*/ 5347505 h 6848325"/>
              <a:gd name="connsiteX26" fmla="*/ 10872087 w 10920777"/>
              <a:gd name="connsiteY26" fmla="*/ 5564643 h 6848325"/>
              <a:gd name="connsiteX27" fmla="*/ 10874536 w 10920777"/>
              <a:gd name="connsiteY27" fmla="*/ 5769329 h 6848325"/>
              <a:gd name="connsiteX28" fmla="*/ 10868169 w 10920777"/>
              <a:gd name="connsiteY28" fmla="*/ 5891096 h 6848325"/>
              <a:gd name="connsiteX29" fmla="*/ 10866210 w 10920777"/>
              <a:gd name="connsiteY29" fmla="*/ 5911515 h 6848325"/>
              <a:gd name="connsiteX30" fmla="*/ 10878209 w 10920777"/>
              <a:gd name="connsiteY30" fmla="*/ 6083083 h 6848325"/>
              <a:gd name="connsiteX31" fmla="*/ 10881883 w 10920777"/>
              <a:gd name="connsiteY31" fmla="*/ 6276813 h 6848325"/>
              <a:gd name="connsiteX32" fmla="*/ 10882862 w 10920777"/>
              <a:gd name="connsiteY32" fmla="*/ 6509389 h 6848325"/>
              <a:gd name="connsiteX33" fmla="*/ 10880413 w 10920777"/>
              <a:gd name="connsiteY33" fmla="*/ 6640120 h 6848325"/>
              <a:gd name="connsiteX34" fmla="*/ 10853230 w 10920777"/>
              <a:gd name="connsiteY34" fmla="*/ 6759147 h 6848325"/>
              <a:gd name="connsiteX35" fmla="*/ 10810375 w 10920777"/>
              <a:gd name="connsiteY35" fmla="*/ 6775582 h 6848325"/>
              <a:gd name="connsiteX36" fmla="*/ 10627197 w 10920777"/>
              <a:gd name="connsiteY36" fmla="*/ 6778072 h 6848325"/>
              <a:gd name="connsiteX37" fmla="*/ 10445734 w 10920777"/>
              <a:gd name="connsiteY37" fmla="*/ 6796997 h 6848325"/>
              <a:gd name="connsiteX38" fmla="*/ 10340921 w 10920777"/>
              <a:gd name="connsiteY38" fmla="*/ 6793262 h 6848325"/>
              <a:gd name="connsiteX39" fmla="*/ 10091868 w 10920777"/>
              <a:gd name="connsiteY39" fmla="*/ 6806708 h 6848325"/>
              <a:gd name="connsiteX40" fmla="*/ 9833264 w 10920777"/>
              <a:gd name="connsiteY40" fmla="*/ 6813182 h 6848325"/>
              <a:gd name="connsiteX41" fmla="*/ 9650331 w 10920777"/>
              <a:gd name="connsiteY41" fmla="*/ 6804716 h 6848325"/>
              <a:gd name="connsiteX42" fmla="*/ 9508050 w 10920777"/>
              <a:gd name="connsiteY42" fmla="*/ 6812435 h 6848325"/>
              <a:gd name="connsiteX43" fmla="*/ 9296220 w 10920777"/>
              <a:gd name="connsiteY43" fmla="*/ 6806210 h 6848325"/>
              <a:gd name="connsiteX44" fmla="*/ 9212958 w 10920777"/>
              <a:gd name="connsiteY44" fmla="*/ 6811937 h 6848325"/>
              <a:gd name="connsiteX45" fmla="*/ 8913457 w 10920777"/>
              <a:gd name="connsiteY45" fmla="*/ 6810194 h 6848325"/>
              <a:gd name="connsiteX46" fmla="*/ 8783176 w 10920777"/>
              <a:gd name="connsiteY46" fmla="*/ 6798989 h 6848325"/>
              <a:gd name="connsiteX47" fmla="*/ 8735178 w 10920777"/>
              <a:gd name="connsiteY47" fmla="*/ 6802475 h 6848325"/>
              <a:gd name="connsiteX48" fmla="*/ 8707015 w 10920777"/>
              <a:gd name="connsiteY48" fmla="*/ 6809198 h 6848325"/>
              <a:gd name="connsiteX49" fmla="*/ 8510858 w 10920777"/>
              <a:gd name="connsiteY49" fmla="*/ 6792266 h 6848325"/>
              <a:gd name="connsiteX50" fmla="*/ 8337232 w 10920777"/>
              <a:gd name="connsiteY50" fmla="*/ 6799238 h 6848325"/>
              <a:gd name="connsiteX51" fmla="*/ 8042384 w 10920777"/>
              <a:gd name="connsiteY51" fmla="*/ 6797744 h 6848325"/>
              <a:gd name="connsiteX52" fmla="*/ 7739211 w 10920777"/>
              <a:gd name="connsiteY52" fmla="*/ 6800732 h 6848325"/>
              <a:gd name="connsiteX53" fmla="*/ 7627051 w 10920777"/>
              <a:gd name="connsiteY53" fmla="*/ 6792016 h 6848325"/>
              <a:gd name="connsiteX54" fmla="*/ 7324367 w 10920777"/>
              <a:gd name="connsiteY54" fmla="*/ 6794258 h 6848325"/>
              <a:gd name="connsiteX55" fmla="*/ 7082661 w 10920777"/>
              <a:gd name="connsiteY55" fmla="*/ 6800234 h 6848325"/>
              <a:gd name="connsiteX56" fmla="*/ 6928380 w 10920777"/>
              <a:gd name="connsiteY56" fmla="*/ 6795254 h 6848325"/>
              <a:gd name="connsiteX57" fmla="*/ 6654838 w 10920777"/>
              <a:gd name="connsiteY57" fmla="*/ 6799736 h 6848325"/>
              <a:gd name="connsiteX58" fmla="*/ 6216485 w 10920777"/>
              <a:gd name="connsiteY58" fmla="*/ 6803969 h 6848325"/>
              <a:gd name="connsiteX59" fmla="*/ 5894700 w 10920777"/>
              <a:gd name="connsiteY59" fmla="*/ 6814178 h 6848325"/>
              <a:gd name="connsiteX60" fmla="*/ 5844742 w 10920777"/>
              <a:gd name="connsiteY60" fmla="*/ 6808949 h 6848325"/>
              <a:gd name="connsiteX61" fmla="*/ 5515365 w 10920777"/>
              <a:gd name="connsiteY61" fmla="*/ 6821151 h 6848325"/>
              <a:gd name="connsiteX62" fmla="*/ 5337085 w 10920777"/>
              <a:gd name="connsiteY62" fmla="*/ 6818163 h 6848325"/>
              <a:gd name="connsiteX63" fmla="*/ 5164438 w 10920777"/>
              <a:gd name="connsiteY63" fmla="*/ 6822147 h 6848325"/>
              <a:gd name="connsiteX64" fmla="*/ 5122562 w 10920777"/>
              <a:gd name="connsiteY64" fmla="*/ 6825384 h 6848325"/>
              <a:gd name="connsiteX65" fmla="*/ 4864693 w 10920777"/>
              <a:gd name="connsiteY65" fmla="*/ 6822396 h 6848325"/>
              <a:gd name="connsiteX66" fmla="*/ 4638659 w 10920777"/>
              <a:gd name="connsiteY66" fmla="*/ 6819408 h 6848325"/>
              <a:gd name="connsiteX67" fmla="*/ 4539479 w 10920777"/>
              <a:gd name="connsiteY67" fmla="*/ 6830364 h 6848325"/>
              <a:gd name="connsiteX68" fmla="*/ 4454747 w 10920777"/>
              <a:gd name="connsiteY68" fmla="*/ 6832605 h 6848325"/>
              <a:gd name="connsiteX69" fmla="*/ 4267651 w 10920777"/>
              <a:gd name="connsiteY69" fmla="*/ 6833850 h 6848325"/>
              <a:gd name="connsiteX70" fmla="*/ 4047985 w 10920777"/>
              <a:gd name="connsiteY70" fmla="*/ 6826629 h 6848325"/>
              <a:gd name="connsiteX71" fmla="*/ 3978191 w 10920777"/>
              <a:gd name="connsiteY71" fmla="*/ 6836340 h 6848325"/>
              <a:gd name="connsiteX72" fmla="*/ 3774443 w 10920777"/>
              <a:gd name="connsiteY72" fmla="*/ 6836340 h 6848325"/>
              <a:gd name="connsiteX73" fmla="*/ 3556001 w 10920777"/>
              <a:gd name="connsiteY73" fmla="*/ 6842317 h 6848325"/>
              <a:gd name="connsiteX74" fmla="*/ 3394129 w 10920777"/>
              <a:gd name="connsiteY74" fmla="*/ 6835842 h 6848325"/>
              <a:gd name="connsiteX75" fmla="*/ 3117648 w 10920777"/>
              <a:gd name="connsiteY75" fmla="*/ 6834348 h 6848325"/>
              <a:gd name="connsiteX76" fmla="*/ 2874227 w 10920777"/>
              <a:gd name="connsiteY76" fmla="*/ 6823641 h 6848325"/>
              <a:gd name="connsiteX77" fmla="*/ 2611705 w 10920777"/>
              <a:gd name="connsiteY77" fmla="*/ 6818163 h 6848325"/>
              <a:gd name="connsiteX78" fmla="*/ 2457915 w 10920777"/>
              <a:gd name="connsiteY78" fmla="*/ 6815423 h 6848325"/>
              <a:gd name="connsiteX79" fmla="*/ 2421181 w 10920777"/>
              <a:gd name="connsiteY79" fmla="*/ 6821898 h 6848325"/>
              <a:gd name="connsiteX80" fmla="*/ 2244615 w 10920777"/>
              <a:gd name="connsiteY80" fmla="*/ 6828621 h 6848325"/>
              <a:gd name="connsiteX81" fmla="*/ 2223800 w 10920777"/>
              <a:gd name="connsiteY81" fmla="*/ 6826380 h 6848325"/>
              <a:gd name="connsiteX82" fmla="*/ 1847894 w 10920777"/>
              <a:gd name="connsiteY82" fmla="*/ 6839578 h 6848325"/>
              <a:gd name="connsiteX83" fmla="*/ 1717857 w 10920777"/>
              <a:gd name="connsiteY83" fmla="*/ 6844309 h 6848325"/>
              <a:gd name="connsiteX84" fmla="*/ 1665451 w 10920777"/>
              <a:gd name="connsiteY84" fmla="*/ 6838831 h 6848325"/>
              <a:gd name="connsiteX85" fmla="*/ 1632880 w 10920777"/>
              <a:gd name="connsiteY85" fmla="*/ 6836091 h 6848325"/>
              <a:gd name="connsiteX86" fmla="*/ 1444315 w 10920777"/>
              <a:gd name="connsiteY86" fmla="*/ 6834597 h 6848325"/>
              <a:gd name="connsiteX87" fmla="*/ 1397786 w 10920777"/>
              <a:gd name="connsiteY87" fmla="*/ 6834597 h 6848325"/>
              <a:gd name="connsiteX88" fmla="*/ 1246689 w 10920777"/>
              <a:gd name="connsiteY88" fmla="*/ 6839827 h 6848325"/>
              <a:gd name="connsiteX89" fmla="*/ 1032900 w 10920777"/>
              <a:gd name="connsiteY89" fmla="*/ 6840325 h 6848325"/>
              <a:gd name="connsiteX90" fmla="*/ 888660 w 10920777"/>
              <a:gd name="connsiteY90" fmla="*/ 6830862 h 6848325"/>
              <a:gd name="connsiteX91" fmla="*/ 847029 w 10920777"/>
              <a:gd name="connsiteY91" fmla="*/ 6826380 h 6848325"/>
              <a:gd name="connsiteX92" fmla="*/ 661402 w 10920777"/>
              <a:gd name="connsiteY92" fmla="*/ 6830862 h 6848325"/>
              <a:gd name="connsiteX93" fmla="*/ 466470 w 10920777"/>
              <a:gd name="connsiteY93" fmla="*/ 6824886 h 6848325"/>
              <a:gd name="connsiteX94" fmla="*/ 221335 w 10920777"/>
              <a:gd name="connsiteY94" fmla="*/ 6834597 h 6848325"/>
              <a:gd name="connsiteX95" fmla="*/ 171377 w 10920777"/>
              <a:gd name="connsiteY95" fmla="*/ 6840076 h 6848325"/>
              <a:gd name="connsiteX96" fmla="*/ 117012 w 10920777"/>
              <a:gd name="connsiteY96" fmla="*/ 6818661 h 6848325"/>
              <a:gd name="connsiteX97" fmla="*/ 69503 w 10920777"/>
              <a:gd name="connsiteY97" fmla="*/ 6645847 h 6848325"/>
              <a:gd name="connsiteX98" fmla="*/ 65830 w 10920777"/>
              <a:gd name="connsiteY98" fmla="*/ 6499927 h 6848325"/>
              <a:gd name="connsiteX99" fmla="*/ 70727 w 10920777"/>
              <a:gd name="connsiteY99" fmla="*/ 6113462 h 6848325"/>
              <a:gd name="connsiteX100" fmla="*/ 74891 w 10920777"/>
              <a:gd name="connsiteY100" fmla="*/ 5889851 h 6848325"/>
              <a:gd name="connsiteX101" fmla="*/ 74401 w 10920777"/>
              <a:gd name="connsiteY101" fmla="*/ 5699357 h 6848325"/>
              <a:gd name="connsiteX102" fmla="*/ 84196 w 10920777"/>
              <a:gd name="connsiteY102" fmla="*/ 5317375 h 6848325"/>
              <a:gd name="connsiteX103" fmla="*/ 81258 w 10920777"/>
              <a:gd name="connsiteY103" fmla="*/ 5165977 h 6848325"/>
              <a:gd name="connsiteX104" fmla="*/ 87870 w 10920777"/>
              <a:gd name="connsiteY104" fmla="*/ 5103724 h 6848325"/>
              <a:gd name="connsiteX105" fmla="*/ 62646 w 10920777"/>
              <a:gd name="connsiteY105" fmla="*/ 4816614 h 6848325"/>
              <a:gd name="connsiteX106" fmla="*/ 61177 w 10920777"/>
              <a:gd name="connsiteY106" fmla="*/ 4680406 h 6848325"/>
              <a:gd name="connsiteX107" fmla="*/ 53585 w 10920777"/>
              <a:gd name="connsiteY107" fmla="*/ 4591011 h 6848325"/>
              <a:gd name="connsiteX108" fmla="*/ 51136 w 10920777"/>
              <a:gd name="connsiteY108" fmla="*/ 4574327 h 6848325"/>
              <a:gd name="connsiteX109" fmla="*/ 51626 w 10920777"/>
              <a:gd name="connsiteY109" fmla="*/ 4365905 h 6848325"/>
              <a:gd name="connsiteX110" fmla="*/ 47463 w 10920777"/>
              <a:gd name="connsiteY110" fmla="*/ 4176657 h 6848325"/>
              <a:gd name="connsiteX111" fmla="*/ 40606 w 10920777"/>
              <a:gd name="connsiteY111" fmla="*/ 3750350 h 6848325"/>
              <a:gd name="connsiteX112" fmla="*/ 43300 w 10920777"/>
              <a:gd name="connsiteY112" fmla="*/ 3433360 h 6848325"/>
              <a:gd name="connsiteX113" fmla="*/ 35218 w 10920777"/>
              <a:gd name="connsiteY113" fmla="*/ 3348696 h 6848325"/>
              <a:gd name="connsiteX114" fmla="*/ 39627 w 10920777"/>
              <a:gd name="connsiteY114" fmla="*/ 3173891 h 6848325"/>
              <a:gd name="connsiteX115" fmla="*/ 28117 w 10920777"/>
              <a:gd name="connsiteY115" fmla="*/ 2929860 h 6848325"/>
              <a:gd name="connsiteX116" fmla="*/ 12444 w 10920777"/>
              <a:gd name="connsiteY116" fmla="*/ 2676616 h 6848325"/>
              <a:gd name="connsiteX117" fmla="*/ 5097 w 10920777"/>
              <a:gd name="connsiteY117" fmla="*/ 2542400 h 6848325"/>
              <a:gd name="connsiteX118" fmla="*/ 7056 w 10920777"/>
              <a:gd name="connsiteY118" fmla="*/ 2395483 h 6848325"/>
              <a:gd name="connsiteX119" fmla="*/ 2648 w 10920777"/>
              <a:gd name="connsiteY119" fmla="*/ 2196773 h 6848325"/>
              <a:gd name="connsiteX120" fmla="*/ 4117 w 10920777"/>
              <a:gd name="connsiteY120" fmla="*/ 2004785 h 6848325"/>
              <a:gd name="connsiteX121" fmla="*/ 15137 w 10920777"/>
              <a:gd name="connsiteY121" fmla="*/ 1892731 h 6848325"/>
              <a:gd name="connsiteX122" fmla="*/ 21260 w 10920777"/>
              <a:gd name="connsiteY122" fmla="*/ 1667625 h 6848325"/>
              <a:gd name="connsiteX123" fmla="*/ 16852 w 10920777"/>
              <a:gd name="connsiteY123" fmla="*/ 1578230 h 6848325"/>
              <a:gd name="connsiteX124" fmla="*/ 24688 w 10920777"/>
              <a:gd name="connsiteY124" fmla="*/ 1349887 h 6848325"/>
              <a:gd name="connsiteX125" fmla="*/ 26402 w 10920777"/>
              <a:gd name="connsiteY125" fmla="*/ 1049331 h 6848325"/>
              <a:gd name="connsiteX126" fmla="*/ 34239 w 10920777"/>
              <a:gd name="connsiteY126" fmla="*/ 738317 h 6848325"/>
              <a:gd name="connsiteX127" fmla="*/ 48687 w 10920777"/>
              <a:gd name="connsiteY127" fmla="*/ 523670 h 6848325"/>
              <a:gd name="connsiteX128" fmla="*/ 46973 w 10920777"/>
              <a:gd name="connsiteY128" fmla="*/ 370279 h 6848325"/>
              <a:gd name="connsiteX129" fmla="*/ 51871 w 10920777"/>
              <a:gd name="connsiteY129" fmla="*/ 184268 h 6848325"/>
              <a:gd name="connsiteX130" fmla="*/ 61911 w 10920777"/>
              <a:gd name="connsiteY130" fmla="*/ 35111 h 6848325"/>
              <a:gd name="connsiteX131" fmla="*/ 75870 w 10920777"/>
              <a:gd name="connsiteY131" fmla="*/ 0 h 6848325"/>
              <a:gd name="connsiteX132" fmla="*/ 200029 w 10920777"/>
              <a:gd name="connsiteY132" fmla="*/ 100849 h 6848325"/>
              <a:gd name="connsiteX133" fmla="*/ 351616 w 10920777"/>
              <a:gd name="connsiteY133" fmla="*/ 214398 h 6848325"/>
              <a:gd name="connsiteX134" fmla="*/ 560752 w 10920777"/>
              <a:gd name="connsiteY134" fmla="*/ 389453 h 6848325"/>
              <a:gd name="connsiteX135" fmla="*/ 656994 w 10920777"/>
              <a:gd name="connsiteY135" fmla="*/ 469634 h 6848325"/>
              <a:gd name="connsiteX136" fmla="*/ 794377 w 10920777"/>
              <a:gd name="connsiteY136" fmla="*/ 586420 h 6848325"/>
              <a:gd name="connsiteX137" fmla="*/ 1037798 w 10920777"/>
              <a:gd name="connsiteY137" fmla="*/ 787621 h 6848325"/>
              <a:gd name="connsiteX138" fmla="*/ 1078450 w 10920777"/>
              <a:gd name="connsiteY138" fmla="*/ 814265 h 6848325"/>
              <a:gd name="connsiteX139" fmla="*/ 1116163 w 10920777"/>
              <a:gd name="connsiteY139" fmla="*/ 833190 h 6848325"/>
              <a:gd name="connsiteX140" fmla="*/ 1244975 w 10920777"/>
              <a:gd name="connsiteY140" fmla="*/ 954707 h 6848325"/>
              <a:gd name="connsiteX141" fmla="*/ 1461457 w 10920777"/>
              <a:gd name="connsiteY141" fmla="*/ 1122789 h 6848325"/>
              <a:gd name="connsiteX142" fmla="*/ 1571168 w 10920777"/>
              <a:gd name="connsiteY142" fmla="*/ 1213927 h 6848325"/>
              <a:gd name="connsiteX143" fmla="*/ 1713694 w 10920777"/>
              <a:gd name="connsiteY143" fmla="*/ 1328721 h 6848325"/>
              <a:gd name="connsiteX144" fmla="*/ 1918422 w 10920777"/>
              <a:gd name="connsiteY144" fmla="*/ 1508507 h 6848325"/>
              <a:gd name="connsiteX145" fmla="*/ 2078825 w 10920777"/>
              <a:gd name="connsiteY145" fmla="*/ 1638242 h 6848325"/>
              <a:gd name="connsiteX146" fmla="*/ 2136129 w 10920777"/>
              <a:gd name="connsiteY146" fmla="*/ 1689289 h 6848325"/>
              <a:gd name="connsiteX147" fmla="*/ 2226983 w 10920777"/>
              <a:gd name="connsiteY147" fmla="*/ 1748553 h 6848325"/>
              <a:gd name="connsiteX148" fmla="*/ 2385427 w 10920777"/>
              <a:gd name="connsiteY148" fmla="*/ 1902193 h 6848325"/>
              <a:gd name="connsiteX149" fmla="*/ 2401835 w 10920777"/>
              <a:gd name="connsiteY149" fmla="*/ 1913398 h 6848325"/>
              <a:gd name="connsiteX150" fmla="*/ 2525504 w 10920777"/>
              <a:gd name="connsiteY150" fmla="*/ 2004785 h 6848325"/>
              <a:gd name="connsiteX151" fmla="*/ 2590155 w 10920777"/>
              <a:gd name="connsiteY151" fmla="*/ 2075006 h 6848325"/>
              <a:gd name="connsiteX152" fmla="*/ 2745170 w 10920777"/>
              <a:gd name="connsiteY152" fmla="*/ 2199263 h 6848325"/>
              <a:gd name="connsiteX153" fmla="*/ 2786312 w 10920777"/>
              <a:gd name="connsiteY153" fmla="*/ 2226903 h 6848325"/>
              <a:gd name="connsiteX154" fmla="*/ 2834065 w 10920777"/>
              <a:gd name="connsiteY154" fmla="*/ 2258776 h 6848325"/>
              <a:gd name="connsiteX155" fmla="*/ 2980754 w 10920777"/>
              <a:gd name="connsiteY155" fmla="*/ 2387515 h 6848325"/>
              <a:gd name="connsiteX156" fmla="*/ 3162708 w 10920777"/>
              <a:gd name="connsiteY156" fmla="*/ 2537170 h 6848325"/>
              <a:gd name="connsiteX157" fmla="*/ 3303764 w 10920777"/>
              <a:gd name="connsiteY157" fmla="*/ 2657691 h 6848325"/>
              <a:gd name="connsiteX158" fmla="*/ 3500411 w 10920777"/>
              <a:gd name="connsiteY158" fmla="*/ 2804359 h 6848325"/>
              <a:gd name="connsiteX159" fmla="*/ 3559674 w 10920777"/>
              <a:gd name="connsiteY159" fmla="*/ 2839220 h 6848325"/>
              <a:gd name="connsiteX160" fmla="*/ 3629958 w 10920777"/>
              <a:gd name="connsiteY160" fmla="*/ 2922141 h 6848325"/>
              <a:gd name="connsiteX161" fmla="*/ 3699506 w 10920777"/>
              <a:gd name="connsiteY161" fmla="*/ 2972441 h 6848325"/>
              <a:gd name="connsiteX162" fmla="*/ 3678691 w 10920777"/>
              <a:gd name="connsiteY162" fmla="*/ 3132057 h 6848325"/>
              <a:gd name="connsiteX163" fmla="*/ 3688486 w 10920777"/>
              <a:gd name="connsiteY163" fmla="*/ 3327779 h 6848325"/>
              <a:gd name="connsiteX164" fmla="*/ 3741872 w 10920777"/>
              <a:gd name="connsiteY164" fmla="*/ 3555873 h 6848325"/>
              <a:gd name="connsiteX165" fmla="*/ 3784728 w 10920777"/>
              <a:gd name="connsiteY165" fmla="*/ 3706027 h 6848325"/>
              <a:gd name="connsiteX166" fmla="*/ 3883664 w 10920777"/>
              <a:gd name="connsiteY166" fmla="*/ 3933622 h 6848325"/>
              <a:gd name="connsiteX167" fmla="*/ 3934846 w 10920777"/>
              <a:gd name="connsiteY167" fmla="*/ 4031484 h 6848325"/>
              <a:gd name="connsiteX168" fmla="*/ 4075657 w 10920777"/>
              <a:gd name="connsiteY168" fmla="*/ 4225961 h 6848325"/>
              <a:gd name="connsiteX169" fmla="*/ 4193449 w 10920777"/>
              <a:gd name="connsiteY169" fmla="*/ 4372379 h 6848325"/>
              <a:gd name="connsiteX170" fmla="*/ 4429034 w 10920777"/>
              <a:gd name="connsiteY170" fmla="*/ 4578311 h 6848325"/>
              <a:gd name="connsiteX171" fmla="*/ 4703310 w 10920777"/>
              <a:gd name="connsiteY171" fmla="*/ 4812132 h 6848325"/>
              <a:gd name="connsiteX172" fmla="*/ 5060360 w 10920777"/>
              <a:gd name="connsiteY172" fmla="*/ 5110945 h 6848325"/>
              <a:gd name="connsiteX173" fmla="*/ 5310882 w 10920777"/>
              <a:gd name="connsiteY173" fmla="*/ 5305423 h 6848325"/>
              <a:gd name="connsiteX174" fmla="*/ 5443123 w 10920777"/>
              <a:gd name="connsiteY174" fmla="*/ 5397058 h 6848325"/>
              <a:gd name="connsiteX175" fmla="*/ 5502876 w 10920777"/>
              <a:gd name="connsiteY175" fmla="*/ 5399549 h 6848325"/>
              <a:gd name="connsiteX176" fmla="*/ 5679441 w 10920777"/>
              <a:gd name="connsiteY176" fmla="*/ 5268071 h 6848325"/>
              <a:gd name="connsiteX177" fmla="*/ 5828579 w 10920777"/>
              <a:gd name="connsiteY177" fmla="*/ 5149044 h 6848325"/>
              <a:gd name="connsiteX178" fmla="*/ 6138855 w 10920777"/>
              <a:gd name="connsiteY178" fmla="*/ 4904764 h 6848325"/>
              <a:gd name="connsiteX179" fmla="*/ 6358031 w 10920777"/>
              <a:gd name="connsiteY179" fmla="*/ 4715267 h 6848325"/>
              <a:gd name="connsiteX180" fmla="*/ 6537781 w 10920777"/>
              <a:gd name="connsiteY180" fmla="*/ 4556647 h 6848325"/>
              <a:gd name="connsiteX181" fmla="*/ 6732223 w 10920777"/>
              <a:gd name="connsiteY181" fmla="*/ 4389810 h 6848325"/>
              <a:gd name="connsiteX182" fmla="*/ 6819404 w 10920777"/>
              <a:gd name="connsiteY182" fmla="*/ 4288463 h 6848325"/>
              <a:gd name="connsiteX183" fmla="*/ 6913442 w 10920777"/>
              <a:gd name="connsiteY183" fmla="*/ 4179894 h 6848325"/>
              <a:gd name="connsiteX184" fmla="*/ 6933033 w 10920777"/>
              <a:gd name="connsiteY184" fmla="*/ 4152503 h 6848325"/>
              <a:gd name="connsiteX185" fmla="*/ 6982501 w 10920777"/>
              <a:gd name="connsiteY185" fmla="*/ 4059124 h 6848325"/>
              <a:gd name="connsiteX186" fmla="*/ 7110823 w 10920777"/>
              <a:gd name="connsiteY186" fmla="*/ 3831030 h 6848325"/>
              <a:gd name="connsiteX187" fmla="*/ 7136047 w 10920777"/>
              <a:gd name="connsiteY187" fmla="*/ 3750101 h 6848325"/>
              <a:gd name="connsiteX188" fmla="*/ 7194086 w 10920777"/>
              <a:gd name="connsiteY188" fmla="*/ 3550146 h 6848325"/>
              <a:gd name="connsiteX189" fmla="*/ 7221023 w 10920777"/>
              <a:gd name="connsiteY189" fmla="*/ 3465731 h 6848325"/>
              <a:gd name="connsiteX190" fmla="*/ 7241104 w 10920777"/>
              <a:gd name="connsiteY190" fmla="*/ 3326534 h 6848325"/>
              <a:gd name="connsiteX191" fmla="*/ 7248451 w 10920777"/>
              <a:gd name="connsiteY191" fmla="*/ 3219211 h 6848325"/>
              <a:gd name="connsiteX192" fmla="*/ 7238166 w 10920777"/>
              <a:gd name="connsiteY192" fmla="*/ 3032453 h 6848325"/>
              <a:gd name="connsiteX193" fmla="*/ 7422323 w 10920777"/>
              <a:gd name="connsiteY193" fmla="*/ 2886034 h 6848325"/>
              <a:gd name="connsiteX194" fmla="*/ 7496770 w 10920777"/>
              <a:gd name="connsiteY194" fmla="*/ 2825276 h 6848325"/>
              <a:gd name="connsiteX195" fmla="*/ 7501912 w 10920777"/>
              <a:gd name="connsiteY195" fmla="*/ 2819050 h 6848325"/>
              <a:gd name="connsiteX196" fmla="*/ 7625582 w 10920777"/>
              <a:gd name="connsiteY196" fmla="*/ 2722683 h 6848325"/>
              <a:gd name="connsiteX197" fmla="*/ 7815616 w 10920777"/>
              <a:gd name="connsiteY197" fmla="*/ 2570538 h 6848325"/>
              <a:gd name="connsiteX198" fmla="*/ 8004916 w 10920777"/>
              <a:gd name="connsiteY198" fmla="*/ 2410673 h 6848325"/>
              <a:gd name="connsiteX199" fmla="*/ 8186869 w 10920777"/>
              <a:gd name="connsiteY199" fmla="*/ 2251804 h 6848325"/>
              <a:gd name="connsiteX200" fmla="*/ 8209154 w 10920777"/>
              <a:gd name="connsiteY200" fmla="*/ 2232879 h 6848325"/>
              <a:gd name="connsiteX201" fmla="*/ 8353150 w 10920777"/>
              <a:gd name="connsiteY201" fmla="*/ 2122318 h 6848325"/>
              <a:gd name="connsiteX202" fmla="*/ 8460901 w 10920777"/>
              <a:gd name="connsiteY202" fmla="*/ 2022963 h 6848325"/>
              <a:gd name="connsiteX203" fmla="*/ 8464329 w 10920777"/>
              <a:gd name="connsiteY203" fmla="*/ 2020722 h 6848325"/>
              <a:gd name="connsiteX204" fmla="*/ 8592897 w 10920777"/>
              <a:gd name="connsiteY204" fmla="*/ 1926596 h 6848325"/>
              <a:gd name="connsiteX205" fmla="*/ 8691832 w 10920777"/>
              <a:gd name="connsiteY205" fmla="*/ 1841434 h 6848325"/>
              <a:gd name="connsiteX206" fmla="*/ 8773870 w 10920777"/>
              <a:gd name="connsiteY206" fmla="*/ 1764739 h 6848325"/>
              <a:gd name="connsiteX207" fmla="*/ 8809624 w 10920777"/>
              <a:gd name="connsiteY207" fmla="*/ 1728881 h 6848325"/>
              <a:gd name="connsiteX208" fmla="*/ 8936967 w 10920777"/>
              <a:gd name="connsiteY208" fmla="*/ 1638740 h 6848325"/>
              <a:gd name="connsiteX209" fmla="*/ 9132634 w 10920777"/>
              <a:gd name="connsiteY209" fmla="*/ 1473894 h 6848325"/>
              <a:gd name="connsiteX210" fmla="*/ 9280303 w 10920777"/>
              <a:gd name="connsiteY210" fmla="*/ 1349638 h 6848325"/>
              <a:gd name="connsiteX211" fmla="*/ 9453929 w 10920777"/>
              <a:gd name="connsiteY211" fmla="*/ 1206208 h 6848325"/>
              <a:gd name="connsiteX212" fmla="*/ 9605516 w 10920777"/>
              <a:gd name="connsiteY212" fmla="*/ 1072240 h 6848325"/>
              <a:gd name="connsiteX213" fmla="*/ 9640046 w 10920777"/>
              <a:gd name="connsiteY213" fmla="*/ 1048335 h 6848325"/>
              <a:gd name="connsiteX214" fmla="*/ 9786000 w 10920777"/>
              <a:gd name="connsiteY214" fmla="*/ 941510 h 6848325"/>
              <a:gd name="connsiteX215" fmla="*/ 9953015 w 10920777"/>
              <a:gd name="connsiteY215" fmla="*/ 810779 h 6848325"/>
              <a:gd name="connsiteX216" fmla="*/ 9975300 w 10920777"/>
              <a:gd name="connsiteY216" fmla="*/ 791854 h 6848325"/>
              <a:gd name="connsiteX217" fmla="*/ 10045584 w 10920777"/>
              <a:gd name="connsiteY217" fmla="*/ 715657 h 6848325"/>
              <a:gd name="connsiteX218" fmla="*/ 10229251 w 10920777"/>
              <a:gd name="connsiteY218" fmla="*/ 583930 h 6848325"/>
              <a:gd name="connsiteX219" fmla="*/ 10255699 w 10920777"/>
              <a:gd name="connsiteY219" fmla="*/ 563262 h 6848325"/>
              <a:gd name="connsiteX220" fmla="*/ 10455529 w 10920777"/>
              <a:gd name="connsiteY220" fmla="*/ 391445 h 6848325"/>
              <a:gd name="connsiteX221" fmla="*/ 10622544 w 10920777"/>
              <a:gd name="connsiteY221" fmla="*/ 256730 h 6848325"/>
              <a:gd name="connsiteX222" fmla="*/ 10813313 w 10920777"/>
              <a:gd name="connsiteY222" fmla="*/ 105581 h 6848325"/>
              <a:gd name="connsiteX223" fmla="*/ 10886291 w 10920777"/>
              <a:gd name="connsiteY223" fmla="*/ 51545 h 6848325"/>
              <a:gd name="connsiteX224" fmla="*/ 5823927 w 10920777"/>
              <a:gd name="connsiteY224" fmla="*/ 6358987 h 6848325"/>
              <a:gd name="connsiteX225" fmla="*/ 5745807 w 10920777"/>
              <a:gd name="connsiteY225" fmla="*/ 6374924 h 6848325"/>
              <a:gd name="connsiteX226" fmla="*/ 5713236 w 10920777"/>
              <a:gd name="connsiteY226" fmla="*/ 6417255 h 6848325"/>
              <a:gd name="connsiteX227" fmla="*/ 5750704 w 10920777"/>
              <a:gd name="connsiteY227" fmla="*/ 6466061 h 6848325"/>
              <a:gd name="connsiteX228" fmla="*/ 5855517 w 10920777"/>
              <a:gd name="connsiteY228" fmla="*/ 6466061 h 6848325"/>
              <a:gd name="connsiteX229" fmla="*/ 6094530 w 10920777"/>
              <a:gd name="connsiteY229" fmla="*/ 6466061 h 6848325"/>
              <a:gd name="connsiteX230" fmla="*/ 6330849 w 10920777"/>
              <a:gd name="connsiteY230" fmla="*/ 6425473 h 6848325"/>
              <a:gd name="connsiteX231" fmla="*/ 6375663 w 10920777"/>
              <a:gd name="connsiteY231" fmla="*/ 6365959 h 6848325"/>
              <a:gd name="connsiteX232" fmla="*/ 6327175 w 10920777"/>
              <a:gd name="connsiteY232" fmla="*/ 6325619 h 6848325"/>
              <a:gd name="connsiteX233" fmla="*/ 6284809 w 10920777"/>
              <a:gd name="connsiteY233" fmla="*/ 6324872 h 6848325"/>
              <a:gd name="connsiteX234" fmla="*/ 6049225 w 10920777"/>
              <a:gd name="connsiteY234" fmla="*/ 6352762 h 6848325"/>
              <a:gd name="connsiteX235" fmla="*/ 5823927 w 10920777"/>
              <a:gd name="connsiteY235" fmla="*/ 6358987 h 6848325"/>
              <a:gd name="connsiteX236" fmla="*/ 4331812 w 10920777"/>
              <a:gd name="connsiteY236" fmla="*/ 6316406 h 6848325"/>
              <a:gd name="connsiteX237" fmla="*/ 4290181 w 10920777"/>
              <a:gd name="connsiteY237" fmla="*/ 6314663 h 6848325"/>
              <a:gd name="connsiteX238" fmla="*/ 4227489 w 10920777"/>
              <a:gd name="connsiteY238" fmla="*/ 6366208 h 6848325"/>
              <a:gd name="connsiteX239" fmla="*/ 4281855 w 10920777"/>
              <a:gd name="connsiteY239" fmla="*/ 6419247 h 6848325"/>
              <a:gd name="connsiteX240" fmla="*/ 4493929 w 10920777"/>
              <a:gd name="connsiteY240" fmla="*/ 6418998 h 6848325"/>
              <a:gd name="connsiteX241" fmla="*/ 4687148 w 10920777"/>
              <a:gd name="connsiteY241" fmla="*/ 6417006 h 6848325"/>
              <a:gd name="connsiteX242" fmla="*/ 4734656 w 10920777"/>
              <a:gd name="connsiteY242" fmla="*/ 6421738 h 6848325"/>
              <a:gd name="connsiteX243" fmla="*/ 4852938 w 10920777"/>
              <a:gd name="connsiteY243" fmla="*/ 6394346 h 6848325"/>
              <a:gd name="connsiteX244" fmla="*/ 4863468 w 10920777"/>
              <a:gd name="connsiteY244" fmla="*/ 6351019 h 6848325"/>
              <a:gd name="connsiteX245" fmla="*/ 4790491 w 10920777"/>
              <a:gd name="connsiteY245" fmla="*/ 6307442 h 6848325"/>
              <a:gd name="connsiteX246" fmla="*/ 4583804 w 10920777"/>
              <a:gd name="connsiteY246" fmla="*/ 6303955 h 6848325"/>
              <a:gd name="connsiteX247" fmla="*/ 4531642 w 10920777"/>
              <a:gd name="connsiteY247" fmla="*/ 6292999 h 6848325"/>
              <a:gd name="connsiteX248" fmla="*/ 4331812 w 10920777"/>
              <a:gd name="connsiteY248" fmla="*/ 6316406 h 6848325"/>
              <a:gd name="connsiteX249" fmla="*/ 10301004 w 10920777"/>
              <a:gd name="connsiteY249" fmla="*/ 2473175 h 6848325"/>
              <a:gd name="connsiteX250" fmla="*/ 10335778 w 10920777"/>
              <a:gd name="connsiteY250" fmla="*/ 2640261 h 6848325"/>
              <a:gd name="connsiteX251" fmla="*/ 10358798 w 10920777"/>
              <a:gd name="connsiteY251" fmla="*/ 2662174 h 6848325"/>
              <a:gd name="connsiteX252" fmla="*/ 10369328 w 10920777"/>
              <a:gd name="connsiteY252" fmla="*/ 2637273 h 6848325"/>
              <a:gd name="connsiteX253" fmla="*/ 10406306 w 10920777"/>
              <a:gd name="connsiteY253" fmla="*/ 2394985 h 6848325"/>
              <a:gd name="connsiteX254" fmla="*/ 10385491 w 10920777"/>
              <a:gd name="connsiteY254" fmla="*/ 2012754 h 6848325"/>
              <a:gd name="connsiteX255" fmla="*/ 10351206 w 10920777"/>
              <a:gd name="connsiteY255" fmla="*/ 1971169 h 6848325"/>
              <a:gd name="connsiteX256" fmla="*/ 10299045 w 10920777"/>
              <a:gd name="connsiteY256" fmla="*/ 1996070 h 6848325"/>
              <a:gd name="connsiteX257" fmla="*/ 10282147 w 10920777"/>
              <a:gd name="connsiteY257" fmla="*/ 2070773 h 6848325"/>
              <a:gd name="connsiteX258" fmla="*/ 10298065 w 10920777"/>
              <a:gd name="connsiteY258" fmla="*/ 2296875 h 6848325"/>
              <a:gd name="connsiteX259" fmla="*/ 10301004 w 10920777"/>
              <a:gd name="connsiteY259" fmla="*/ 2473175 h 6848325"/>
              <a:gd name="connsiteX260" fmla="*/ 7351550 w 10920777"/>
              <a:gd name="connsiteY260" fmla="*/ 6424726 h 6848325"/>
              <a:gd name="connsiteX261" fmla="*/ 7619704 w 10920777"/>
              <a:gd name="connsiteY261" fmla="*/ 6385631 h 6848325"/>
              <a:gd name="connsiteX262" fmla="*/ 7657172 w 10920777"/>
              <a:gd name="connsiteY262" fmla="*/ 6355999 h 6848325"/>
              <a:gd name="connsiteX263" fmla="*/ 7635377 w 10920777"/>
              <a:gd name="connsiteY263" fmla="*/ 6303208 h 6848325"/>
              <a:gd name="connsiteX264" fmla="*/ 7587134 w 10920777"/>
              <a:gd name="connsiteY264" fmla="*/ 6299722 h 6848325"/>
              <a:gd name="connsiteX265" fmla="*/ 7464199 w 10920777"/>
              <a:gd name="connsiteY265" fmla="*/ 6322133 h 6848325"/>
              <a:gd name="connsiteX266" fmla="*/ 7237431 w 10920777"/>
              <a:gd name="connsiteY266" fmla="*/ 6327861 h 6848325"/>
              <a:gd name="connsiteX267" fmla="*/ 7056947 w 10920777"/>
              <a:gd name="connsiteY267" fmla="*/ 6334335 h 6848325"/>
              <a:gd name="connsiteX268" fmla="*/ 6972705 w 10920777"/>
              <a:gd name="connsiteY268" fmla="*/ 6368449 h 6848325"/>
              <a:gd name="connsiteX269" fmla="*/ 7034417 w 10920777"/>
              <a:gd name="connsiteY269" fmla="*/ 6426220 h 6848325"/>
              <a:gd name="connsiteX270" fmla="*/ 7177188 w 10920777"/>
              <a:gd name="connsiteY270" fmla="*/ 6448133 h 6848325"/>
              <a:gd name="connsiteX271" fmla="*/ 7351550 w 10920777"/>
              <a:gd name="connsiteY271" fmla="*/ 6424726 h 6848325"/>
              <a:gd name="connsiteX272" fmla="*/ 10375450 w 10920777"/>
              <a:gd name="connsiteY272" fmla="*/ 5770326 h 6848325"/>
              <a:gd name="connsiteX273" fmla="*/ 10375205 w 10920777"/>
              <a:gd name="connsiteY273" fmla="*/ 5671468 h 6848325"/>
              <a:gd name="connsiteX274" fmla="*/ 10353410 w 10920777"/>
              <a:gd name="connsiteY274" fmla="*/ 5611706 h 6848325"/>
              <a:gd name="connsiteX275" fmla="*/ 10290718 w 10920777"/>
              <a:gd name="connsiteY275" fmla="*/ 5605231 h 6848325"/>
              <a:gd name="connsiteX276" fmla="*/ 10270637 w 10920777"/>
              <a:gd name="connsiteY276" fmla="*/ 5638350 h 6848325"/>
              <a:gd name="connsiteX277" fmla="*/ 10258883 w 10920777"/>
              <a:gd name="connsiteY277" fmla="*/ 5791242 h 6848325"/>
              <a:gd name="connsiteX278" fmla="*/ 10255944 w 10920777"/>
              <a:gd name="connsiteY278" fmla="*/ 5825108 h 6848325"/>
              <a:gd name="connsiteX279" fmla="*/ 10273086 w 10920777"/>
              <a:gd name="connsiteY279" fmla="*/ 5986218 h 6848325"/>
              <a:gd name="connsiteX280" fmla="*/ 10287535 w 10920777"/>
              <a:gd name="connsiteY280" fmla="*/ 6069636 h 6848325"/>
              <a:gd name="connsiteX281" fmla="*/ 10291698 w 10920777"/>
              <a:gd name="connsiteY281" fmla="*/ 6171980 h 6848325"/>
              <a:gd name="connsiteX282" fmla="*/ 10326717 w 10920777"/>
              <a:gd name="connsiteY282" fmla="*/ 6210576 h 6848325"/>
              <a:gd name="connsiteX283" fmla="*/ 10365410 w 10920777"/>
              <a:gd name="connsiteY283" fmla="*/ 6190158 h 6848325"/>
              <a:gd name="connsiteX284" fmla="*/ 10385491 w 10920777"/>
              <a:gd name="connsiteY284" fmla="*/ 6147826 h 6848325"/>
              <a:gd name="connsiteX285" fmla="*/ 10389654 w 10920777"/>
              <a:gd name="connsiteY285" fmla="*/ 5935669 h 6848325"/>
              <a:gd name="connsiteX286" fmla="*/ 10375450 w 10920777"/>
              <a:gd name="connsiteY286" fmla="*/ 5770326 h 6848325"/>
              <a:gd name="connsiteX287" fmla="*/ 10333084 w 10920777"/>
              <a:gd name="connsiteY287" fmla="*/ 3700050 h 6848325"/>
              <a:gd name="connsiteX288" fmla="*/ 10365410 w 10920777"/>
              <a:gd name="connsiteY288" fmla="*/ 3837753 h 6848325"/>
              <a:gd name="connsiteX289" fmla="*/ 10393082 w 10920777"/>
              <a:gd name="connsiteY289" fmla="*/ 3834267 h 6848325"/>
              <a:gd name="connsiteX290" fmla="*/ 10428346 w 10920777"/>
              <a:gd name="connsiteY290" fmla="*/ 3693825 h 6848325"/>
              <a:gd name="connsiteX291" fmla="*/ 10411694 w 10920777"/>
              <a:gd name="connsiteY291" fmla="*/ 3355669 h 6848325"/>
              <a:gd name="connsiteX292" fmla="*/ 10397245 w 10920777"/>
              <a:gd name="connsiteY292" fmla="*/ 3225187 h 6848325"/>
              <a:gd name="connsiteX293" fmla="*/ 10356349 w 10920777"/>
              <a:gd name="connsiteY293" fmla="*/ 3186590 h 6848325"/>
              <a:gd name="connsiteX294" fmla="*/ 10315942 w 10920777"/>
              <a:gd name="connsiteY294" fmla="*/ 3216223 h 6848325"/>
              <a:gd name="connsiteX295" fmla="*/ 10306636 w 10920777"/>
              <a:gd name="connsiteY295" fmla="*/ 3283455 h 6848325"/>
              <a:gd name="connsiteX296" fmla="*/ 10316922 w 10920777"/>
              <a:gd name="connsiteY296" fmla="*/ 3428878 h 6848325"/>
              <a:gd name="connsiteX297" fmla="*/ 10308105 w 10920777"/>
              <a:gd name="connsiteY297" fmla="*/ 3500344 h 6848325"/>
              <a:gd name="connsiteX298" fmla="*/ 10333084 w 10920777"/>
              <a:gd name="connsiteY298" fmla="*/ 3700050 h 6848325"/>
              <a:gd name="connsiteX299" fmla="*/ 10292922 w 10920777"/>
              <a:gd name="connsiteY299" fmla="*/ 1246299 h 6848325"/>
              <a:gd name="connsiteX300" fmla="*/ 10336758 w 10920777"/>
              <a:gd name="connsiteY300" fmla="*/ 1413634 h 6848325"/>
              <a:gd name="connsiteX301" fmla="*/ 10372267 w 10920777"/>
              <a:gd name="connsiteY301" fmla="*/ 1416622 h 6848325"/>
              <a:gd name="connsiteX302" fmla="*/ 10397490 w 10920777"/>
              <a:gd name="connsiteY302" fmla="*/ 1311789 h 6848325"/>
              <a:gd name="connsiteX303" fmla="*/ 10396266 w 10920777"/>
              <a:gd name="connsiteY303" fmla="*/ 1260990 h 6848325"/>
              <a:gd name="connsiteX304" fmla="*/ 10387940 w 10920777"/>
              <a:gd name="connsiteY304" fmla="*/ 1078714 h 6848325"/>
              <a:gd name="connsiteX305" fmla="*/ 10364920 w 10920777"/>
              <a:gd name="connsiteY305" fmla="*/ 830202 h 6848325"/>
              <a:gd name="connsiteX306" fmla="*/ 10326717 w 10920777"/>
              <a:gd name="connsiteY306" fmla="*/ 763965 h 6848325"/>
              <a:gd name="connsiteX307" fmla="*/ 10269168 w 10920777"/>
              <a:gd name="connsiteY307" fmla="*/ 820241 h 6848325"/>
              <a:gd name="connsiteX308" fmla="*/ 10277249 w 10920777"/>
              <a:gd name="connsiteY308" fmla="*/ 1041363 h 6848325"/>
              <a:gd name="connsiteX309" fmla="*/ 10292922 w 10920777"/>
              <a:gd name="connsiteY309" fmla="*/ 1246299 h 6848325"/>
              <a:gd name="connsiteX310" fmla="*/ 623689 w 10920777"/>
              <a:gd name="connsiteY310" fmla="*/ 1947264 h 6848325"/>
              <a:gd name="connsiteX311" fmla="*/ 613649 w 10920777"/>
              <a:gd name="connsiteY311" fmla="*/ 1853138 h 6848325"/>
              <a:gd name="connsiteX312" fmla="*/ 578874 w 10920777"/>
              <a:gd name="connsiteY312" fmla="*/ 1825996 h 6848325"/>
              <a:gd name="connsiteX313" fmla="*/ 550222 w 10920777"/>
              <a:gd name="connsiteY313" fmla="*/ 1852640 h 6848325"/>
              <a:gd name="connsiteX314" fmla="*/ 536508 w 10920777"/>
              <a:gd name="connsiteY314" fmla="*/ 1941786 h 6848325"/>
              <a:gd name="connsiteX315" fmla="*/ 520590 w 10920777"/>
              <a:gd name="connsiteY315" fmla="*/ 2134022 h 6848325"/>
              <a:gd name="connsiteX316" fmla="*/ 527202 w 10920777"/>
              <a:gd name="connsiteY316" fmla="*/ 2321278 h 6848325"/>
              <a:gd name="connsiteX317" fmla="*/ 548263 w 10920777"/>
              <a:gd name="connsiteY317" fmla="*/ 2471182 h 6848325"/>
              <a:gd name="connsiteX318" fmla="*/ 584751 w 10920777"/>
              <a:gd name="connsiteY318" fmla="*/ 2517249 h 6848325"/>
              <a:gd name="connsiteX319" fmla="*/ 623689 w 10920777"/>
              <a:gd name="connsiteY319" fmla="*/ 2479898 h 6848325"/>
              <a:gd name="connsiteX320" fmla="*/ 632015 w 10920777"/>
              <a:gd name="connsiteY320" fmla="*/ 2425115 h 6848325"/>
              <a:gd name="connsiteX321" fmla="*/ 621730 w 10920777"/>
              <a:gd name="connsiteY321" fmla="*/ 2217192 h 6848325"/>
              <a:gd name="connsiteX322" fmla="*/ 614873 w 10920777"/>
              <a:gd name="connsiteY322" fmla="*/ 2123563 h 6848325"/>
              <a:gd name="connsiteX323" fmla="*/ 623689 w 10920777"/>
              <a:gd name="connsiteY323" fmla="*/ 1947264 h 6848325"/>
              <a:gd name="connsiteX324" fmla="*/ 642545 w 10920777"/>
              <a:gd name="connsiteY324" fmla="*/ 5591785 h 6848325"/>
              <a:gd name="connsiteX325" fmla="*/ 601894 w 10920777"/>
              <a:gd name="connsiteY325" fmla="*/ 5418224 h 6848325"/>
              <a:gd name="connsiteX326" fmla="*/ 596506 w 10920777"/>
              <a:gd name="connsiteY326" fmla="*/ 5406521 h 6848325"/>
              <a:gd name="connsiteX327" fmla="*/ 572262 w 10920777"/>
              <a:gd name="connsiteY327" fmla="*/ 5407268 h 6848325"/>
              <a:gd name="connsiteX328" fmla="*/ 542630 w 10920777"/>
              <a:gd name="connsiteY328" fmla="*/ 5561655 h 6848325"/>
              <a:gd name="connsiteX329" fmla="*/ 545324 w 10920777"/>
              <a:gd name="connsiteY329" fmla="*/ 5587054 h 6848325"/>
              <a:gd name="connsiteX330" fmla="*/ 530631 w 10920777"/>
              <a:gd name="connsiteY330" fmla="*/ 5758622 h 6848325"/>
              <a:gd name="connsiteX331" fmla="*/ 535284 w 10920777"/>
              <a:gd name="connsiteY331" fmla="*/ 5860716 h 6848325"/>
              <a:gd name="connsiteX332" fmla="*/ 563446 w 10920777"/>
              <a:gd name="connsiteY332" fmla="*/ 6013360 h 6848325"/>
              <a:gd name="connsiteX333" fmla="*/ 617812 w 10920777"/>
              <a:gd name="connsiteY333" fmla="*/ 6039506 h 6848325"/>
              <a:gd name="connsiteX334" fmla="*/ 644994 w 10920777"/>
              <a:gd name="connsiteY334" fmla="*/ 5983728 h 6848325"/>
              <a:gd name="connsiteX335" fmla="*/ 642790 w 10920777"/>
              <a:gd name="connsiteY335" fmla="*/ 5857230 h 6848325"/>
              <a:gd name="connsiteX336" fmla="*/ 642545 w 10920777"/>
              <a:gd name="connsiteY336" fmla="*/ 5591785 h 6848325"/>
              <a:gd name="connsiteX337" fmla="*/ 1804303 w 10920777"/>
              <a:gd name="connsiteY337" fmla="*/ 6369196 h 6848325"/>
              <a:gd name="connsiteX338" fmla="*/ 2123150 w 10920777"/>
              <a:gd name="connsiteY338" fmla="*/ 6350022 h 6848325"/>
              <a:gd name="connsiteX339" fmla="*/ 2192454 w 10920777"/>
              <a:gd name="connsiteY339" fmla="*/ 6321137 h 6848325"/>
              <a:gd name="connsiteX340" fmla="*/ 2181189 w 10920777"/>
              <a:gd name="connsiteY340" fmla="*/ 6276066 h 6848325"/>
              <a:gd name="connsiteX341" fmla="*/ 1957359 w 10920777"/>
              <a:gd name="connsiteY341" fmla="*/ 6265359 h 6848325"/>
              <a:gd name="connsiteX342" fmla="*/ 1790345 w 10920777"/>
              <a:gd name="connsiteY342" fmla="*/ 6277809 h 6848325"/>
              <a:gd name="connsiteX343" fmla="*/ 1568964 w 10920777"/>
              <a:gd name="connsiteY343" fmla="*/ 6294991 h 6848325"/>
              <a:gd name="connsiteX344" fmla="*/ 1535169 w 10920777"/>
              <a:gd name="connsiteY344" fmla="*/ 6323378 h 6848325"/>
              <a:gd name="connsiteX345" fmla="*/ 1570189 w 10920777"/>
              <a:gd name="connsiteY345" fmla="*/ 6366706 h 6848325"/>
              <a:gd name="connsiteX346" fmla="*/ 1723979 w 10920777"/>
              <a:gd name="connsiteY346" fmla="*/ 6374675 h 6848325"/>
              <a:gd name="connsiteX347" fmla="*/ 1804303 w 10920777"/>
              <a:gd name="connsiteY347" fmla="*/ 6369196 h 6848325"/>
              <a:gd name="connsiteX348" fmla="*/ 580099 w 10920777"/>
              <a:gd name="connsiteY348" fmla="*/ 3091468 h 6848325"/>
              <a:gd name="connsiteX349" fmla="*/ 534794 w 10920777"/>
              <a:gd name="connsiteY349" fmla="*/ 3210993 h 6848325"/>
              <a:gd name="connsiteX350" fmla="*/ 536508 w 10920777"/>
              <a:gd name="connsiteY350" fmla="*/ 3321554 h 6848325"/>
              <a:gd name="connsiteX351" fmla="*/ 523774 w 10920777"/>
              <a:gd name="connsiteY351" fmla="*/ 3711256 h 6848325"/>
              <a:gd name="connsiteX352" fmla="*/ 563446 w 10920777"/>
              <a:gd name="connsiteY352" fmla="*/ 3761307 h 6848325"/>
              <a:gd name="connsiteX353" fmla="*/ 604343 w 10920777"/>
              <a:gd name="connsiteY353" fmla="*/ 3741884 h 6848325"/>
              <a:gd name="connsiteX354" fmla="*/ 618791 w 10920777"/>
              <a:gd name="connsiteY354" fmla="*/ 3661952 h 6848325"/>
              <a:gd name="connsiteX355" fmla="*/ 620016 w 10920777"/>
              <a:gd name="connsiteY355" fmla="*/ 3525245 h 6848325"/>
              <a:gd name="connsiteX356" fmla="*/ 622954 w 10920777"/>
              <a:gd name="connsiteY356" fmla="*/ 3347700 h 6848325"/>
              <a:gd name="connsiteX357" fmla="*/ 632260 w 10920777"/>
              <a:gd name="connsiteY357" fmla="*/ 3218962 h 6848325"/>
              <a:gd name="connsiteX358" fmla="*/ 611444 w 10920777"/>
              <a:gd name="connsiteY358" fmla="*/ 3126330 h 6848325"/>
              <a:gd name="connsiteX359" fmla="*/ 580099 w 10920777"/>
              <a:gd name="connsiteY359" fmla="*/ 3091468 h 6848325"/>
              <a:gd name="connsiteX360" fmla="*/ 8429555 w 10920777"/>
              <a:gd name="connsiteY360" fmla="*/ 6402066 h 6848325"/>
              <a:gd name="connsiteX361" fmla="*/ 8507430 w 10920777"/>
              <a:gd name="connsiteY361" fmla="*/ 6413520 h 6848325"/>
              <a:gd name="connsiteX362" fmla="*/ 8712158 w 10920777"/>
              <a:gd name="connsiteY362" fmla="*/ 6395840 h 6848325"/>
              <a:gd name="connsiteX363" fmla="*/ 8850521 w 10920777"/>
              <a:gd name="connsiteY363" fmla="*/ 6362971 h 6848325"/>
              <a:gd name="connsiteX364" fmla="*/ 8863990 w 10920777"/>
              <a:gd name="connsiteY364" fmla="*/ 6351019 h 6848325"/>
              <a:gd name="connsiteX365" fmla="*/ 8811828 w 10920777"/>
              <a:gd name="connsiteY365" fmla="*/ 6297979 h 6848325"/>
              <a:gd name="connsiteX366" fmla="*/ 8706281 w 10920777"/>
              <a:gd name="connsiteY366" fmla="*/ 6305699 h 6848325"/>
              <a:gd name="connsiteX367" fmla="*/ 8290703 w 10920777"/>
              <a:gd name="connsiteY367" fmla="*/ 6317900 h 6848325"/>
              <a:gd name="connsiteX368" fmla="*/ 8227276 w 10920777"/>
              <a:gd name="connsiteY368" fmla="*/ 6355252 h 6848325"/>
              <a:gd name="connsiteX369" fmla="*/ 8277234 w 10920777"/>
              <a:gd name="connsiteY369" fmla="*/ 6405054 h 6848325"/>
              <a:gd name="connsiteX370" fmla="*/ 8429555 w 10920777"/>
              <a:gd name="connsiteY370" fmla="*/ 6402066 h 6848325"/>
              <a:gd name="connsiteX371" fmla="*/ 3360824 w 10920777"/>
              <a:gd name="connsiteY371" fmla="*/ 6377414 h 6848325"/>
              <a:gd name="connsiteX372" fmla="*/ 3486452 w 10920777"/>
              <a:gd name="connsiteY372" fmla="*/ 6345540 h 6848325"/>
              <a:gd name="connsiteX373" fmla="*/ 3492574 w 10920777"/>
              <a:gd name="connsiteY373" fmla="*/ 6311924 h 6848325"/>
              <a:gd name="connsiteX374" fmla="*/ 3376986 w 10920777"/>
              <a:gd name="connsiteY374" fmla="*/ 6279054 h 6848325"/>
              <a:gd name="connsiteX375" fmla="*/ 3055936 w 10920777"/>
              <a:gd name="connsiteY375" fmla="*/ 6297730 h 6848325"/>
              <a:gd name="connsiteX376" fmla="*/ 2955531 w 10920777"/>
              <a:gd name="connsiteY376" fmla="*/ 6299971 h 6848325"/>
              <a:gd name="connsiteX377" fmla="*/ 2908757 w 10920777"/>
              <a:gd name="connsiteY377" fmla="*/ 6352513 h 6848325"/>
              <a:gd name="connsiteX378" fmla="*/ 2950143 w 10920777"/>
              <a:gd name="connsiteY378" fmla="*/ 6399078 h 6848325"/>
              <a:gd name="connsiteX379" fmla="*/ 3097077 w 10920777"/>
              <a:gd name="connsiteY379" fmla="*/ 6394097 h 6848325"/>
              <a:gd name="connsiteX380" fmla="*/ 3238624 w 10920777"/>
              <a:gd name="connsiteY380" fmla="*/ 6393350 h 6848325"/>
              <a:gd name="connsiteX381" fmla="*/ 3360824 w 10920777"/>
              <a:gd name="connsiteY381" fmla="*/ 6377414 h 6848325"/>
              <a:gd name="connsiteX382" fmla="*/ 9917996 w 10920777"/>
              <a:gd name="connsiteY382" fmla="*/ 6366457 h 6848325"/>
              <a:gd name="connsiteX383" fmla="*/ 9977259 w 10920777"/>
              <a:gd name="connsiteY383" fmla="*/ 6363967 h 6848325"/>
              <a:gd name="connsiteX384" fmla="*/ 10025258 w 10920777"/>
              <a:gd name="connsiteY384" fmla="*/ 6309434 h 6848325"/>
              <a:gd name="connsiteX385" fmla="*/ 9966974 w 10920777"/>
              <a:gd name="connsiteY385" fmla="*/ 6263367 h 6848325"/>
              <a:gd name="connsiteX386" fmla="*/ 9869508 w 10920777"/>
              <a:gd name="connsiteY386" fmla="*/ 6267351 h 6848325"/>
              <a:gd name="connsiteX387" fmla="*/ 9618006 w 10920777"/>
              <a:gd name="connsiteY387" fmla="*/ 6287521 h 6848325"/>
              <a:gd name="connsiteX388" fmla="*/ 9535478 w 10920777"/>
              <a:gd name="connsiteY388" fmla="*/ 6296236 h 6848325"/>
              <a:gd name="connsiteX389" fmla="*/ 9508295 w 10920777"/>
              <a:gd name="connsiteY389" fmla="*/ 6329604 h 6848325"/>
              <a:gd name="connsiteX390" fmla="*/ 9552865 w 10920777"/>
              <a:gd name="connsiteY390" fmla="*/ 6384884 h 6848325"/>
              <a:gd name="connsiteX391" fmla="*/ 9775715 w 10920777"/>
              <a:gd name="connsiteY391" fmla="*/ 6382643 h 6848325"/>
              <a:gd name="connsiteX392" fmla="*/ 9917996 w 10920777"/>
              <a:gd name="connsiteY392" fmla="*/ 6366457 h 6848325"/>
              <a:gd name="connsiteX393" fmla="*/ 803438 w 10920777"/>
              <a:gd name="connsiteY393" fmla="*/ 6290011 h 6848325"/>
              <a:gd name="connsiteX394" fmla="*/ 643280 w 10920777"/>
              <a:gd name="connsiteY394" fmla="*/ 6299971 h 6848325"/>
              <a:gd name="connsiteX395" fmla="*/ 604343 w 10920777"/>
              <a:gd name="connsiteY395" fmla="*/ 6336576 h 6848325"/>
              <a:gd name="connsiteX396" fmla="*/ 636423 w 10920777"/>
              <a:gd name="connsiteY396" fmla="*/ 6369196 h 6848325"/>
              <a:gd name="connsiteX397" fmla="*/ 788990 w 10920777"/>
              <a:gd name="connsiteY397" fmla="*/ 6378908 h 6848325"/>
              <a:gd name="connsiteX398" fmla="*/ 999595 w 10920777"/>
              <a:gd name="connsiteY398" fmla="*/ 6373928 h 6848325"/>
              <a:gd name="connsiteX399" fmla="*/ 1158773 w 10920777"/>
              <a:gd name="connsiteY399" fmla="*/ 6356497 h 6848325"/>
              <a:gd name="connsiteX400" fmla="*/ 1213874 w 10920777"/>
              <a:gd name="connsiteY400" fmla="*/ 6327612 h 6848325"/>
              <a:gd name="connsiteX401" fmla="*/ 1156569 w 10920777"/>
              <a:gd name="connsiteY401" fmla="*/ 6292003 h 6848325"/>
              <a:gd name="connsiteX402" fmla="*/ 1135509 w 10920777"/>
              <a:gd name="connsiteY402" fmla="*/ 6289513 h 6848325"/>
              <a:gd name="connsiteX403" fmla="*/ 1027268 w 10920777"/>
              <a:gd name="connsiteY403" fmla="*/ 6288019 h 6848325"/>
              <a:gd name="connsiteX404" fmla="*/ 803438 w 10920777"/>
              <a:gd name="connsiteY404" fmla="*/ 6290011 h 6848325"/>
              <a:gd name="connsiteX405" fmla="*/ 10355124 w 10920777"/>
              <a:gd name="connsiteY405" fmla="*/ 4671939 h 6848325"/>
              <a:gd name="connsiteX406" fmla="*/ 10347043 w 10920777"/>
              <a:gd name="connsiteY406" fmla="*/ 4591758 h 6848325"/>
              <a:gd name="connsiteX407" fmla="*/ 10298310 w 10920777"/>
              <a:gd name="connsiteY407" fmla="*/ 4554655 h 6848325"/>
              <a:gd name="connsiteX408" fmla="*/ 10265740 w 10920777"/>
              <a:gd name="connsiteY408" fmla="*/ 4600722 h 6848325"/>
              <a:gd name="connsiteX409" fmla="*/ 10278719 w 10920777"/>
              <a:gd name="connsiteY409" fmla="*/ 4795698 h 6848325"/>
              <a:gd name="connsiteX410" fmla="*/ 10295371 w 10920777"/>
              <a:gd name="connsiteY410" fmla="*/ 4942614 h 6848325"/>
              <a:gd name="connsiteX411" fmla="*/ 10334798 w 10920777"/>
              <a:gd name="connsiteY411" fmla="*/ 5116423 h 6848325"/>
              <a:gd name="connsiteX412" fmla="*/ 10349247 w 10920777"/>
              <a:gd name="connsiteY412" fmla="*/ 5129372 h 6848325"/>
              <a:gd name="connsiteX413" fmla="*/ 10360512 w 10920777"/>
              <a:gd name="connsiteY413" fmla="*/ 5113435 h 6848325"/>
              <a:gd name="connsiteX414" fmla="*/ 10388674 w 10920777"/>
              <a:gd name="connsiteY414" fmla="*/ 4878618 h 6848325"/>
              <a:gd name="connsiteX415" fmla="*/ 10355124 w 10920777"/>
              <a:gd name="connsiteY415" fmla="*/ 4671939 h 6848325"/>
              <a:gd name="connsiteX416" fmla="*/ 606302 w 10920777"/>
              <a:gd name="connsiteY416" fmla="*/ 859585 h 6848325"/>
              <a:gd name="connsiteX417" fmla="*/ 592098 w 10920777"/>
              <a:gd name="connsiteY417" fmla="*/ 779902 h 6848325"/>
              <a:gd name="connsiteX418" fmla="*/ 558793 w 10920777"/>
              <a:gd name="connsiteY418" fmla="*/ 746534 h 6848325"/>
              <a:gd name="connsiteX419" fmla="*/ 527937 w 10920777"/>
              <a:gd name="connsiteY419" fmla="*/ 777660 h 6848325"/>
              <a:gd name="connsiteX420" fmla="*/ 519366 w 10920777"/>
              <a:gd name="connsiteY420" fmla="*/ 983841 h 6848325"/>
              <a:gd name="connsiteX421" fmla="*/ 526223 w 10920777"/>
              <a:gd name="connsiteY421" fmla="*/ 1183548 h 6848325"/>
              <a:gd name="connsiteX422" fmla="*/ 541406 w 10920777"/>
              <a:gd name="connsiteY422" fmla="*/ 1278421 h 6848325"/>
              <a:gd name="connsiteX423" fmla="*/ 589404 w 10920777"/>
              <a:gd name="connsiteY423" fmla="*/ 1309049 h 6848325"/>
              <a:gd name="connsiteX424" fmla="*/ 624913 w 10920777"/>
              <a:gd name="connsiteY424" fmla="*/ 1263729 h 6848325"/>
              <a:gd name="connsiteX425" fmla="*/ 620505 w 10920777"/>
              <a:gd name="connsiteY425" fmla="*/ 1114323 h 6848325"/>
              <a:gd name="connsiteX426" fmla="*/ 606302 w 10920777"/>
              <a:gd name="connsiteY426" fmla="*/ 859585 h 6848325"/>
              <a:gd name="connsiteX427" fmla="*/ 622954 w 10920777"/>
              <a:gd name="connsiteY427" fmla="*/ 4478707 h 6848325"/>
              <a:gd name="connsiteX428" fmla="*/ 599690 w 10920777"/>
              <a:gd name="connsiteY428" fmla="*/ 4362419 h 6848325"/>
              <a:gd name="connsiteX429" fmla="*/ 570548 w 10920777"/>
              <a:gd name="connsiteY429" fmla="*/ 4360676 h 6848325"/>
              <a:gd name="connsiteX430" fmla="*/ 538712 w 10920777"/>
              <a:gd name="connsiteY430" fmla="*/ 4453059 h 6848325"/>
              <a:gd name="connsiteX431" fmla="*/ 528427 w 10920777"/>
              <a:gd name="connsiteY431" fmla="*/ 4715018 h 6848325"/>
              <a:gd name="connsiteX432" fmla="*/ 540916 w 10920777"/>
              <a:gd name="connsiteY432" fmla="*/ 4872642 h 6848325"/>
              <a:gd name="connsiteX433" fmla="*/ 562711 w 10920777"/>
              <a:gd name="connsiteY433" fmla="*/ 4931408 h 6848325"/>
              <a:gd name="connsiteX434" fmla="*/ 612179 w 10920777"/>
              <a:gd name="connsiteY434" fmla="*/ 4946598 h 6848325"/>
              <a:gd name="connsiteX435" fmla="*/ 630056 w 10920777"/>
              <a:gd name="connsiteY435" fmla="*/ 4906756 h 6848325"/>
              <a:gd name="connsiteX436" fmla="*/ 623199 w 10920777"/>
              <a:gd name="connsiteY436" fmla="*/ 4808646 h 6848325"/>
              <a:gd name="connsiteX437" fmla="*/ 622954 w 10920777"/>
              <a:gd name="connsiteY437" fmla="*/ 4478707 h 684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</a:cxnLst>
            <a:rect l="l" t="t" r="r" b="b"/>
            <a:pathLst>
              <a:path w="10920777" h="6848325">
                <a:moveTo>
                  <a:pt x="10886291" y="51545"/>
                </a:moveTo>
                <a:cubicBezTo>
                  <a:pt x="10897066" y="87403"/>
                  <a:pt x="10901229" y="123011"/>
                  <a:pt x="10897556" y="161110"/>
                </a:cubicBezTo>
                <a:cubicBezTo>
                  <a:pt x="10890454" y="231331"/>
                  <a:pt x="10903678" y="302299"/>
                  <a:pt x="10901229" y="373018"/>
                </a:cubicBezTo>
                <a:cubicBezTo>
                  <a:pt x="10898535" y="451705"/>
                  <a:pt x="10912249" y="530144"/>
                  <a:pt x="10894862" y="609578"/>
                </a:cubicBezTo>
                <a:cubicBezTo>
                  <a:pt x="10875271" y="700218"/>
                  <a:pt x="10887025" y="792601"/>
                  <a:pt x="10893148" y="884984"/>
                </a:cubicBezTo>
                <a:cubicBezTo>
                  <a:pt x="10895596" y="921838"/>
                  <a:pt x="10900494" y="963671"/>
                  <a:pt x="10892413" y="997039"/>
                </a:cubicBezTo>
                <a:cubicBezTo>
                  <a:pt x="10880168" y="1049331"/>
                  <a:pt x="10913228" y="1103118"/>
                  <a:pt x="10880168" y="1151426"/>
                </a:cubicBezTo>
                <a:cubicBezTo>
                  <a:pt x="10909310" y="1221896"/>
                  <a:pt x="10882617" y="1295105"/>
                  <a:pt x="10891188" y="1367069"/>
                </a:cubicBezTo>
                <a:cubicBezTo>
                  <a:pt x="10897556" y="1420606"/>
                  <a:pt x="10905882" y="1473645"/>
                  <a:pt x="10894127" y="1530420"/>
                </a:cubicBezTo>
                <a:cubicBezTo>
                  <a:pt x="10883107" y="1582712"/>
                  <a:pt x="10902208" y="1640234"/>
                  <a:pt x="10904657" y="1696012"/>
                </a:cubicBezTo>
                <a:cubicBezTo>
                  <a:pt x="10910290" y="1831723"/>
                  <a:pt x="10904902" y="1967434"/>
                  <a:pt x="10904168" y="2103145"/>
                </a:cubicBezTo>
                <a:cubicBezTo>
                  <a:pt x="10903678" y="2202749"/>
                  <a:pt x="10904657" y="2302104"/>
                  <a:pt x="10908086" y="2401459"/>
                </a:cubicBezTo>
                <a:cubicBezTo>
                  <a:pt x="10909310" y="2444289"/>
                  <a:pt x="10878209" y="2482637"/>
                  <a:pt x="10895107" y="2526463"/>
                </a:cubicBezTo>
                <a:cubicBezTo>
                  <a:pt x="10916412" y="2581245"/>
                  <a:pt x="10899760" y="2638269"/>
                  <a:pt x="10903433" y="2694047"/>
                </a:cubicBezTo>
                <a:cubicBezTo>
                  <a:pt x="10908331" y="2767007"/>
                  <a:pt x="10913228" y="2839718"/>
                  <a:pt x="10917881" y="2912678"/>
                </a:cubicBezTo>
                <a:cubicBezTo>
                  <a:pt x="10922289" y="2987880"/>
                  <a:pt x="10923269" y="3065820"/>
                  <a:pt x="10909065" y="3141519"/>
                </a:cubicBezTo>
                <a:cubicBezTo>
                  <a:pt x="10904168" y="3167914"/>
                  <a:pt x="10904412" y="3197547"/>
                  <a:pt x="10909310" y="3220207"/>
                </a:cubicBezTo>
                <a:cubicBezTo>
                  <a:pt x="10930371" y="3318068"/>
                  <a:pt x="10903433" y="3414435"/>
                  <a:pt x="10905147" y="3511549"/>
                </a:cubicBezTo>
                <a:cubicBezTo>
                  <a:pt x="10906861" y="3616134"/>
                  <a:pt x="10909065" y="3722212"/>
                  <a:pt x="10903923" y="3827793"/>
                </a:cubicBezTo>
                <a:cubicBezTo>
                  <a:pt x="10898780" y="3928393"/>
                  <a:pt x="10909310" y="4029242"/>
                  <a:pt x="10904412" y="4129843"/>
                </a:cubicBezTo>
                <a:cubicBezTo>
                  <a:pt x="10902453" y="4173918"/>
                  <a:pt x="10897311" y="4217744"/>
                  <a:pt x="10896576" y="4261570"/>
                </a:cubicBezTo>
                <a:cubicBezTo>
                  <a:pt x="10895841" y="4328304"/>
                  <a:pt x="10905147" y="4395537"/>
                  <a:pt x="10896821" y="4461027"/>
                </a:cubicBezTo>
                <a:cubicBezTo>
                  <a:pt x="10884821" y="4557145"/>
                  <a:pt x="10899515" y="4654010"/>
                  <a:pt x="10882617" y="4750627"/>
                </a:cubicBezTo>
                <a:cubicBezTo>
                  <a:pt x="10876250" y="4787231"/>
                  <a:pt x="10887025" y="4831804"/>
                  <a:pt x="10878944" y="4872393"/>
                </a:cubicBezTo>
                <a:cubicBezTo>
                  <a:pt x="10862046" y="4957555"/>
                  <a:pt x="10862291" y="5044459"/>
                  <a:pt x="10862046" y="5130119"/>
                </a:cubicBezTo>
                <a:cubicBezTo>
                  <a:pt x="10862046" y="5202083"/>
                  <a:pt x="10861312" y="5275043"/>
                  <a:pt x="10867924" y="5347505"/>
                </a:cubicBezTo>
                <a:cubicBezTo>
                  <a:pt x="10874046" y="5418971"/>
                  <a:pt x="10880168" y="5491185"/>
                  <a:pt x="10872087" y="5564643"/>
                </a:cubicBezTo>
                <a:cubicBezTo>
                  <a:pt x="10864495" y="5631876"/>
                  <a:pt x="10869148" y="5701350"/>
                  <a:pt x="10874536" y="5769329"/>
                </a:cubicBezTo>
                <a:cubicBezTo>
                  <a:pt x="10877964" y="5810914"/>
                  <a:pt x="10886046" y="5851503"/>
                  <a:pt x="10868169" y="5891096"/>
                </a:cubicBezTo>
                <a:cubicBezTo>
                  <a:pt x="10865230" y="5898068"/>
                  <a:pt x="10864006" y="5904044"/>
                  <a:pt x="10866210" y="5911515"/>
                </a:cubicBezTo>
                <a:cubicBezTo>
                  <a:pt x="10884087" y="5967542"/>
                  <a:pt x="10874536" y="6025811"/>
                  <a:pt x="10878209" y="6083083"/>
                </a:cubicBezTo>
                <a:cubicBezTo>
                  <a:pt x="10882372" y="6147826"/>
                  <a:pt x="10887025" y="6215308"/>
                  <a:pt x="10881883" y="6276813"/>
                </a:cubicBezTo>
                <a:cubicBezTo>
                  <a:pt x="10875026" y="6355252"/>
                  <a:pt x="10887515" y="6431947"/>
                  <a:pt x="10882862" y="6509389"/>
                </a:cubicBezTo>
                <a:cubicBezTo>
                  <a:pt x="10880168" y="6551970"/>
                  <a:pt x="10876005" y="6597041"/>
                  <a:pt x="10880413" y="6640120"/>
                </a:cubicBezTo>
                <a:cubicBezTo>
                  <a:pt x="10885066" y="6684195"/>
                  <a:pt x="10862046" y="6719554"/>
                  <a:pt x="10853230" y="6759147"/>
                </a:cubicBezTo>
                <a:cubicBezTo>
                  <a:pt x="10847843" y="6783052"/>
                  <a:pt x="10825313" y="6775084"/>
                  <a:pt x="10810375" y="6775582"/>
                </a:cubicBezTo>
                <a:cubicBezTo>
                  <a:pt x="10749397" y="6777574"/>
                  <a:pt x="10688420" y="6776329"/>
                  <a:pt x="10627197" y="6778072"/>
                </a:cubicBezTo>
                <a:cubicBezTo>
                  <a:pt x="10566464" y="6779815"/>
                  <a:pt x="10506221" y="6787783"/>
                  <a:pt x="10445734" y="6796997"/>
                </a:cubicBezTo>
                <a:cubicBezTo>
                  <a:pt x="10412918" y="6802226"/>
                  <a:pt x="10375695" y="6790024"/>
                  <a:pt x="10340921" y="6793262"/>
                </a:cubicBezTo>
                <a:cubicBezTo>
                  <a:pt x="10258148" y="6800732"/>
                  <a:pt x="10174885" y="6801977"/>
                  <a:pt x="10091868" y="6806708"/>
                </a:cubicBezTo>
                <a:cubicBezTo>
                  <a:pt x="10006156" y="6811688"/>
                  <a:pt x="9919955" y="6816918"/>
                  <a:pt x="9833264" y="6813182"/>
                </a:cubicBezTo>
                <a:cubicBezTo>
                  <a:pt x="9772041" y="6810443"/>
                  <a:pt x="9710819" y="6805463"/>
                  <a:pt x="9650331" y="6804716"/>
                </a:cubicBezTo>
                <a:cubicBezTo>
                  <a:pt x="9604047" y="6804218"/>
                  <a:pt x="9555314" y="6809945"/>
                  <a:pt x="9508050" y="6812435"/>
                </a:cubicBezTo>
                <a:cubicBezTo>
                  <a:pt x="9437767" y="6816171"/>
                  <a:pt x="9366994" y="6822894"/>
                  <a:pt x="9296220" y="6806210"/>
                </a:cubicBezTo>
                <a:cubicBezTo>
                  <a:pt x="9270262" y="6800234"/>
                  <a:pt x="9240875" y="6808202"/>
                  <a:pt x="9212958" y="6811937"/>
                </a:cubicBezTo>
                <a:cubicBezTo>
                  <a:pt x="9113288" y="6824637"/>
                  <a:pt x="9013862" y="6799238"/>
                  <a:pt x="8913457" y="6810194"/>
                </a:cubicBezTo>
                <a:cubicBezTo>
                  <a:pt x="8871581" y="6814925"/>
                  <a:pt x="8826766" y="6803222"/>
                  <a:pt x="8783176" y="6798989"/>
                </a:cubicBezTo>
                <a:cubicBezTo>
                  <a:pt x="8766034" y="6797246"/>
                  <a:pt x="8751340" y="6794258"/>
                  <a:pt x="8735178" y="6802475"/>
                </a:cubicBezTo>
                <a:cubicBezTo>
                  <a:pt x="8726606" y="6806957"/>
                  <a:pt x="8714362" y="6812186"/>
                  <a:pt x="8707015" y="6809198"/>
                </a:cubicBezTo>
                <a:cubicBezTo>
                  <a:pt x="8643834" y="6781309"/>
                  <a:pt x="8576244" y="6804467"/>
                  <a:pt x="8510858" y="6792266"/>
                </a:cubicBezTo>
                <a:cubicBezTo>
                  <a:pt x="8455268" y="6781807"/>
                  <a:pt x="8395270" y="6799985"/>
                  <a:pt x="8337232" y="6799238"/>
                </a:cubicBezTo>
                <a:cubicBezTo>
                  <a:pt x="8238786" y="6798242"/>
                  <a:pt x="8139850" y="6804218"/>
                  <a:pt x="8042384" y="6797744"/>
                </a:cubicBezTo>
                <a:cubicBezTo>
                  <a:pt x="7940510" y="6791020"/>
                  <a:pt x="7840105" y="6797495"/>
                  <a:pt x="7739211" y="6800732"/>
                </a:cubicBezTo>
                <a:cubicBezTo>
                  <a:pt x="7701253" y="6802226"/>
                  <a:pt x="7666233" y="6788281"/>
                  <a:pt x="7627051" y="6792016"/>
                </a:cubicBezTo>
                <a:cubicBezTo>
                  <a:pt x="7526401" y="6800483"/>
                  <a:pt x="7424772" y="6791269"/>
                  <a:pt x="7324367" y="6794258"/>
                </a:cubicBezTo>
                <a:cubicBezTo>
                  <a:pt x="7244043" y="6796748"/>
                  <a:pt x="7163719" y="6779566"/>
                  <a:pt x="7082661" y="6800234"/>
                </a:cubicBezTo>
                <a:cubicBezTo>
                  <a:pt x="7033438" y="6812435"/>
                  <a:pt x="6981031" y="6791767"/>
                  <a:pt x="6928380" y="6795254"/>
                </a:cubicBezTo>
                <a:cubicBezTo>
                  <a:pt x="6837771" y="6801479"/>
                  <a:pt x="6745937" y="6800732"/>
                  <a:pt x="6654838" y="6799736"/>
                </a:cubicBezTo>
                <a:cubicBezTo>
                  <a:pt x="6508639" y="6797744"/>
                  <a:pt x="6362439" y="6800234"/>
                  <a:pt x="6216485" y="6803969"/>
                </a:cubicBezTo>
                <a:cubicBezTo>
                  <a:pt x="6109468" y="6806459"/>
                  <a:pt x="6001227" y="6788281"/>
                  <a:pt x="5894700" y="6814178"/>
                </a:cubicBezTo>
                <a:cubicBezTo>
                  <a:pt x="5879272" y="6818163"/>
                  <a:pt x="5861395" y="6809198"/>
                  <a:pt x="5844742" y="6808949"/>
                </a:cubicBezTo>
                <a:cubicBezTo>
                  <a:pt x="5734787" y="6807455"/>
                  <a:pt x="5625321" y="6813680"/>
                  <a:pt x="5515365" y="6821151"/>
                </a:cubicBezTo>
                <a:cubicBezTo>
                  <a:pt x="5458796" y="6825135"/>
                  <a:pt x="5396594" y="6822396"/>
                  <a:pt x="5337085" y="6818163"/>
                </a:cubicBezTo>
                <a:cubicBezTo>
                  <a:pt x="5280026" y="6814427"/>
                  <a:pt x="5221742" y="6801479"/>
                  <a:pt x="5164438" y="6822147"/>
                </a:cubicBezTo>
                <a:cubicBezTo>
                  <a:pt x="5151459" y="6826629"/>
                  <a:pt x="5135541" y="6828621"/>
                  <a:pt x="5122562" y="6825384"/>
                </a:cubicBezTo>
                <a:cubicBezTo>
                  <a:pt x="5036361" y="6803969"/>
                  <a:pt x="4949670" y="6830364"/>
                  <a:pt x="4864693" y="6822396"/>
                </a:cubicBezTo>
                <a:cubicBezTo>
                  <a:pt x="4788777" y="6815423"/>
                  <a:pt x="4714330" y="6838083"/>
                  <a:pt x="4638659" y="6819408"/>
                </a:cubicBezTo>
                <a:cubicBezTo>
                  <a:pt x="4608293" y="6811937"/>
                  <a:pt x="4573764" y="6816171"/>
                  <a:pt x="4539479" y="6830364"/>
                </a:cubicBezTo>
                <a:cubicBezTo>
                  <a:pt x="4517439" y="6839578"/>
                  <a:pt x="4481195" y="6837336"/>
                  <a:pt x="4454747" y="6832605"/>
                </a:cubicBezTo>
                <a:cubicBezTo>
                  <a:pt x="4391565" y="6822147"/>
                  <a:pt x="4330098" y="6838332"/>
                  <a:pt x="4267651" y="6833850"/>
                </a:cubicBezTo>
                <a:cubicBezTo>
                  <a:pt x="4194919" y="6828372"/>
                  <a:pt x="4121207" y="6843811"/>
                  <a:pt x="4047985" y="6826629"/>
                </a:cubicBezTo>
                <a:cubicBezTo>
                  <a:pt x="4026434" y="6821898"/>
                  <a:pt x="4000966" y="6838332"/>
                  <a:pt x="3978191" y="6836340"/>
                </a:cubicBezTo>
                <a:cubicBezTo>
                  <a:pt x="3909867" y="6830364"/>
                  <a:pt x="3841298" y="6828123"/>
                  <a:pt x="3774443" y="6836340"/>
                </a:cubicBezTo>
                <a:cubicBezTo>
                  <a:pt x="3701955" y="6845554"/>
                  <a:pt x="3630937" y="6825633"/>
                  <a:pt x="3556001" y="6842317"/>
                </a:cubicBezTo>
                <a:cubicBezTo>
                  <a:pt x="3508982" y="6852526"/>
                  <a:pt x="3448984" y="6832854"/>
                  <a:pt x="3394129" y="6835842"/>
                </a:cubicBezTo>
                <a:cubicBezTo>
                  <a:pt x="3302050" y="6840325"/>
                  <a:pt x="3209971" y="6838581"/>
                  <a:pt x="3117648" y="6834348"/>
                </a:cubicBezTo>
                <a:cubicBezTo>
                  <a:pt x="3036589" y="6830862"/>
                  <a:pt x="2954796" y="6819159"/>
                  <a:pt x="2874227" y="6823641"/>
                </a:cubicBezTo>
                <a:cubicBezTo>
                  <a:pt x="2785822" y="6828372"/>
                  <a:pt x="2698641" y="6796250"/>
                  <a:pt x="2611705" y="6818163"/>
                </a:cubicBezTo>
                <a:cubicBezTo>
                  <a:pt x="2559054" y="6831609"/>
                  <a:pt x="2509097" y="6816918"/>
                  <a:pt x="2457915" y="6815423"/>
                </a:cubicBezTo>
                <a:cubicBezTo>
                  <a:pt x="2444446" y="6814925"/>
                  <a:pt x="2432936" y="6817167"/>
                  <a:pt x="2421181" y="6821898"/>
                </a:cubicBezTo>
                <a:cubicBezTo>
                  <a:pt x="2363142" y="6844807"/>
                  <a:pt x="2303389" y="6827874"/>
                  <a:pt x="2244615" y="6828621"/>
                </a:cubicBezTo>
                <a:cubicBezTo>
                  <a:pt x="2237514" y="6828621"/>
                  <a:pt x="2230167" y="6824886"/>
                  <a:pt x="2223800" y="6826380"/>
                </a:cubicBezTo>
                <a:cubicBezTo>
                  <a:pt x="2099151" y="6855016"/>
                  <a:pt x="1973277" y="6837336"/>
                  <a:pt x="1847894" y="6839578"/>
                </a:cubicBezTo>
                <a:cubicBezTo>
                  <a:pt x="1804548" y="6840325"/>
                  <a:pt x="1760713" y="6833601"/>
                  <a:pt x="1717857" y="6844309"/>
                </a:cubicBezTo>
                <a:cubicBezTo>
                  <a:pt x="1699735" y="6849040"/>
                  <a:pt x="1681858" y="6852028"/>
                  <a:pt x="1665451" y="6838831"/>
                </a:cubicBezTo>
                <a:cubicBezTo>
                  <a:pt x="1655410" y="6831111"/>
                  <a:pt x="1643166" y="6832356"/>
                  <a:pt x="1632880" y="6836091"/>
                </a:cubicBezTo>
                <a:cubicBezTo>
                  <a:pt x="1569454" y="6859498"/>
                  <a:pt x="1507007" y="6842068"/>
                  <a:pt x="1444315" y="6834597"/>
                </a:cubicBezTo>
                <a:cubicBezTo>
                  <a:pt x="1428887" y="6832854"/>
                  <a:pt x="1411990" y="6830613"/>
                  <a:pt x="1397786" y="6834597"/>
                </a:cubicBezTo>
                <a:cubicBezTo>
                  <a:pt x="1347584" y="6848542"/>
                  <a:pt x="1298361" y="6844558"/>
                  <a:pt x="1246689" y="6839827"/>
                </a:cubicBezTo>
                <a:cubicBezTo>
                  <a:pt x="1176161" y="6833103"/>
                  <a:pt x="1104408" y="6837585"/>
                  <a:pt x="1032900" y="6840325"/>
                </a:cubicBezTo>
                <a:cubicBezTo>
                  <a:pt x="985881" y="6842317"/>
                  <a:pt x="935189" y="6858253"/>
                  <a:pt x="888660" y="6830862"/>
                </a:cubicBezTo>
                <a:cubicBezTo>
                  <a:pt x="876171" y="6823641"/>
                  <a:pt x="860987" y="6823392"/>
                  <a:pt x="847029" y="6826380"/>
                </a:cubicBezTo>
                <a:cubicBezTo>
                  <a:pt x="785071" y="6840076"/>
                  <a:pt x="724094" y="6833850"/>
                  <a:pt x="661402" y="6830862"/>
                </a:cubicBezTo>
                <a:cubicBezTo>
                  <a:pt x="596751" y="6827874"/>
                  <a:pt x="531121" y="6821151"/>
                  <a:pt x="466470" y="6824886"/>
                </a:cubicBezTo>
                <a:cubicBezTo>
                  <a:pt x="384676" y="6829866"/>
                  <a:pt x="303373" y="6838831"/>
                  <a:pt x="221335" y="6834597"/>
                </a:cubicBezTo>
                <a:cubicBezTo>
                  <a:pt x="204682" y="6833850"/>
                  <a:pt x="188520" y="6832605"/>
                  <a:pt x="171377" y="6840076"/>
                </a:cubicBezTo>
                <a:cubicBezTo>
                  <a:pt x="149092" y="6849538"/>
                  <a:pt x="125093" y="6837336"/>
                  <a:pt x="117012" y="6818661"/>
                </a:cubicBezTo>
                <a:cubicBezTo>
                  <a:pt x="92278" y="6764127"/>
                  <a:pt x="67054" y="6708847"/>
                  <a:pt x="69503" y="6645847"/>
                </a:cubicBezTo>
                <a:cubicBezTo>
                  <a:pt x="71217" y="6597041"/>
                  <a:pt x="63626" y="6547986"/>
                  <a:pt x="65830" y="6499927"/>
                </a:cubicBezTo>
                <a:cubicBezTo>
                  <a:pt x="71462" y="6370939"/>
                  <a:pt x="67544" y="6242201"/>
                  <a:pt x="70727" y="6113462"/>
                </a:cubicBezTo>
                <a:cubicBezTo>
                  <a:pt x="72687" y="6038759"/>
                  <a:pt x="80768" y="5962811"/>
                  <a:pt x="74891" y="5889851"/>
                </a:cubicBezTo>
                <a:cubicBezTo>
                  <a:pt x="69993" y="5825855"/>
                  <a:pt x="70238" y="5759867"/>
                  <a:pt x="74401" y="5699357"/>
                </a:cubicBezTo>
                <a:cubicBezTo>
                  <a:pt x="82727" y="5571864"/>
                  <a:pt x="67054" y="5444620"/>
                  <a:pt x="84196" y="5317375"/>
                </a:cubicBezTo>
                <a:cubicBezTo>
                  <a:pt x="90808" y="5268818"/>
                  <a:pt x="92278" y="5216775"/>
                  <a:pt x="81258" y="5165977"/>
                </a:cubicBezTo>
                <a:cubicBezTo>
                  <a:pt x="77095" y="5146803"/>
                  <a:pt x="88849" y="5125886"/>
                  <a:pt x="87870" y="5103724"/>
                </a:cubicBezTo>
                <a:cubicBezTo>
                  <a:pt x="83462" y="5007606"/>
                  <a:pt x="74646" y="4911986"/>
                  <a:pt x="62646" y="4816614"/>
                </a:cubicBezTo>
                <a:cubicBezTo>
                  <a:pt x="56769" y="4771793"/>
                  <a:pt x="60932" y="4725726"/>
                  <a:pt x="61177" y="4680406"/>
                </a:cubicBezTo>
                <a:cubicBezTo>
                  <a:pt x="61422" y="4650275"/>
                  <a:pt x="65585" y="4620145"/>
                  <a:pt x="53585" y="4591011"/>
                </a:cubicBezTo>
                <a:cubicBezTo>
                  <a:pt x="51381" y="4586031"/>
                  <a:pt x="49422" y="4578809"/>
                  <a:pt x="51136" y="4574327"/>
                </a:cubicBezTo>
                <a:cubicBezTo>
                  <a:pt x="77095" y="4503857"/>
                  <a:pt x="31790" y="4430648"/>
                  <a:pt x="51626" y="4365905"/>
                </a:cubicBezTo>
                <a:cubicBezTo>
                  <a:pt x="72197" y="4298921"/>
                  <a:pt x="50402" y="4237665"/>
                  <a:pt x="47463" y="4176657"/>
                </a:cubicBezTo>
                <a:cubicBezTo>
                  <a:pt x="39137" y="4034721"/>
                  <a:pt x="49667" y="3892785"/>
                  <a:pt x="40606" y="3750350"/>
                </a:cubicBezTo>
                <a:cubicBezTo>
                  <a:pt x="34239" y="3646015"/>
                  <a:pt x="39382" y="3538940"/>
                  <a:pt x="43300" y="3433360"/>
                </a:cubicBezTo>
                <a:cubicBezTo>
                  <a:pt x="44524" y="3404226"/>
                  <a:pt x="38402" y="3376336"/>
                  <a:pt x="35218" y="3348696"/>
                </a:cubicBezTo>
                <a:cubicBezTo>
                  <a:pt x="29096" y="3289681"/>
                  <a:pt x="53095" y="3230416"/>
                  <a:pt x="39627" y="3173891"/>
                </a:cubicBezTo>
                <a:cubicBezTo>
                  <a:pt x="20035" y="3092962"/>
                  <a:pt x="35463" y="3011287"/>
                  <a:pt x="28117" y="2929860"/>
                </a:cubicBezTo>
                <a:cubicBezTo>
                  <a:pt x="20525" y="2847438"/>
                  <a:pt x="-2495" y="2764268"/>
                  <a:pt x="12444" y="2676616"/>
                </a:cubicBezTo>
                <a:cubicBezTo>
                  <a:pt x="18811" y="2638518"/>
                  <a:pt x="13668" y="2587470"/>
                  <a:pt x="5097" y="2542400"/>
                </a:cubicBezTo>
                <a:cubicBezTo>
                  <a:pt x="-3719" y="2494340"/>
                  <a:pt x="199" y="2442048"/>
                  <a:pt x="7056" y="2395483"/>
                </a:cubicBezTo>
                <a:cubicBezTo>
                  <a:pt x="17586" y="2327005"/>
                  <a:pt x="-5678" y="2263009"/>
                  <a:pt x="2648" y="2196773"/>
                </a:cubicBezTo>
                <a:cubicBezTo>
                  <a:pt x="10485" y="2132777"/>
                  <a:pt x="14403" y="2070026"/>
                  <a:pt x="4117" y="2004785"/>
                </a:cubicBezTo>
                <a:cubicBezTo>
                  <a:pt x="-1515" y="1969924"/>
                  <a:pt x="16362" y="1927841"/>
                  <a:pt x="15137" y="1892731"/>
                </a:cubicBezTo>
                <a:cubicBezTo>
                  <a:pt x="12933" y="1817031"/>
                  <a:pt x="29096" y="1742328"/>
                  <a:pt x="21260" y="1667625"/>
                </a:cubicBezTo>
                <a:cubicBezTo>
                  <a:pt x="18076" y="1637495"/>
                  <a:pt x="13423" y="1606866"/>
                  <a:pt x="16852" y="1578230"/>
                </a:cubicBezTo>
                <a:cubicBezTo>
                  <a:pt x="26158" y="1502282"/>
                  <a:pt x="17342" y="1426084"/>
                  <a:pt x="24688" y="1349887"/>
                </a:cubicBezTo>
                <a:cubicBezTo>
                  <a:pt x="34484" y="1250034"/>
                  <a:pt x="19546" y="1149932"/>
                  <a:pt x="26402" y="1049331"/>
                </a:cubicBezTo>
                <a:cubicBezTo>
                  <a:pt x="33749" y="945992"/>
                  <a:pt x="33994" y="841905"/>
                  <a:pt x="34239" y="738317"/>
                </a:cubicBezTo>
                <a:cubicBezTo>
                  <a:pt x="34484" y="666104"/>
                  <a:pt x="47708" y="595136"/>
                  <a:pt x="48687" y="523670"/>
                </a:cubicBezTo>
                <a:cubicBezTo>
                  <a:pt x="49177" y="472622"/>
                  <a:pt x="46483" y="421575"/>
                  <a:pt x="46973" y="370279"/>
                </a:cubicBezTo>
                <a:cubicBezTo>
                  <a:pt x="47953" y="308275"/>
                  <a:pt x="57014" y="246023"/>
                  <a:pt x="51871" y="184268"/>
                </a:cubicBezTo>
                <a:cubicBezTo>
                  <a:pt x="47463" y="133221"/>
                  <a:pt x="54320" y="84415"/>
                  <a:pt x="61911" y="35111"/>
                </a:cubicBezTo>
                <a:cubicBezTo>
                  <a:pt x="63871" y="21664"/>
                  <a:pt x="64605" y="8964"/>
                  <a:pt x="75870" y="0"/>
                </a:cubicBezTo>
                <a:cubicBezTo>
                  <a:pt x="117257" y="33367"/>
                  <a:pt x="160112" y="65241"/>
                  <a:pt x="200029" y="100849"/>
                </a:cubicBezTo>
                <a:cubicBezTo>
                  <a:pt x="247783" y="143181"/>
                  <a:pt x="305822" y="172066"/>
                  <a:pt x="351616" y="214398"/>
                </a:cubicBezTo>
                <a:cubicBezTo>
                  <a:pt x="418716" y="276402"/>
                  <a:pt x="488510" y="333923"/>
                  <a:pt x="560752" y="389453"/>
                </a:cubicBezTo>
                <a:cubicBezTo>
                  <a:pt x="593078" y="414354"/>
                  <a:pt x="627852" y="437761"/>
                  <a:pt x="656994" y="469634"/>
                </a:cubicBezTo>
                <a:cubicBezTo>
                  <a:pt x="697646" y="513709"/>
                  <a:pt x="743195" y="556539"/>
                  <a:pt x="794377" y="586420"/>
                </a:cubicBezTo>
                <a:cubicBezTo>
                  <a:pt x="886946" y="640705"/>
                  <a:pt x="968984" y="705198"/>
                  <a:pt x="1037798" y="787621"/>
                </a:cubicBezTo>
                <a:cubicBezTo>
                  <a:pt x="1049063" y="801067"/>
                  <a:pt x="1060083" y="815012"/>
                  <a:pt x="1078450" y="814265"/>
                </a:cubicBezTo>
                <a:cubicBezTo>
                  <a:pt x="1095837" y="813767"/>
                  <a:pt x="1103428" y="824225"/>
                  <a:pt x="1116163" y="833190"/>
                </a:cubicBezTo>
                <a:cubicBezTo>
                  <a:pt x="1165141" y="867802"/>
                  <a:pt x="1200895" y="916359"/>
                  <a:pt x="1244975" y="954707"/>
                </a:cubicBezTo>
                <a:cubicBezTo>
                  <a:pt x="1313544" y="1014221"/>
                  <a:pt x="1396317" y="1055556"/>
                  <a:pt x="1461457" y="1122789"/>
                </a:cubicBezTo>
                <a:cubicBezTo>
                  <a:pt x="1493783" y="1156157"/>
                  <a:pt x="1532720" y="1187034"/>
                  <a:pt x="1571168" y="1213927"/>
                </a:cubicBezTo>
                <a:cubicBezTo>
                  <a:pt x="1621615" y="1248789"/>
                  <a:pt x="1672797" y="1286140"/>
                  <a:pt x="1713694" y="1328721"/>
                </a:cubicBezTo>
                <a:cubicBezTo>
                  <a:pt x="1777365" y="1394709"/>
                  <a:pt x="1854261" y="1443515"/>
                  <a:pt x="1918422" y="1508507"/>
                </a:cubicBezTo>
                <a:cubicBezTo>
                  <a:pt x="1965931" y="1556815"/>
                  <a:pt x="2028622" y="1589684"/>
                  <a:pt x="2078825" y="1638242"/>
                </a:cubicBezTo>
                <a:cubicBezTo>
                  <a:pt x="2097192" y="1655921"/>
                  <a:pt x="2115558" y="1682316"/>
                  <a:pt x="2136129" y="1689289"/>
                </a:cubicBezTo>
                <a:cubicBezTo>
                  <a:pt x="2173108" y="1701988"/>
                  <a:pt x="2210576" y="1722158"/>
                  <a:pt x="2226983" y="1748553"/>
                </a:cubicBezTo>
                <a:cubicBezTo>
                  <a:pt x="2268125" y="1814541"/>
                  <a:pt x="2345510" y="1837948"/>
                  <a:pt x="2385427" y="1902193"/>
                </a:cubicBezTo>
                <a:cubicBezTo>
                  <a:pt x="2389345" y="1908667"/>
                  <a:pt x="2396447" y="1909663"/>
                  <a:pt x="2401835" y="1913398"/>
                </a:cubicBezTo>
                <a:cubicBezTo>
                  <a:pt x="2443956" y="1942035"/>
                  <a:pt x="2490240" y="1962204"/>
                  <a:pt x="2525504" y="2004785"/>
                </a:cubicBezTo>
                <a:cubicBezTo>
                  <a:pt x="2544850" y="2028690"/>
                  <a:pt x="2564931" y="2058821"/>
                  <a:pt x="2590155" y="2075006"/>
                </a:cubicBezTo>
                <a:cubicBezTo>
                  <a:pt x="2646235" y="2111611"/>
                  <a:pt x="2701580" y="2146721"/>
                  <a:pt x="2745170" y="2199263"/>
                </a:cubicBezTo>
                <a:cubicBezTo>
                  <a:pt x="2754476" y="2210966"/>
                  <a:pt x="2767945" y="2225409"/>
                  <a:pt x="2786312" y="2226903"/>
                </a:cubicBezTo>
                <a:cubicBezTo>
                  <a:pt x="2808352" y="2228895"/>
                  <a:pt x="2820841" y="2243338"/>
                  <a:pt x="2834065" y="2258776"/>
                </a:cubicBezTo>
                <a:cubicBezTo>
                  <a:pt x="2877656" y="2307831"/>
                  <a:pt x="2928348" y="2349416"/>
                  <a:pt x="2980754" y="2387515"/>
                </a:cubicBezTo>
                <a:cubicBezTo>
                  <a:pt x="3044426" y="2434080"/>
                  <a:pt x="3105648" y="2484131"/>
                  <a:pt x="3162708" y="2537170"/>
                </a:cubicBezTo>
                <a:cubicBezTo>
                  <a:pt x="3208012" y="2579253"/>
                  <a:pt x="3259439" y="2613617"/>
                  <a:pt x="3303764" y="2657691"/>
                </a:cubicBezTo>
                <a:cubicBezTo>
                  <a:pt x="3361803" y="2715462"/>
                  <a:pt x="3435270" y="2755304"/>
                  <a:pt x="3500411" y="2804359"/>
                </a:cubicBezTo>
                <a:cubicBezTo>
                  <a:pt x="3520492" y="2819299"/>
                  <a:pt x="3553062" y="2822537"/>
                  <a:pt x="3559674" y="2839220"/>
                </a:cubicBezTo>
                <a:cubicBezTo>
                  <a:pt x="3573878" y="2877070"/>
                  <a:pt x="3605958" y="2895995"/>
                  <a:pt x="3629958" y="2922141"/>
                </a:cubicBezTo>
                <a:cubicBezTo>
                  <a:pt x="3648569" y="2942560"/>
                  <a:pt x="3667916" y="2967710"/>
                  <a:pt x="3699506" y="2972441"/>
                </a:cubicBezTo>
                <a:cubicBezTo>
                  <a:pt x="3688241" y="3025480"/>
                  <a:pt x="3690935" y="3081508"/>
                  <a:pt x="3678691" y="3132057"/>
                </a:cubicBezTo>
                <a:cubicBezTo>
                  <a:pt x="3662528" y="3201033"/>
                  <a:pt x="3675507" y="3267519"/>
                  <a:pt x="3688486" y="3327779"/>
                </a:cubicBezTo>
                <a:cubicBezTo>
                  <a:pt x="3704649" y="3403479"/>
                  <a:pt x="3697792" y="3486648"/>
                  <a:pt x="3741872" y="3555873"/>
                </a:cubicBezTo>
                <a:cubicBezTo>
                  <a:pt x="3723995" y="3614142"/>
                  <a:pt x="3769055" y="3658466"/>
                  <a:pt x="3784728" y="3706027"/>
                </a:cubicBezTo>
                <a:cubicBezTo>
                  <a:pt x="3810197" y="3782971"/>
                  <a:pt x="3839094" y="3862903"/>
                  <a:pt x="3883664" y="3933622"/>
                </a:cubicBezTo>
                <a:cubicBezTo>
                  <a:pt x="3903500" y="3964998"/>
                  <a:pt x="3906438" y="4008077"/>
                  <a:pt x="3934846" y="4031484"/>
                </a:cubicBezTo>
                <a:cubicBezTo>
                  <a:pt x="3998517" y="4084274"/>
                  <a:pt x="4020557" y="4166198"/>
                  <a:pt x="4075657" y="4225961"/>
                </a:cubicBezTo>
                <a:cubicBezTo>
                  <a:pt x="4117044" y="4270783"/>
                  <a:pt x="4150838" y="4328055"/>
                  <a:pt x="4193449" y="4372379"/>
                </a:cubicBezTo>
                <a:cubicBezTo>
                  <a:pt x="4265447" y="4447332"/>
                  <a:pt x="4349689" y="4510580"/>
                  <a:pt x="4429034" y="4578311"/>
                </a:cubicBezTo>
                <a:cubicBezTo>
                  <a:pt x="4520622" y="4656252"/>
                  <a:pt x="4614905" y="4730955"/>
                  <a:pt x="4703310" y="4812132"/>
                </a:cubicBezTo>
                <a:cubicBezTo>
                  <a:pt x="4817919" y="4917215"/>
                  <a:pt x="4935956" y="5018811"/>
                  <a:pt x="5060360" y="5110945"/>
                </a:cubicBezTo>
                <a:cubicBezTo>
                  <a:pt x="5145337" y="5173945"/>
                  <a:pt x="5233742" y="5232213"/>
                  <a:pt x="5310882" y="5305423"/>
                </a:cubicBezTo>
                <a:cubicBezTo>
                  <a:pt x="5350309" y="5343272"/>
                  <a:pt x="5400022" y="5365185"/>
                  <a:pt x="5443123" y="5397058"/>
                </a:cubicBezTo>
                <a:cubicBezTo>
                  <a:pt x="5461979" y="5411003"/>
                  <a:pt x="5483285" y="5412995"/>
                  <a:pt x="5502876" y="5399549"/>
                </a:cubicBezTo>
                <a:cubicBezTo>
                  <a:pt x="5563853" y="5358711"/>
                  <a:pt x="5627770" y="5322853"/>
                  <a:pt x="5679441" y="5268071"/>
                </a:cubicBezTo>
                <a:cubicBezTo>
                  <a:pt x="5723277" y="5221506"/>
                  <a:pt x="5775438" y="5184652"/>
                  <a:pt x="5828579" y="5149044"/>
                </a:cubicBezTo>
                <a:cubicBezTo>
                  <a:pt x="5938045" y="5075337"/>
                  <a:pt x="6043838" y="4995902"/>
                  <a:pt x="6138855" y="4904764"/>
                </a:cubicBezTo>
                <a:cubicBezTo>
                  <a:pt x="6208893" y="4837282"/>
                  <a:pt x="6286524" y="4780259"/>
                  <a:pt x="6358031" y="4715267"/>
                </a:cubicBezTo>
                <a:cubicBezTo>
                  <a:pt x="6417295" y="4661979"/>
                  <a:pt x="6476068" y="4607944"/>
                  <a:pt x="6537781" y="4556647"/>
                </a:cubicBezTo>
                <a:cubicBezTo>
                  <a:pt x="6603166" y="4502612"/>
                  <a:pt x="6672715" y="4452561"/>
                  <a:pt x="6732223" y="4389810"/>
                </a:cubicBezTo>
                <a:cubicBezTo>
                  <a:pt x="6763079" y="4357190"/>
                  <a:pt x="6786344" y="4318842"/>
                  <a:pt x="6819404" y="4288463"/>
                </a:cubicBezTo>
                <a:cubicBezTo>
                  <a:pt x="6854423" y="4256091"/>
                  <a:pt x="6869117" y="4205044"/>
                  <a:pt x="6913442" y="4179894"/>
                </a:cubicBezTo>
                <a:cubicBezTo>
                  <a:pt x="6922748" y="4174416"/>
                  <a:pt x="6928135" y="4163708"/>
                  <a:pt x="6933033" y="4152503"/>
                </a:cubicBezTo>
                <a:cubicBezTo>
                  <a:pt x="6947971" y="4120380"/>
                  <a:pt x="6960706" y="4086266"/>
                  <a:pt x="6982501" y="4059124"/>
                </a:cubicBezTo>
                <a:cubicBezTo>
                  <a:pt x="7037601" y="3990148"/>
                  <a:pt x="7062825" y="3904239"/>
                  <a:pt x="7110823" y="3831030"/>
                </a:cubicBezTo>
                <a:cubicBezTo>
                  <a:pt x="7125516" y="3808370"/>
                  <a:pt x="7122823" y="3774256"/>
                  <a:pt x="7136047" y="3750101"/>
                </a:cubicBezTo>
                <a:cubicBezTo>
                  <a:pt x="7170331" y="3687849"/>
                  <a:pt x="7173025" y="3616383"/>
                  <a:pt x="7194086" y="3550146"/>
                </a:cubicBezTo>
                <a:cubicBezTo>
                  <a:pt x="7203147" y="3522257"/>
                  <a:pt x="7222983" y="3497107"/>
                  <a:pt x="7221023" y="3465731"/>
                </a:cubicBezTo>
                <a:cubicBezTo>
                  <a:pt x="7218085" y="3417672"/>
                  <a:pt x="7226166" y="3371107"/>
                  <a:pt x="7241104" y="3326534"/>
                </a:cubicBezTo>
                <a:cubicBezTo>
                  <a:pt x="7253104" y="3290926"/>
                  <a:pt x="7250165" y="3251831"/>
                  <a:pt x="7248451" y="3219211"/>
                </a:cubicBezTo>
                <a:cubicBezTo>
                  <a:pt x="7245268" y="3157207"/>
                  <a:pt x="7256043" y="3093460"/>
                  <a:pt x="7238166" y="3032453"/>
                </a:cubicBezTo>
                <a:cubicBezTo>
                  <a:pt x="7300613" y="2985390"/>
                  <a:pt x="7369427" y="2947291"/>
                  <a:pt x="7422323" y="2886034"/>
                </a:cubicBezTo>
                <a:cubicBezTo>
                  <a:pt x="7441669" y="2863374"/>
                  <a:pt x="7451710" y="2819050"/>
                  <a:pt x="7496770" y="2825276"/>
                </a:cubicBezTo>
                <a:cubicBezTo>
                  <a:pt x="7498239" y="2825276"/>
                  <a:pt x="7499953" y="2820544"/>
                  <a:pt x="7501912" y="2819050"/>
                </a:cubicBezTo>
                <a:cubicBezTo>
                  <a:pt x="7542809" y="2785932"/>
                  <a:pt x="7579542" y="2743351"/>
                  <a:pt x="7625582" y="2722683"/>
                </a:cubicBezTo>
                <a:cubicBezTo>
                  <a:pt x="7702722" y="2687573"/>
                  <a:pt x="7754639" y="2622083"/>
                  <a:pt x="7815616" y="2570538"/>
                </a:cubicBezTo>
                <a:cubicBezTo>
                  <a:pt x="7878308" y="2517498"/>
                  <a:pt x="7942224" y="2464210"/>
                  <a:pt x="8004916" y="2410673"/>
                </a:cubicBezTo>
                <a:cubicBezTo>
                  <a:pt x="8066139" y="2358381"/>
                  <a:pt x="8131279" y="2310820"/>
                  <a:pt x="8186869" y="2251804"/>
                </a:cubicBezTo>
                <a:cubicBezTo>
                  <a:pt x="8193481" y="2244832"/>
                  <a:pt x="8200828" y="2234373"/>
                  <a:pt x="8209154" y="2232879"/>
                </a:cubicBezTo>
                <a:cubicBezTo>
                  <a:pt x="8275764" y="2221674"/>
                  <a:pt x="8301233" y="2154939"/>
                  <a:pt x="8353150" y="2122318"/>
                </a:cubicBezTo>
                <a:cubicBezTo>
                  <a:pt x="8392577" y="2097417"/>
                  <a:pt x="8444738" y="2077247"/>
                  <a:pt x="8460901" y="2022963"/>
                </a:cubicBezTo>
                <a:cubicBezTo>
                  <a:pt x="8461391" y="2021967"/>
                  <a:pt x="8463105" y="2020971"/>
                  <a:pt x="8464329" y="2020722"/>
                </a:cubicBezTo>
                <a:cubicBezTo>
                  <a:pt x="8513062" y="1997315"/>
                  <a:pt x="8538041" y="1941288"/>
                  <a:pt x="8592897" y="1926596"/>
                </a:cubicBezTo>
                <a:cubicBezTo>
                  <a:pt x="8638936" y="1914145"/>
                  <a:pt x="8650935" y="1860608"/>
                  <a:pt x="8691832" y="1841434"/>
                </a:cubicBezTo>
                <a:cubicBezTo>
                  <a:pt x="8726851" y="1824751"/>
                  <a:pt x="8752565" y="1796612"/>
                  <a:pt x="8773870" y="1764739"/>
                </a:cubicBezTo>
                <a:cubicBezTo>
                  <a:pt x="8783666" y="1750296"/>
                  <a:pt x="8794196" y="1735854"/>
                  <a:pt x="8809624" y="1728881"/>
                </a:cubicBezTo>
                <a:cubicBezTo>
                  <a:pt x="8858112" y="1707218"/>
                  <a:pt x="8902437" y="1675593"/>
                  <a:pt x="8936967" y="1638740"/>
                </a:cubicBezTo>
                <a:cubicBezTo>
                  <a:pt x="8995740" y="1575491"/>
                  <a:pt x="9072391" y="1536396"/>
                  <a:pt x="9132634" y="1473894"/>
                </a:cubicBezTo>
                <a:cubicBezTo>
                  <a:pt x="9175979" y="1428326"/>
                  <a:pt x="9232794" y="1393962"/>
                  <a:pt x="9280303" y="1349638"/>
                </a:cubicBezTo>
                <a:cubicBezTo>
                  <a:pt x="9335158" y="1298342"/>
                  <a:pt x="9399809" y="1257255"/>
                  <a:pt x="9453929" y="1206208"/>
                </a:cubicBezTo>
                <a:cubicBezTo>
                  <a:pt x="9503152" y="1160141"/>
                  <a:pt x="9567558" y="1131505"/>
                  <a:pt x="9605516" y="1072240"/>
                </a:cubicBezTo>
                <a:cubicBezTo>
                  <a:pt x="9613108" y="1060288"/>
                  <a:pt x="9628536" y="1056055"/>
                  <a:pt x="9640046" y="1048335"/>
                </a:cubicBezTo>
                <a:cubicBezTo>
                  <a:pt x="9690003" y="1014719"/>
                  <a:pt x="9745593" y="985086"/>
                  <a:pt x="9786000" y="941510"/>
                </a:cubicBezTo>
                <a:cubicBezTo>
                  <a:pt x="9835713" y="887972"/>
                  <a:pt x="9882977" y="835929"/>
                  <a:pt x="9953015" y="810779"/>
                </a:cubicBezTo>
                <a:cubicBezTo>
                  <a:pt x="9961831" y="807791"/>
                  <a:pt x="9970157" y="799822"/>
                  <a:pt x="9975300" y="791854"/>
                </a:cubicBezTo>
                <a:cubicBezTo>
                  <a:pt x="9995136" y="762969"/>
                  <a:pt x="10017421" y="737321"/>
                  <a:pt x="10045584" y="715657"/>
                </a:cubicBezTo>
                <a:cubicBezTo>
                  <a:pt x="10105337" y="669839"/>
                  <a:pt x="10157498" y="613064"/>
                  <a:pt x="10229251" y="583930"/>
                </a:cubicBezTo>
                <a:cubicBezTo>
                  <a:pt x="10239291" y="579946"/>
                  <a:pt x="10248352" y="571480"/>
                  <a:pt x="10255699" y="563262"/>
                </a:cubicBezTo>
                <a:cubicBezTo>
                  <a:pt x="10315207" y="497523"/>
                  <a:pt x="10384266" y="441247"/>
                  <a:pt x="10455529" y="391445"/>
                </a:cubicBezTo>
                <a:cubicBezTo>
                  <a:pt x="10514548" y="350358"/>
                  <a:pt x="10571607" y="303793"/>
                  <a:pt x="10622544" y="256730"/>
                </a:cubicBezTo>
                <a:cubicBezTo>
                  <a:pt x="10682787" y="200952"/>
                  <a:pt x="10753560" y="161110"/>
                  <a:pt x="10813313" y="105581"/>
                </a:cubicBezTo>
                <a:cubicBezTo>
                  <a:pt x="10834374" y="85660"/>
                  <a:pt x="10852006" y="54782"/>
                  <a:pt x="10886291" y="51545"/>
                </a:cubicBezTo>
                <a:close/>
                <a:moveTo>
                  <a:pt x="5823927" y="6358987"/>
                </a:moveTo>
                <a:cubicBezTo>
                  <a:pt x="5793560" y="6348279"/>
                  <a:pt x="5771520" y="6370192"/>
                  <a:pt x="5745807" y="6374924"/>
                </a:cubicBezTo>
                <a:cubicBezTo>
                  <a:pt x="5720583" y="6379655"/>
                  <a:pt x="5711767" y="6394844"/>
                  <a:pt x="5713236" y="6417255"/>
                </a:cubicBezTo>
                <a:cubicBezTo>
                  <a:pt x="5714706" y="6441160"/>
                  <a:pt x="5722787" y="6458591"/>
                  <a:pt x="5750704" y="6466061"/>
                </a:cubicBezTo>
                <a:cubicBezTo>
                  <a:pt x="5786458" y="6475275"/>
                  <a:pt x="5820743" y="6458093"/>
                  <a:pt x="5855517" y="6466061"/>
                </a:cubicBezTo>
                <a:cubicBezTo>
                  <a:pt x="5934862" y="6484488"/>
                  <a:pt x="6014696" y="6462326"/>
                  <a:pt x="6094530" y="6466061"/>
                </a:cubicBezTo>
                <a:cubicBezTo>
                  <a:pt x="6173384" y="6470046"/>
                  <a:pt x="6249055" y="6426718"/>
                  <a:pt x="6330849" y="6425473"/>
                </a:cubicBezTo>
                <a:cubicBezTo>
                  <a:pt x="6363419" y="6424726"/>
                  <a:pt x="6373704" y="6393350"/>
                  <a:pt x="6375663" y="6365959"/>
                </a:cubicBezTo>
                <a:cubicBezTo>
                  <a:pt x="6378112" y="6334086"/>
                  <a:pt x="6352154" y="6327861"/>
                  <a:pt x="6327175" y="6325619"/>
                </a:cubicBezTo>
                <a:cubicBezTo>
                  <a:pt x="6312972" y="6324125"/>
                  <a:pt x="6298278" y="6321635"/>
                  <a:pt x="6284809" y="6324872"/>
                </a:cubicBezTo>
                <a:cubicBezTo>
                  <a:pt x="6207179" y="6343548"/>
                  <a:pt x="6128080" y="6345042"/>
                  <a:pt x="6049225" y="6352762"/>
                </a:cubicBezTo>
                <a:cubicBezTo>
                  <a:pt x="5972820" y="6360232"/>
                  <a:pt x="5897393" y="6345042"/>
                  <a:pt x="5823927" y="6358987"/>
                </a:cubicBezTo>
                <a:close/>
                <a:moveTo>
                  <a:pt x="4331812" y="6316406"/>
                </a:moveTo>
                <a:cubicBezTo>
                  <a:pt x="4310017" y="6315410"/>
                  <a:pt x="4298997" y="6311924"/>
                  <a:pt x="4290181" y="6314663"/>
                </a:cubicBezTo>
                <a:cubicBezTo>
                  <a:pt x="4263243" y="6323627"/>
                  <a:pt x="4228714" y="6327612"/>
                  <a:pt x="4227489" y="6366208"/>
                </a:cubicBezTo>
                <a:cubicBezTo>
                  <a:pt x="4226510" y="6401568"/>
                  <a:pt x="4243162" y="6414018"/>
                  <a:pt x="4281855" y="6419247"/>
                </a:cubicBezTo>
                <a:cubicBezTo>
                  <a:pt x="4353363" y="6428212"/>
                  <a:pt x="4423401" y="6419994"/>
                  <a:pt x="4493929" y="6418998"/>
                </a:cubicBezTo>
                <a:cubicBezTo>
                  <a:pt x="4558335" y="6418002"/>
                  <a:pt x="4622986" y="6420243"/>
                  <a:pt x="4687148" y="6417006"/>
                </a:cubicBezTo>
                <a:cubicBezTo>
                  <a:pt x="4704290" y="6416010"/>
                  <a:pt x="4718249" y="6412026"/>
                  <a:pt x="4734656" y="6421738"/>
                </a:cubicBezTo>
                <a:cubicBezTo>
                  <a:pt x="4757431" y="6434437"/>
                  <a:pt x="4837020" y="6415014"/>
                  <a:pt x="4852938" y="6394346"/>
                </a:cubicBezTo>
                <a:cubicBezTo>
                  <a:pt x="4862734" y="6381896"/>
                  <a:pt x="4872774" y="6365710"/>
                  <a:pt x="4863468" y="6351019"/>
                </a:cubicBezTo>
                <a:cubicBezTo>
                  <a:pt x="4847061" y="6325121"/>
                  <a:pt x="4824286" y="6308189"/>
                  <a:pt x="4790491" y="6307442"/>
                </a:cubicBezTo>
                <a:cubicBezTo>
                  <a:pt x="4721677" y="6305699"/>
                  <a:pt x="4652863" y="6312422"/>
                  <a:pt x="4583804" y="6303955"/>
                </a:cubicBezTo>
                <a:cubicBezTo>
                  <a:pt x="4565682" y="6301714"/>
                  <a:pt x="4550989" y="6284035"/>
                  <a:pt x="4531642" y="6292999"/>
                </a:cubicBezTo>
                <a:cubicBezTo>
                  <a:pt x="4463563" y="6323876"/>
                  <a:pt x="4388872" y="6292252"/>
                  <a:pt x="4331812" y="6316406"/>
                </a:cubicBezTo>
                <a:close/>
                <a:moveTo>
                  <a:pt x="10301004" y="2473175"/>
                </a:moveTo>
                <a:cubicBezTo>
                  <a:pt x="10296841" y="2544890"/>
                  <a:pt x="10320595" y="2591455"/>
                  <a:pt x="10335778" y="2640261"/>
                </a:cubicBezTo>
                <a:cubicBezTo>
                  <a:pt x="10339207" y="2650470"/>
                  <a:pt x="10345329" y="2663917"/>
                  <a:pt x="10358798" y="2662174"/>
                </a:cubicBezTo>
                <a:cubicBezTo>
                  <a:pt x="10372022" y="2660431"/>
                  <a:pt x="10364185" y="2644743"/>
                  <a:pt x="10369328" y="2637273"/>
                </a:cubicBezTo>
                <a:cubicBezTo>
                  <a:pt x="10418061" y="2562818"/>
                  <a:pt x="10392837" y="2475416"/>
                  <a:pt x="10406306" y="2394985"/>
                </a:cubicBezTo>
                <a:cubicBezTo>
                  <a:pt x="10427612" y="2268737"/>
                  <a:pt x="10394552" y="2140496"/>
                  <a:pt x="10385491" y="2012754"/>
                </a:cubicBezTo>
                <a:cubicBezTo>
                  <a:pt x="10384021" y="1990592"/>
                  <a:pt x="10375450" y="1974406"/>
                  <a:pt x="10351206" y="1971169"/>
                </a:cubicBezTo>
                <a:cubicBezTo>
                  <a:pt x="10328921" y="1968430"/>
                  <a:pt x="10309575" y="1970920"/>
                  <a:pt x="10299045" y="1996070"/>
                </a:cubicBezTo>
                <a:cubicBezTo>
                  <a:pt x="10288514" y="2020224"/>
                  <a:pt x="10284106" y="2044378"/>
                  <a:pt x="10282147" y="2070773"/>
                </a:cubicBezTo>
                <a:cubicBezTo>
                  <a:pt x="10276760" y="2147469"/>
                  <a:pt x="10316187" y="2221425"/>
                  <a:pt x="10298065" y="2296875"/>
                </a:cubicBezTo>
                <a:cubicBezTo>
                  <a:pt x="10281657" y="2363112"/>
                  <a:pt x="10315452" y="2426859"/>
                  <a:pt x="10301004" y="2473175"/>
                </a:cubicBezTo>
                <a:close/>
                <a:moveTo>
                  <a:pt x="7351550" y="6424726"/>
                </a:moveTo>
                <a:cubicBezTo>
                  <a:pt x="7440200" y="6439915"/>
                  <a:pt x="7527626" y="6396836"/>
                  <a:pt x="7619704" y="6385631"/>
                </a:cubicBezTo>
                <a:cubicBezTo>
                  <a:pt x="7636112" y="6383639"/>
                  <a:pt x="7653254" y="6377165"/>
                  <a:pt x="7657172" y="6355999"/>
                </a:cubicBezTo>
                <a:cubicBezTo>
                  <a:pt x="7661580" y="6333588"/>
                  <a:pt x="7650560" y="6317900"/>
                  <a:pt x="7635377" y="6303208"/>
                </a:cubicBezTo>
                <a:cubicBezTo>
                  <a:pt x="7619704" y="6287770"/>
                  <a:pt x="7603297" y="6298975"/>
                  <a:pt x="7587134" y="6299722"/>
                </a:cubicBezTo>
                <a:cubicBezTo>
                  <a:pt x="7545258" y="6300967"/>
                  <a:pt x="7505341" y="6315161"/>
                  <a:pt x="7464199" y="6322133"/>
                </a:cubicBezTo>
                <a:cubicBezTo>
                  <a:pt x="7387794" y="6335331"/>
                  <a:pt x="7311143" y="6311924"/>
                  <a:pt x="7237431" y="6327861"/>
                </a:cubicBezTo>
                <a:cubicBezTo>
                  <a:pt x="7176454" y="6340560"/>
                  <a:pt x="7116945" y="6329853"/>
                  <a:pt x="7056947" y="6334335"/>
                </a:cubicBezTo>
                <a:cubicBezTo>
                  <a:pt x="7024867" y="6336825"/>
                  <a:pt x="6983725" y="6319892"/>
                  <a:pt x="6972705" y="6368449"/>
                </a:cubicBezTo>
                <a:cubicBezTo>
                  <a:pt x="6961685" y="6418500"/>
                  <a:pt x="7006745" y="6418749"/>
                  <a:pt x="7034417" y="6426220"/>
                </a:cubicBezTo>
                <a:cubicBezTo>
                  <a:pt x="7081436" y="6438919"/>
                  <a:pt x="7138006" y="6463820"/>
                  <a:pt x="7177188" y="6448133"/>
                </a:cubicBezTo>
                <a:cubicBezTo>
                  <a:pt x="7234248" y="6425473"/>
                  <a:pt x="7288858" y="6430702"/>
                  <a:pt x="7351550" y="6424726"/>
                </a:cubicBezTo>
                <a:close/>
                <a:moveTo>
                  <a:pt x="10375450" y="5770326"/>
                </a:moveTo>
                <a:cubicBezTo>
                  <a:pt x="10375450" y="5737456"/>
                  <a:pt x="10376920" y="5704089"/>
                  <a:pt x="10375205" y="5671468"/>
                </a:cubicBezTo>
                <a:cubicBezTo>
                  <a:pt x="10373981" y="5649804"/>
                  <a:pt x="10369328" y="5628140"/>
                  <a:pt x="10353410" y="5611706"/>
                </a:cubicBezTo>
                <a:cubicBezTo>
                  <a:pt x="10334554" y="5592034"/>
                  <a:pt x="10312758" y="5595022"/>
                  <a:pt x="10290718" y="5605231"/>
                </a:cubicBezTo>
                <a:cubicBezTo>
                  <a:pt x="10276760" y="5611457"/>
                  <a:pt x="10268678" y="5619923"/>
                  <a:pt x="10270637" y="5638350"/>
                </a:cubicBezTo>
                <a:cubicBezTo>
                  <a:pt x="10275290" y="5689646"/>
                  <a:pt x="10274066" y="5740942"/>
                  <a:pt x="10258883" y="5791242"/>
                </a:cubicBezTo>
                <a:cubicBezTo>
                  <a:pt x="10255699" y="5801701"/>
                  <a:pt x="10252515" y="5815396"/>
                  <a:pt x="10255944" y="5825108"/>
                </a:cubicBezTo>
                <a:cubicBezTo>
                  <a:pt x="10274800" y="5877649"/>
                  <a:pt x="10261821" y="5933179"/>
                  <a:pt x="10273086" y="5986218"/>
                </a:cubicBezTo>
                <a:cubicBezTo>
                  <a:pt x="10278964" y="6013609"/>
                  <a:pt x="10297085" y="6039755"/>
                  <a:pt x="10287535" y="6069636"/>
                </a:cubicBezTo>
                <a:cubicBezTo>
                  <a:pt x="10276515" y="6104249"/>
                  <a:pt x="10291453" y="6137865"/>
                  <a:pt x="10291698" y="6171980"/>
                </a:cubicBezTo>
                <a:cubicBezTo>
                  <a:pt x="10291698" y="6192648"/>
                  <a:pt x="10308105" y="6205347"/>
                  <a:pt x="10326717" y="6210576"/>
                </a:cubicBezTo>
                <a:cubicBezTo>
                  <a:pt x="10344349" y="6215806"/>
                  <a:pt x="10357083" y="6204351"/>
                  <a:pt x="10365410" y="6190158"/>
                </a:cubicBezTo>
                <a:cubicBezTo>
                  <a:pt x="10373246" y="6176960"/>
                  <a:pt x="10383776" y="6164759"/>
                  <a:pt x="10385491" y="6147826"/>
                </a:cubicBezTo>
                <a:cubicBezTo>
                  <a:pt x="10393327" y="6077356"/>
                  <a:pt x="10400674" y="6004645"/>
                  <a:pt x="10389654" y="5935669"/>
                </a:cubicBezTo>
                <a:cubicBezTo>
                  <a:pt x="10380838" y="5880388"/>
                  <a:pt x="10374226" y="5826104"/>
                  <a:pt x="10375450" y="5770326"/>
                </a:cubicBezTo>
                <a:close/>
                <a:moveTo>
                  <a:pt x="10333084" y="3700050"/>
                </a:moveTo>
                <a:cubicBezTo>
                  <a:pt x="10331615" y="3757074"/>
                  <a:pt x="10338717" y="3799406"/>
                  <a:pt x="10365410" y="3837753"/>
                </a:cubicBezTo>
                <a:cubicBezTo>
                  <a:pt x="10379368" y="3857674"/>
                  <a:pt x="10389164" y="3853939"/>
                  <a:pt x="10393082" y="3834267"/>
                </a:cubicBezTo>
                <a:cubicBezTo>
                  <a:pt x="10402878" y="3786955"/>
                  <a:pt x="10428102" y="3744872"/>
                  <a:pt x="10428346" y="3693825"/>
                </a:cubicBezTo>
                <a:cubicBezTo>
                  <a:pt x="10428591" y="3580525"/>
                  <a:pt x="10424428" y="3467723"/>
                  <a:pt x="10411694" y="3355669"/>
                </a:cubicBezTo>
                <a:cubicBezTo>
                  <a:pt x="10406551" y="3312092"/>
                  <a:pt x="10410469" y="3267768"/>
                  <a:pt x="10397245" y="3225187"/>
                </a:cubicBezTo>
                <a:cubicBezTo>
                  <a:pt x="10390389" y="3203523"/>
                  <a:pt x="10377899" y="3191570"/>
                  <a:pt x="10356349" y="3186590"/>
                </a:cubicBezTo>
                <a:cubicBezTo>
                  <a:pt x="10331125" y="3181112"/>
                  <a:pt x="10325493" y="3201282"/>
                  <a:pt x="10315942" y="3216223"/>
                </a:cubicBezTo>
                <a:cubicBezTo>
                  <a:pt x="10302473" y="3237139"/>
                  <a:pt x="10309085" y="3261044"/>
                  <a:pt x="10306636" y="3283455"/>
                </a:cubicBezTo>
                <a:cubicBezTo>
                  <a:pt x="10301249" y="3332262"/>
                  <a:pt x="10315207" y="3380072"/>
                  <a:pt x="10316922" y="3428878"/>
                </a:cubicBezTo>
                <a:cubicBezTo>
                  <a:pt x="10317656" y="3453530"/>
                  <a:pt x="10300514" y="3474447"/>
                  <a:pt x="10308105" y="3500344"/>
                </a:cubicBezTo>
                <a:cubicBezTo>
                  <a:pt x="10328431" y="3569569"/>
                  <a:pt x="10321330" y="3642031"/>
                  <a:pt x="10333084" y="3700050"/>
                </a:cubicBezTo>
                <a:close/>
                <a:moveTo>
                  <a:pt x="10292922" y="1246299"/>
                </a:moveTo>
                <a:cubicBezTo>
                  <a:pt x="10304922" y="1304567"/>
                  <a:pt x="10307126" y="1362338"/>
                  <a:pt x="10336758" y="1413634"/>
                </a:cubicBezTo>
                <a:cubicBezTo>
                  <a:pt x="10348267" y="1433555"/>
                  <a:pt x="10363696" y="1433555"/>
                  <a:pt x="10372267" y="1416622"/>
                </a:cubicBezTo>
                <a:cubicBezTo>
                  <a:pt x="10388919" y="1384251"/>
                  <a:pt x="10411939" y="1352128"/>
                  <a:pt x="10397490" y="1311789"/>
                </a:cubicBezTo>
                <a:cubicBezTo>
                  <a:pt x="10391368" y="1294607"/>
                  <a:pt x="10390878" y="1277674"/>
                  <a:pt x="10396266" y="1260990"/>
                </a:cubicBezTo>
                <a:cubicBezTo>
                  <a:pt x="10416347" y="1199236"/>
                  <a:pt x="10401409" y="1135987"/>
                  <a:pt x="10387940" y="1078714"/>
                </a:cubicBezTo>
                <a:cubicBezTo>
                  <a:pt x="10368838" y="996043"/>
                  <a:pt x="10384266" y="911877"/>
                  <a:pt x="10364920" y="830202"/>
                </a:cubicBezTo>
                <a:cubicBezTo>
                  <a:pt x="10358308" y="802811"/>
                  <a:pt x="10364920" y="770439"/>
                  <a:pt x="10326717" y="763965"/>
                </a:cubicBezTo>
                <a:cubicBezTo>
                  <a:pt x="10299779" y="759732"/>
                  <a:pt x="10266719" y="787372"/>
                  <a:pt x="10269168" y="820241"/>
                </a:cubicBezTo>
                <a:cubicBezTo>
                  <a:pt x="10274800" y="893948"/>
                  <a:pt x="10275290" y="967656"/>
                  <a:pt x="10277249" y="1041363"/>
                </a:cubicBezTo>
                <a:cubicBezTo>
                  <a:pt x="10278964" y="1110339"/>
                  <a:pt x="10320350" y="1176576"/>
                  <a:pt x="10292922" y="1246299"/>
                </a:cubicBezTo>
                <a:close/>
                <a:moveTo>
                  <a:pt x="623689" y="1947264"/>
                </a:moveTo>
                <a:cubicBezTo>
                  <a:pt x="621975" y="1912651"/>
                  <a:pt x="625648" y="1881774"/>
                  <a:pt x="613649" y="1853138"/>
                </a:cubicBezTo>
                <a:cubicBezTo>
                  <a:pt x="607281" y="1838197"/>
                  <a:pt x="597241" y="1826494"/>
                  <a:pt x="578874" y="1825996"/>
                </a:cubicBezTo>
                <a:cubicBezTo>
                  <a:pt x="560018" y="1825249"/>
                  <a:pt x="558058" y="1840687"/>
                  <a:pt x="550222" y="1852640"/>
                </a:cubicBezTo>
                <a:cubicBezTo>
                  <a:pt x="531366" y="1880529"/>
                  <a:pt x="532100" y="1911157"/>
                  <a:pt x="536508" y="1941786"/>
                </a:cubicBezTo>
                <a:cubicBezTo>
                  <a:pt x="545569" y="2007026"/>
                  <a:pt x="503203" y="2066789"/>
                  <a:pt x="520590" y="2134022"/>
                </a:cubicBezTo>
                <a:cubicBezTo>
                  <a:pt x="536263" y="2194781"/>
                  <a:pt x="521325" y="2258776"/>
                  <a:pt x="527202" y="2321278"/>
                </a:cubicBezTo>
                <a:cubicBezTo>
                  <a:pt x="531610" y="2371827"/>
                  <a:pt x="556344" y="2418641"/>
                  <a:pt x="548263" y="2471182"/>
                </a:cubicBezTo>
                <a:cubicBezTo>
                  <a:pt x="545324" y="2489360"/>
                  <a:pt x="559528" y="2514510"/>
                  <a:pt x="584751" y="2517249"/>
                </a:cubicBezTo>
                <a:cubicBezTo>
                  <a:pt x="610220" y="2520487"/>
                  <a:pt x="617077" y="2499570"/>
                  <a:pt x="623689" y="2479898"/>
                </a:cubicBezTo>
                <a:cubicBezTo>
                  <a:pt x="629566" y="2461969"/>
                  <a:pt x="631770" y="2444040"/>
                  <a:pt x="632015" y="2425115"/>
                </a:cubicBezTo>
                <a:cubicBezTo>
                  <a:pt x="633729" y="2355641"/>
                  <a:pt x="610955" y="2287911"/>
                  <a:pt x="621730" y="2217192"/>
                </a:cubicBezTo>
                <a:cubicBezTo>
                  <a:pt x="626138" y="2186812"/>
                  <a:pt x="612424" y="2155686"/>
                  <a:pt x="614873" y="2123563"/>
                </a:cubicBezTo>
                <a:cubicBezTo>
                  <a:pt x="619281" y="2063801"/>
                  <a:pt x="621240" y="2003042"/>
                  <a:pt x="623689" y="1947264"/>
                </a:cubicBezTo>
                <a:close/>
                <a:moveTo>
                  <a:pt x="642545" y="5591785"/>
                </a:moveTo>
                <a:cubicBezTo>
                  <a:pt x="629077" y="5534014"/>
                  <a:pt x="615608" y="5475995"/>
                  <a:pt x="601894" y="5418224"/>
                </a:cubicBezTo>
                <a:cubicBezTo>
                  <a:pt x="601159" y="5414240"/>
                  <a:pt x="598710" y="5410256"/>
                  <a:pt x="596506" y="5406521"/>
                </a:cubicBezTo>
                <a:cubicBezTo>
                  <a:pt x="588180" y="5392576"/>
                  <a:pt x="577895" y="5391829"/>
                  <a:pt x="572262" y="5407268"/>
                </a:cubicBezTo>
                <a:cubicBezTo>
                  <a:pt x="554140" y="5456821"/>
                  <a:pt x="517407" y="5503137"/>
                  <a:pt x="542630" y="5561655"/>
                </a:cubicBezTo>
                <a:cubicBezTo>
                  <a:pt x="545814" y="5569374"/>
                  <a:pt x="545569" y="5578587"/>
                  <a:pt x="545324" y="5587054"/>
                </a:cubicBezTo>
                <a:cubicBezTo>
                  <a:pt x="541896" y="5644326"/>
                  <a:pt x="529651" y="5700354"/>
                  <a:pt x="530631" y="5758622"/>
                </a:cubicBezTo>
                <a:cubicBezTo>
                  <a:pt x="531121" y="5792487"/>
                  <a:pt x="533814" y="5827100"/>
                  <a:pt x="535284" y="5860716"/>
                </a:cubicBezTo>
                <a:cubicBezTo>
                  <a:pt x="537243" y="5911515"/>
                  <a:pt x="533569" y="5964554"/>
                  <a:pt x="563446" y="6013360"/>
                </a:cubicBezTo>
                <a:cubicBezTo>
                  <a:pt x="579364" y="6039755"/>
                  <a:pt x="589404" y="6048470"/>
                  <a:pt x="617812" y="6039506"/>
                </a:cubicBezTo>
                <a:cubicBezTo>
                  <a:pt x="648178" y="6029795"/>
                  <a:pt x="645974" y="6005641"/>
                  <a:pt x="644994" y="5983728"/>
                </a:cubicBezTo>
                <a:cubicBezTo>
                  <a:pt x="643525" y="5941645"/>
                  <a:pt x="652096" y="5901554"/>
                  <a:pt x="642790" y="5857230"/>
                </a:cubicBezTo>
                <a:cubicBezTo>
                  <a:pt x="624669" y="5770824"/>
                  <a:pt x="649158" y="5680931"/>
                  <a:pt x="642545" y="5591785"/>
                </a:cubicBezTo>
                <a:close/>
                <a:moveTo>
                  <a:pt x="1804303" y="6369196"/>
                </a:moveTo>
                <a:cubicBezTo>
                  <a:pt x="1910830" y="6364465"/>
                  <a:pt x="2017602" y="6368947"/>
                  <a:pt x="2123150" y="6350022"/>
                </a:cubicBezTo>
                <a:cubicBezTo>
                  <a:pt x="2147149" y="6346038"/>
                  <a:pt x="2173597" y="6340809"/>
                  <a:pt x="2192454" y="6321137"/>
                </a:cubicBezTo>
                <a:cubicBezTo>
                  <a:pt x="2213514" y="6299473"/>
                  <a:pt x="2210576" y="6280797"/>
                  <a:pt x="2181189" y="6276066"/>
                </a:cubicBezTo>
                <a:cubicBezTo>
                  <a:pt x="2107232" y="6264612"/>
                  <a:pt x="2032541" y="6258636"/>
                  <a:pt x="1957359" y="6265359"/>
                </a:cubicBezTo>
                <a:cubicBezTo>
                  <a:pt x="1901769" y="6270339"/>
                  <a:pt x="1845935" y="6279801"/>
                  <a:pt x="1790345" y="6277809"/>
                </a:cubicBezTo>
                <a:cubicBezTo>
                  <a:pt x="1715653" y="6275070"/>
                  <a:pt x="1643411" y="6297730"/>
                  <a:pt x="1568964" y="6294991"/>
                </a:cubicBezTo>
                <a:cubicBezTo>
                  <a:pt x="1553781" y="6294493"/>
                  <a:pt x="1532720" y="6297232"/>
                  <a:pt x="1535169" y="6323378"/>
                </a:cubicBezTo>
                <a:cubicBezTo>
                  <a:pt x="1537618" y="6345540"/>
                  <a:pt x="1548883" y="6360481"/>
                  <a:pt x="1570189" y="6366706"/>
                </a:cubicBezTo>
                <a:cubicBezTo>
                  <a:pt x="1620881" y="6381398"/>
                  <a:pt x="1672063" y="6392852"/>
                  <a:pt x="1723979" y="6374675"/>
                </a:cubicBezTo>
                <a:cubicBezTo>
                  <a:pt x="1750917" y="6365710"/>
                  <a:pt x="1777365" y="6369694"/>
                  <a:pt x="1804303" y="6369196"/>
                </a:cubicBezTo>
                <a:close/>
                <a:moveTo>
                  <a:pt x="580099" y="3091468"/>
                </a:moveTo>
                <a:cubicBezTo>
                  <a:pt x="551202" y="3130314"/>
                  <a:pt x="540426" y="3167665"/>
                  <a:pt x="534794" y="3210993"/>
                </a:cubicBezTo>
                <a:cubicBezTo>
                  <a:pt x="529651" y="3249341"/>
                  <a:pt x="537977" y="3284700"/>
                  <a:pt x="536508" y="3321554"/>
                </a:cubicBezTo>
                <a:cubicBezTo>
                  <a:pt x="531366" y="3451538"/>
                  <a:pt x="527202" y="3581272"/>
                  <a:pt x="523774" y="3711256"/>
                </a:cubicBezTo>
                <a:cubicBezTo>
                  <a:pt x="523284" y="3737900"/>
                  <a:pt x="539447" y="3753339"/>
                  <a:pt x="563446" y="3761307"/>
                </a:cubicBezTo>
                <a:cubicBezTo>
                  <a:pt x="582303" y="3767532"/>
                  <a:pt x="598955" y="3760809"/>
                  <a:pt x="604343" y="3741884"/>
                </a:cubicBezTo>
                <a:cubicBezTo>
                  <a:pt x="611934" y="3715987"/>
                  <a:pt x="621730" y="3689841"/>
                  <a:pt x="618791" y="3661952"/>
                </a:cubicBezTo>
                <a:cubicBezTo>
                  <a:pt x="613893" y="3616134"/>
                  <a:pt x="618301" y="3571063"/>
                  <a:pt x="620016" y="3525245"/>
                </a:cubicBezTo>
                <a:cubicBezTo>
                  <a:pt x="622220" y="3466478"/>
                  <a:pt x="633240" y="3408210"/>
                  <a:pt x="622954" y="3347700"/>
                </a:cubicBezTo>
                <a:cubicBezTo>
                  <a:pt x="615852" y="3307609"/>
                  <a:pt x="607281" y="3261542"/>
                  <a:pt x="632260" y="3218962"/>
                </a:cubicBezTo>
                <a:cubicBezTo>
                  <a:pt x="651606" y="3185843"/>
                  <a:pt x="637158" y="3151978"/>
                  <a:pt x="611444" y="3126330"/>
                </a:cubicBezTo>
                <a:cubicBezTo>
                  <a:pt x="600669" y="3115622"/>
                  <a:pt x="587935" y="3107156"/>
                  <a:pt x="580099" y="3091468"/>
                </a:cubicBezTo>
                <a:close/>
                <a:moveTo>
                  <a:pt x="8429555" y="6402066"/>
                </a:moveTo>
                <a:cubicBezTo>
                  <a:pt x="8457472" y="6389615"/>
                  <a:pt x="8478778" y="6421987"/>
                  <a:pt x="8507430" y="6413520"/>
                </a:cubicBezTo>
                <a:cubicBezTo>
                  <a:pt x="8573795" y="6393848"/>
                  <a:pt x="8643834" y="6408042"/>
                  <a:pt x="8712158" y="6395840"/>
                </a:cubicBezTo>
                <a:cubicBezTo>
                  <a:pt x="8758932" y="6387374"/>
                  <a:pt x="8804481" y="6373678"/>
                  <a:pt x="8850521" y="6362971"/>
                </a:cubicBezTo>
                <a:cubicBezTo>
                  <a:pt x="8855663" y="6361975"/>
                  <a:pt x="8869132" y="6355003"/>
                  <a:pt x="8863990" y="6351019"/>
                </a:cubicBezTo>
                <a:cubicBezTo>
                  <a:pt x="8844643" y="6335331"/>
                  <a:pt x="8849051" y="6296983"/>
                  <a:pt x="8811828" y="6297979"/>
                </a:cubicBezTo>
                <a:cubicBezTo>
                  <a:pt x="8776564" y="6298726"/>
                  <a:pt x="8741300" y="6304952"/>
                  <a:pt x="8706281" y="6305699"/>
                </a:cubicBezTo>
                <a:cubicBezTo>
                  <a:pt x="8567673" y="6308438"/>
                  <a:pt x="8428820" y="6304952"/>
                  <a:pt x="8290703" y="6317900"/>
                </a:cubicBezTo>
                <a:cubicBezTo>
                  <a:pt x="8267438" y="6319892"/>
                  <a:pt x="8233154" y="6316406"/>
                  <a:pt x="8227276" y="6355252"/>
                </a:cubicBezTo>
                <a:cubicBezTo>
                  <a:pt x="8221154" y="6395342"/>
                  <a:pt x="8251765" y="6397833"/>
                  <a:pt x="8277234" y="6405054"/>
                </a:cubicBezTo>
                <a:cubicBezTo>
                  <a:pt x="8328171" y="6419496"/>
                  <a:pt x="8378863" y="6419994"/>
                  <a:pt x="8429555" y="6402066"/>
                </a:cubicBezTo>
                <a:close/>
                <a:moveTo>
                  <a:pt x="3360824" y="6377414"/>
                </a:moveTo>
                <a:cubicBezTo>
                  <a:pt x="3397802" y="6374426"/>
                  <a:pt x="3443596" y="6365461"/>
                  <a:pt x="3486452" y="6345540"/>
                </a:cubicBezTo>
                <a:cubicBezTo>
                  <a:pt x="3500901" y="6338568"/>
                  <a:pt x="3517063" y="6326117"/>
                  <a:pt x="3492574" y="6311924"/>
                </a:cubicBezTo>
                <a:cubicBezTo>
                  <a:pt x="3457065" y="6291007"/>
                  <a:pt x="3415924" y="6277560"/>
                  <a:pt x="3376986" y="6279054"/>
                </a:cubicBezTo>
                <a:cubicBezTo>
                  <a:pt x="3269969" y="6283786"/>
                  <a:pt x="3162708" y="6284284"/>
                  <a:pt x="3055936" y="6297730"/>
                </a:cubicBezTo>
                <a:cubicBezTo>
                  <a:pt x="3022876" y="6301963"/>
                  <a:pt x="2990795" y="6308936"/>
                  <a:pt x="2955531" y="6299971"/>
                </a:cubicBezTo>
                <a:cubicBezTo>
                  <a:pt x="2920267" y="6291256"/>
                  <a:pt x="2912185" y="6323876"/>
                  <a:pt x="2908757" y="6352513"/>
                </a:cubicBezTo>
                <a:cubicBezTo>
                  <a:pt x="2905328" y="6383141"/>
                  <a:pt x="2920756" y="6393101"/>
                  <a:pt x="2950143" y="6399078"/>
                </a:cubicBezTo>
                <a:cubicBezTo>
                  <a:pt x="3000101" y="6409287"/>
                  <a:pt x="3048589" y="6396836"/>
                  <a:pt x="3097077" y="6394097"/>
                </a:cubicBezTo>
                <a:cubicBezTo>
                  <a:pt x="3144096" y="6391607"/>
                  <a:pt x="3191115" y="6398829"/>
                  <a:pt x="3238624" y="6393350"/>
                </a:cubicBezTo>
                <a:cubicBezTo>
                  <a:pt x="3276092" y="6388370"/>
                  <a:pt x="3312335" y="6372931"/>
                  <a:pt x="3360824" y="6377414"/>
                </a:cubicBezTo>
                <a:close/>
                <a:moveTo>
                  <a:pt x="9917996" y="6366457"/>
                </a:moveTo>
                <a:cubicBezTo>
                  <a:pt x="9937587" y="6364465"/>
                  <a:pt x="9957178" y="6367951"/>
                  <a:pt x="9977259" y="6363967"/>
                </a:cubicBezTo>
                <a:cubicBezTo>
                  <a:pt x="10008605" y="6357742"/>
                  <a:pt x="10027462" y="6341307"/>
                  <a:pt x="10025258" y="6309434"/>
                </a:cubicBezTo>
                <a:cubicBezTo>
                  <a:pt x="10022564" y="6275817"/>
                  <a:pt x="9993912" y="6265359"/>
                  <a:pt x="9966974" y="6263367"/>
                </a:cubicBezTo>
                <a:cubicBezTo>
                  <a:pt x="9934893" y="6261126"/>
                  <a:pt x="9902078" y="6266355"/>
                  <a:pt x="9869508" y="6267351"/>
                </a:cubicBezTo>
                <a:cubicBezTo>
                  <a:pt x="9785510" y="6269592"/>
                  <a:pt x="9703717" y="6300220"/>
                  <a:pt x="9618006" y="6287521"/>
                </a:cubicBezTo>
                <a:cubicBezTo>
                  <a:pt x="9592047" y="6283537"/>
                  <a:pt x="9564865" y="6299971"/>
                  <a:pt x="9535478" y="6296236"/>
                </a:cubicBezTo>
                <a:cubicBezTo>
                  <a:pt x="9520784" y="6294493"/>
                  <a:pt x="9505111" y="6314663"/>
                  <a:pt x="9508295" y="6329604"/>
                </a:cubicBezTo>
                <a:cubicBezTo>
                  <a:pt x="9512948" y="6354007"/>
                  <a:pt x="9520784" y="6382394"/>
                  <a:pt x="9552865" y="6384884"/>
                </a:cubicBezTo>
                <a:cubicBezTo>
                  <a:pt x="9627312" y="6390611"/>
                  <a:pt x="9701758" y="6388619"/>
                  <a:pt x="9775715" y="6382643"/>
                </a:cubicBezTo>
                <a:cubicBezTo>
                  <a:pt x="9822979" y="6378410"/>
                  <a:pt x="9870242" y="6368200"/>
                  <a:pt x="9917996" y="6366457"/>
                </a:cubicBezTo>
                <a:close/>
                <a:moveTo>
                  <a:pt x="803438" y="6290011"/>
                </a:moveTo>
                <a:cubicBezTo>
                  <a:pt x="749562" y="6284782"/>
                  <a:pt x="696666" y="6296485"/>
                  <a:pt x="643280" y="6299971"/>
                </a:cubicBezTo>
                <a:cubicBezTo>
                  <a:pt x="624424" y="6301465"/>
                  <a:pt x="603853" y="6308438"/>
                  <a:pt x="604343" y="6336576"/>
                </a:cubicBezTo>
                <a:cubicBezTo>
                  <a:pt x="604832" y="6359734"/>
                  <a:pt x="621485" y="6360481"/>
                  <a:pt x="636423" y="6369196"/>
                </a:cubicBezTo>
                <a:cubicBezTo>
                  <a:pt x="686381" y="6397833"/>
                  <a:pt x="743195" y="6388619"/>
                  <a:pt x="788990" y="6378908"/>
                </a:cubicBezTo>
                <a:cubicBezTo>
                  <a:pt x="860498" y="6363718"/>
                  <a:pt x="929556" y="6380651"/>
                  <a:pt x="999595" y="6373928"/>
                </a:cubicBezTo>
                <a:cubicBezTo>
                  <a:pt x="1052491" y="6368449"/>
                  <a:pt x="1106367" y="6367951"/>
                  <a:pt x="1158773" y="6356497"/>
                </a:cubicBezTo>
                <a:cubicBezTo>
                  <a:pt x="1179099" y="6352015"/>
                  <a:pt x="1214608" y="6351517"/>
                  <a:pt x="1213874" y="6327612"/>
                </a:cubicBezTo>
                <a:cubicBezTo>
                  <a:pt x="1212894" y="6305450"/>
                  <a:pt x="1178365" y="6300469"/>
                  <a:pt x="1156569" y="6292003"/>
                </a:cubicBezTo>
                <a:cubicBezTo>
                  <a:pt x="1150202" y="6289513"/>
                  <a:pt x="1142121" y="6291505"/>
                  <a:pt x="1135509" y="6289513"/>
                </a:cubicBezTo>
                <a:cubicBezTo>
                  <a:pt x="1099265" y="6278307"/>
                  <a:pt x="1061552" y="6294742"/>
                  <a:pt x="1027268" y="6288019"/>
                </a:cubicBezTo>
                <a:cubicBezTo>
                  <a:pt x="951596" y="6272829"/>
                  <a:pt x="877885" y="6292252"/>
                  <a:pt x="803438" y="6290011"/>
                </a:cubicBezTo>
                <a:close/>
                <a:moveTo>
                  <a:pt x="10355124" y="4671939"/>
                </a:moveTo>
                <a:cubicBezTo>
                  <a:pt x="10365410" y="4643054"/>
                  <a:pt x="10352431" y="4618153"/>
                  <a:pt x="10347043" y="4591758"/>
                </a:cubicBezTo>
                <a:cubicBezTo>
                  <a:pt x="10341166" y="4563371"/>
                  <a:pt x="10330146" y="4550422"/>
                  <a:pt x="10298310" y="4554655"/>
                </a:cubicBezTo>
                <a:cubicBezTo>
                  <a:pt x="10267699" y="4558888"/>
                  <a:pt x="10268433" y="4580054"/>
                  <a:pt x="10265740" y="4600722"/>
                </a:cubicBezTo>
                <a:cubicBezTo>
                  <a:pt x="10257168" y="4666710"/>
                  <a:pt x="10270148" y="4730955"/>
                  <a:pt x="10278719" y="4795698"/>
                </a:cubicBezTo>
                <a:cubicBezTo>
                  <a:pt x="10285331" y="4844753"/>
                  <a:pt x="10289004" y="4893808"/>
                  <a:pt x="10295371" y="4942614"/>
                </a:cubicBezTo>
                <a:cubicBezTo>
                  <a:pt x="10303453" y="5002376"/>
                  <a:pt x="10314962" y="5059898"/>
                  <a:pt x="10334798" y="5116423"/>
                </a:cubicBezTo>
                <a:cubicBezTo>
                  <a:pt x="10337247" y="5123147"/>
                  <a:pt x="10341166" y="5129870"/>
                  <a:pt x="10349247" y="5129372"/>
                </a:cubicBezTo>
                <a:cubicBezTo>
                  <a:pt x="10358798" y="5129123"/>
                  <a:pt x="10357818" y="5119910"/>
                  <a:pt x="10360512" y="5113435"/>
                </a:cubicBezTo>
                <a:cubicBezTo>
                  <a:pt x="10389899" y="5037736"/>
                  <a:pt x="10400184" y="4959049"/>
                  <a:pt x="10388674" y="4878618"/>
                </a:cubicBezTo>
                <a:cubicBezTo>
                  <a:pt x="10378389" y="4809642"/>
                  <a:pt x="10366144" y="4740915"/>
                  <a:pt x="10355124" y="4671939"/>
                </a:cubicBezTo>
                <a:close/>
                <a:moveTo>
                  <a:pt x="606302" y="859585"/>
                </a:moveTo>
                <a:cubicBezTo>
                  <a:pt x="609730" y="831447"/>
                  <a:pt x="602873" y="805550"/>
                  <a:pt x="592098" y="779902"/>
                </a:cubicBezTo>
                <a:cubicBezTo>
                  <a:pt x="585486" y="763467"/>
                  <a:pt x="579854" y="745787"/>
                  <a:pt x="558793" y="746534"/>
                </a:cubicBezTo>
                <a:cubicBezTo>
                  <a:pt x="540181" y="747032"/>
                  <a:pt x="535529" y="763467"/>
                  <a:pt x="527937" y="777660"/>
                </a:cubicBezTo>
                <a:cubicBezTo>
                  <a:pt x="491693" y="844893"/>
                  <a:pt x="520590" y="915612"/>
                  <a:pt x="519366" y="983841"/>
                </a:cubicBezTo>
                <a:cubicBezTo>
                  <a:pt x="518386" y="1049829"/>
                  <a:pt x="529406" y="1117311"/>
                  <a:pt x="526223" y="1183548"/>
                </a:cubicBezTo>
                <a:cubicBezTo>
                  <a:pt x="524508" y="1218409"/>
                  <a:pt x="532590" y="1247793"/>
                  <a:pt x="541406" y="1278421"/>
                </a:cubicBezTo>
                <a:cubicBezTo>
                  <a:pt x="548263" y="1301579"/>
                  <a:pt x="562222" y="1314030"/>
                  <a:pt x="589404" y="1309049"/>
                </a:cubicBezTo>
                <a:cubicBezTo>
                  <a:pt x="616587" y="1304318"/>
                  <a:pt x="627362" y="1285144"/>
                  <a:pt x="624913" y="1263729"/>
                </a:cubicBezTo>
                <a:cubicBezTo>
                  <a:pt x="619036" y="1213927"/>
                  <a:pt x="619771" y="1164374"/>
                  <a:pt x="620505" y="1114323"/>
                </a:cubicBezTo>
                <a:cubicBezTo>
                  <a:pt x="621240" y="1029161"/>
                  <a:pt x="598465" y="945245"/>
                  <a:pt x="606302" y="859585"/>
                </a:cubicBezTo>
                <a:close/>
                <a:moveTo>
                  <a:pt x="622954" y="4478707"/>
                </a:moveTo>
                <a:cubicBezTo>
                  <a:pt x="617077" y="4451316"/>
                  <a:pt x="621240" y="4404502"/>
                  <a:pt x="599690" y="4362419"/>
                </a:cubicBezTo>
                <a:cubicBezTo>
                  <a:pt x="590139" y="4343992"/>
                  <a:pt x="580099" y="4341751"/>
                  <a:pt x="570548" y="4360676"/>
                </a:cubicBezTo>
                <a:cubicBezTo>
                  <a:pt x="555365" y="4390059"/>
                  <a:pt x="540671" y="4420189"/>
                  <a:pt x="538712" y="4453059"/>
                </a:cubicBezTo>
                <a:cubicBezTo>
                  <a:pt x="533569" y="4540462"/>
                  <a:pt x="523774" y="4627117"/>
                  <a:pt x="528427" y="4715018"/>
                </a:cubicBezTo>
                <a:cubicBezTo>
                  <a:pt x="531366" y="4767559"/>
                  <a:pt x="551202" y="4818109"/>
                  <a:pt x="540916" y="4872642"/>
                </a:cubicBezTo>
                <a:cubicBezTo>
                  <a:pt x="537488" y="4889575"/>
                  <a:pt x="547773" y="4914476"/>
                  <a:pt x="562711" y="4931408"/>
                </a:cubicBezTo>
                <a:cubicBezTo>
                  <a:pt x="576425" y="4946847"/>
                  <a:pt x="593568" y="4953570"/>
                  <a:pt x="612179" y="4946598"/>
                </a:cubicBezTo>
                <a:cubicBezTo>
                  <a:pt x="629077" y="4940124"/>
                  <a:pt x="631525" y="4923938"/>
                  <a:pt x="630056" y="4906756"/>
                </a:cubicBezTo>
                <a:cubicBezTo>
                  <a:pt x="627362" y="4874136"/>
                  <a:pt x="623444" y="4841267"/>
                  <a:pt x="623199" y="4808646"/>
                </a:cubicBezTo>
                <a:cubicBezTo>
                  <a:pt x="622464" y="4704560"/>
                  <a:pt x="622954" y="4600224"/>
                  <a:pt x="622954" y="4478707"/>
                </a:cubicBezTo>
                <a:close/>
              </a:path>
            </a:pathLst>
          </a:custGeom>
          <a:solidFill>
            <a:srgbClr val="FECDBC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9C21A0A1-D10F-47DF-BB1A-A5631DA64EC8}"/>
              </a:ext>
            </a:extLst>
          </p:cNvPr>
          <p:cNvSpPr/>
          <p:nvPr/>
        </p:nvSpPr>
        <p:spPr>
          <a:xfrm>
            <a:off x="6700353" y="5938977"/>
            <a:ext cx="92953" cy="125930"/>
          </a:xfrm>
          <a:custGeom>
            <a:avLst/>
            <a:gdLst>
              <a:gd name="connsiteX0" fmla="*/ 283214 w 333050"/>
              <a:gd name="connsiteY0" fmla="*/ 89025 h 451207"/>
              <a:gd name="connsiteX1" fmla="*/ 330723 w 333050"/>
              <a:gd name="connsiteY1" fmla="*/ 46444 h 451207"/>
              <a:gd name="connsiteX2" fmla="*/ 333172 w 333050"/>
              <a:gd name="connsiteY2" fmla="*/ 9092 h 451207"/>
              <a:gd name="connsiteX3" fmla="*/ 323132 w 333050"/>
              <a:gd name="connsiteY3" fmla="*/ 128 h 451207"/>
              <a:gd name="connsiteX4" fmla="*/ 43712 w 333050"/>
              <a:gd name="connsiteY4" fmla="*/ 128 h 451207"/>
              <a:gd name="connsiteX5" fmla="*/ 1836 w 333050"/>
              <a:gd name="connsiteY5" fmla="*/ 44701 h 451207"/>
              <a:gd name="connsiteX6" fmla="*/ 122 w 333050"/>
              <a:gd name="connsiteY6" fmla="*/ 80309 h 451207"/>
              <a:gd name="connsiteX7" fmla="*/ 6979 w 333050"/>
              <a:gd name="connsiteY7" fmla="*/ 89025 h 451207"/>
              <a:gd name="connsiteX8" fmla="*/ 106894 w 333050"/>
              <a:gd name="connsiteY8" fmla="*/ 89025 h 451207"/>
              <a:gd name="connsiteX9" fmla="*/ 85588 w 333050"/>
              <a:gd name="connsiteY9" fmla="*/ 397300 h 451207"/>
              <a:gd name="connsiteX10" fmla="*/ 150729 w 333050"/>
              <a:gd name="connsiteY10" fmla="*/ 451335 h 451207"/>
              <a:gd name="connsiteX11" fmla="*/ 185014 w 333050"/>
              <a:gd name="connsiteY11" fmla="*/ 451335 h 451207"/>
              <a:gd name="connsiteX12" fmla="*/ 191871 w 333050"/>
              <a:gd name="connsiteY12" fmla="*/ 441873 h 451207"/>
              <a:gd name="connsiteX13" fmla="*/ 215625 w 333050"/>
              <a:gd name="connsiteY13" fmla="*/ 89025 h 451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33050" h="451207">
                <a:moveTo>
                  <a:pt x="283214" y="89025"/>
                </a:moveTo>
                <a:cubicBezTo>
                  <a:pt x="320683" y="89025"/>
                  <a:pt x="328764" y="71843"/>
                  <a:pt x="330723" y="46444"/>
                </a:cubicBezTo>
                <a:lnTo>
                  <a:pt x="333172" y="9092"/>
                </a:lnTo>
                <a:cubicBezTo>
                  <a:pt x="333172" y="2618"/>
                  <a:pt x="328029" y="128"/>
                  <a:pt x="323132" y="128"/>
                </a:cubicBezTo>
                <a:lnTo>
                  <a:pt x="43712" y="128"/>
                </a:lnTo>
                <a:cubicBezTo>
                  <a:pt x="13101" y="128"/>
                  <a:pt x="3060" y="23037"/>
                  <a:pt x="1836" y="44701"/>
                </a:cubicBezTo>
                <a:lnTo>
                  <a:pt x="122" y="80309"/>
                </a:lnTo>
                <a:cubicBezTo>
                  <a:pt x="122" y="86037"/>
                  <a:pt x="1346" y="89025"/>
                  <a:pt x="6979" y="89025"/>
                </a:cubicBezTo>
                <a:lnTo>
                  <a:pt x="106894" y="89025"/>
                </a:lnTo>
                <a:cubicBezTo>
                  <a:pt x="99302" y="193360"/>
                  <a:pt x="85588" y="359699"/>
                  <a:pt x="85588" y="397300"/>
                </a:cubicBezTo>
                <a:cubicBezTo>
                  <a:pt x="85588" y="431663"/>
                  <a:pt x="104445" y="451335"/>
                  <a:pt x="150729" y="451335"/>
                </a:cubicBezTo>
                <a:lnTo>
                  <a:pt x="185014" y="451335"/>
                </a:lnTo>
                <a:cubicBezTo>
                  <a:pt x="189422" y="451335"/>
                  <a:pt x="191381" y="448845"/>
                  <a:pt x="191871" y="441873"/>
                </a:cubicBezTo>
                <a:lnTo>
                  <a:pt x="215625" y="89025"/>
                </a:lnTo>
                <a:close/>
              </a:path>
            </a:pathLst>
          </a:custGeom>
          <a:solidFill>
            <a:srgbClr val="000000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D68D83D8-CF2F-42F6-BAD8-B22EF6DA51CD}"/>
              </a:ext>
            </a:extLst>
          </p:cNvPr>
          <p:cNvSpPr/>
          <p:nvPr/>
        </p:nvSpPr>
        <p:spPr>
          <a:xfrm>
            <a:off x="6795024" y="5965595"/>
            <a:ext cx="93295" cy="101119"/>
          </a:xfrm>
          <a:custGeom>
            <a:avLst/>
            <a:gdLst>
              <a:gd name="connsiteX0" fmla="*/ 147551 w 334274"/>
              <a:gd name="connsiteY0" fmla="*/ 362438 h 362310"/>
              <a:gd name="connsiteX1" fmla="*/ 334402 w 334274"/>
              <a:gd name="connsiteY1" fmla="*/ 148787 h 362310"/>
              <a:gd name="connsiteX2" fmla="*/ 187713 w 334274"/>
              <a:gd name="connsiteY2" fmla="*/ 128 h 362310"/>
              <a:gd name="connsiteX3" fmla="*/ 127 w 334274"/>
              <a:gd name="connsiteY3" fmla="*/ 203321 h 362310"/>
              <a:gd name="connsiteX4" fmla="*/ 147551 w 334274"/>
              <a:gd name="connsiteY4" fmla="*/ 362438 h 362310"/>
              <a:gd name="connsiteX5" fmla="*/ 176938 w 334274"/>
              <a:gd name="connsiteY5" fmla="*/ 84543 h 362310"/>
              <a:gd name="connsiteX6" fmla="*/ 228365 w 334274"/>
              <a:gd name="connsiteY6" fmla="*/ 152522 h 362310"/>
              <a:gd name="connsiteX7" fmla="*/ 157102 w 334274"/>
              <a:gd name="connsiteY7" fmla="*/ 277775 h 362310"/>
              <a:gd name="connsiteX8" fmla="*/ 106409 w 334274"/>
              <a:gd name="connsiteY8" fmla="*/ 196348 h 362310"/>
              <a:gd name="connsiteX9" fmla="*/ 176938 w 334274"/>
              <a:gd name="connsiteY9" fmla="*/ 84543 h 36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4274" h="362310">
                <a:moveTo>
                  <a:pt x="147551" y="362438"/>
                </a:moveTo>
                <a:cubicBezTo>
                  <a:pt x="304525" y="362438"/>
                  <a:pt x="334402" y="228969"/>
                  <a:pt x="334402" y="148787"/>
                </a:cubicBezTo>
                <a:cubicBezTo>
                  <a:pt x="334402" y="54661"/>
                  <a:pt x="292526" y="128"/>
                  <a:pt x="187713" y="128"/>
                </a:cubicBezTo>
                <a:cubicBezTo>
                  <a:pt x="44452" y="128"/>
                  <a:pt x="127" y="101226"/>
                  <a:pt x="127" y="203321"/>
                </a:cubicBezTo>
                <a:cubicBezTo>
                  <a:pt x="127" y="291719"/>
                  <a:pt x="33187" y="362438"/>
                  <a:pt x="147551" y="362438"/>
                </a:cubicBezTo>
                <a:close/>
                <a:moveTo>
                  <a:pt x="176938" y="84543"/>
                </a:moveTo>
                <a:cubicBezTo>
                  <a:pt x="213916" y="84543"/>
                  <a:pt x="228365" y="110689"/>
                  <a:pt x="228365" y="152522"/>
                </a:cubicBezTo>
                <a:cubicBezTo>
                  <a:pt x="228365" y="192115"/>
                  <a:pt x="215630" y="277775"/>
                  <a:pt x="157102" y="277775"/>
                </a:cubicBezTo>
                <a:cubicBezTo>
                  <a:pt x="124531" y="277775"/>
                  <a:pt x="106409" y="252376"/>
                  <a:pt x="106409" y="196348"/>
                </a:cubicBezTo>
                <a:cubicBezTo>
                  <a:pt x="106409" y="160242"/>
                  <a:pt x="113756" y="84543"/>
                  <a:pt x="176938" y="84543"/>
                </a:cubicBezTo>
                <a:close/>
              </a:path>
            </a:pathLst>
          </a:custGeom>
          <a:solidFill>
            <a:srgbClr val="000000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D0E359EE-5E5B-4B09-9B10-8C1CB7EBF1C6}"/>
              </a:ext>
            </a:extLst>
          </p:cNvPr>
          <p:cNvSpPr/>
          <p:nvPr/>
        </p:nvSpPr>
        <p:spPr>
          <a:xfrm>
            <a:off x="6900001" y="5980815"/>
            <a:ext cx="35062" cy="85900"/>
          </a:xfrm>
          <a:custGeom>
            <a:avLst/>
            <a:gdLst>
              <a:gd name="connsiteX0" fmla="*/ 61356 w 125628"/>
              <a:gd name="connsiteY0" fmla="*/ 188380 h 307777"/>
              <a:gd name="connsiteX1" fmla="*/ 133 w 125628"/>
              <a:gd name="connsiteY1" fmla="*/ 255613 h 307777"/>
              <a:gd name="connsiteX2" fmla="*/ 48866 w 125628"/>
              <a:gd name="connsiteY2" fmla="*/ 307905 h 307777"/>
              <a:gd name="connsiteX3" fmla="*/ 110089 w 125628"/>
              <a:gd name="connsiteY3" fmla="*/ 237933 h 307777"/>
              <a:gd name="connsiteX4" fmla="*/ 61356 w 125628"/>
              <a:gd name="connsiteY4" fmla="*/ 188380 h 307777"/>
              <a:gd name="connsiteX5" fmla="*/ 77029 w 125628"/>
              <a:gd name="connsiteY5" fmla="*/ 128 h 307777"/>
              <a:gd name="connsiteX6" fmla="*/ 15806 w 125628"/>
              <a:gd name="connsiteY6" fmla="*/ 67610 h 307777"/>
              <a:gd name="connsiteX7" fmla="*/ 64539 w 125628"/>
              <a:gd name="connsiteY7" fmla="*/ 119653 h 307777"/>
              <a:gd name="connsiteX8" fmla="*/ 125762 w 125628"/>
              <a:gd name="connsiteY8" fmla="*/ 49681 h 307777"/>
              <a:gd name="connsiteX9" fmla="*/ 77029 w 125628"/>
              <a:gd name="connsiteY9" fmla="*/ 128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5628" h="307777">
                <a:moveTo>
                  <a:pt x="61356" y="188380"/>
                </a:moveTo>
                <a:cubicBezTo>
                  <a:pt x="14582" y="188380"/>
                  <a:pt x="133" y="221996"/>
                  <a:pt x="133" y="255613"/>
                </a:cubicBezTo>
                <a:cubicBezTo>
                  <a:pt x="133" y="284996"/>
                  <a:pt x="10908" y="307905"/>
                  <a:pt x="48866" y="307905"/>
                </a:cubicBezTo>
                <a:cubicBezTo>
                  <a:pt x="100293" y="307905"/>
                  <a:pt x="110089" y="263830"/>
                  <a:pt x="110089" y="237933"/>
                </a:cubicBezTo>
                <a:cubicBezTo>
                  <a:pt x="110089" y="206807"/>
                  <a:pt x="96375" y="188380"/>
                  <a:pt x="61356" y="188380"/>
                </a:cubicBezTo>
                <a:close/>
                <a:moveTo>
                  <a:pt x="77029" y="128"/>
                </a:moveTo>
                <a:cubicBezTo>
                  <a:pt x="30255" y="128"/>
                  <a:pt x="15806" y="33993"/>
                  <a:pt x="15806" y="67610"/>
                </a:cubicBezTo>
                <a:cubicBezTo>
                  <a:pt x="15806" y="96744"/>
                  <a:pt x="26336" y="119653"/>
                  <a:pt x="64539" y="119653"/>
                </a:cubicBezTo>
                <a:cubicBezTo>
                  <a:pt x="115721" y="119653"/>
                  <a:pt x="125762" y="75827"/>
                  <a:pt x="125762" y="49681"/>
                </a:cubicBezTo>
                <a:cubicBezTo>
                  <a:pt x="125762" y="18555"/>
                  <a:pt x="112048" y="128"/>
                  <a:pt x="77029" y="128"/>
                </a:cubicBezTo>
                <a:close/>
              </a:path>
            </a:pathLst>
          </a:custGeom>
          <a:solidFill>
            <a:srgbClr val="000000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C117EE61-EA6F-499F-BA21-F3F8AF5E8CC8}"/>
              </a:ext>
            </a:extLst>
          </p:cNvPr>
          <p:cNvSpPr/>
          <p:nvPr/>
        </p:nvSpPr>
        <p:spPr>
          <a:xfrm>
            <a:off x="6989302" y="5938977"/>
            <a:ext cx="65272" cy="125930"/>
          </a:xfrm>
          <a:custGeom>
            <a:avLst/>
            <a:gdLst>
              <a:gd name="connsiteX0" fmla="*/ 183805 w 233869"/>
              <a:gd name="connsiteY0" fmla="*/ 451335 h 451207"/>
              <a:gd name="connsiteX1" fmla="*/ 231314 w 233869"/>
              <a:gd name="connsiteY1" fmla="*/ 408755 h 451207"/>
              <a:gd name="connsiteX2" fmla="*/ 234008 w 233869"/>
              <a:gd name="connsiteY2" fmla="*/ 371154 h 451207"/>
              <a:gd name="connsiteX3" fmla="*/ 223967 w 233869"/>
              <a:gd name="connsiteY3" fmla="*/ 362439 h 451207"/>
              <a:gd name="connsiteX4" fmla="*/ 111318 w 233869"/>
              <a:gd name="connsiteY4" fmla="*/ 362439 h 451207"/>
              <a:gd name="connsiteX5" fmla="*/ 132134 w 233869"/>
              <a:gd name="connsiteY5" fmla="*/ 65618 h 451207"/>
              <a:gd name="connsiteX6" fmla="*/ 132624 w 233869"/>
              <a:gd name="connsiteY6" fmla="*/ 54163 h 451207"/>
              <a:gd name="connsiteX7" fmla="*/ 70911 w 233869"/>
              <a:gd name="connsiteY7" fmla="*/ 128 h 451207"/>
              <a:gd name="connsiteX8" fmla="*/ 36382 w 233869"/>
              <a:gd name="connsiteY8" fmla="*/ 128 h 451207"/>
              <a:gd name="connsiteX9" fmla="*/ 26341 w 233869"/>
              <a:gd name="connsiteY9" fmla="*/ 9590 h 451207"/>
              <a:gd name="connsiteX10" fmla="*/ 138 w 233869"/>
              <a:gd name="connsiteY10" fmla="*/ 397300 h 451207"/>
              <a:gd name="connsiteX11" fmla="*/ 65279 w 233869"/>
              <a:gd name="connsiteY11" fmla="*/ 451335 h 451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3869" h="451207">
                <a:moveTo>
                  <a:pt x="183805" y="451335"/>
                </a:moveTo>
                <a:cubicBezTo>
                  <a:pt x="221518" y="451335"/>
                  <a:pt x="229600" y="434154"/>
                  <a:pt x="231314" y="408755"/>
                </a:cubicBezTo>
                <a:lnTo>
                  <a:pt x="234008" y="371154"/>
                </a:lnTo>
                <a:cubicBezTo>
                  <a:pt x="234008" y="365427"/>
                  <a:pt x="228865" y="362439"/>
                  <a:pt x="223967" y="362439"/>
                </a:cubicBezTo>
                <a:lnTo>
                  <a:pt x="111318" y="362439"/>
                </a:lnTo>
                <a:lnTo>
                  <a:pt x="132134" y="65618"/>
                </a:lnTo>
                <a:cubicBezTo>
                  <a:pt x="132134" y="61883"/>
                  <a:pt x="132624" y="57898"/>
                  <a:pt x="132624" y="54163"/>
                </a:cubicBezTo>
                <a:cubicBezTo>
                  <a:pt x="132624" y="18555"/>
                  <a:pt x="116951" y="128"/>
                  <a:pt x="70911" y="128"/>
                </a:cubicBezTo>
                <a:lnTo>
                  <a:pt x="36382" y="128"/>
                </a:lnTo>
                <a:cubicBezTo>
                  <a:pt x="29525" y="128"/>
                  <a:pt x="26341" y="2618"/>
                  <a:pt x="26341" y="9590"/>
                </a:cubicBezTo>
                <a:cubicBezTo>
                  <a:pt x="26341" y="52918"/>
                  <a:pt x="138" y="345755"/>
                  <a:pt x="138" y="397300"/>
                </a:cubicBezTo>
                <a:cubicBezTo>
                  <a:pt x="138" y="431663"/>
                  <a:pt x="18995" y="451335"/>
                  <a:pt x="65279" y="451335"/>
                </a:cubicBezTo>
                <a:close/>
              </a:path>
            </a:pathLst>
          </a:custGeom>
          <a:solidFill>
            <a:srgbClr val="000000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8E6270D6-FCE1-4A41-9397-01DE8C051DB3}"/>
              </a:ext>
            </a:extLst>
          </p:cNvPr>
          <p:cNvSpPr/>
          <p:nvPr/>
        </p:nvSpPr>
        <p:spPr>
          <a:xfrm>
            <a:off x="7065862" y="5931193"/>
            <a:ext cx="38411" cy="133714"/>
          </a:xfrm>
          <a:custGeom>
            <a:avLst/>
            <a:gdLst>
              <a:gd name="connsiteX0" fmla="*/ 86344 w 137628"/>
              <a:gd name="connsiteY0" fmla="*/ 479225 h 479096"/>
              <a:gd name="connsiteX1" fmla="*/ 100302 w 137628"/>
              <a:gd name="connsiteY1" fmla="*/ 466525 h 479096"/>
              <a:gd name="connsiteX2" fmla="*/ 120139 w 137628"/>
              <a:gd name="connsiteY2" fmla="*/ 187633 h 479096"/>
              <a:gd name="connsiteX3" fmla="*/ 56467 w 137628"/>
              <a:gd name="connsiteY3" fmla="*/ 129614 h 479096"/>
              <a:gd name="connsiteX4" fmla="*/ 31978 w 137628"/>
              <a:gd name="connsiteY4" fmla="*/ 129614 h 479096"/>
              <a:gd name="connsiteX5" fmla="*/ 22183 w 137628"/>
              <a:gd name="connsiteY5" fmla="*/ 131606 h 479096"/>
              <a:gd name="connsiteX6" fmla="*/ 18999 w 137628"/>
              <a:gd name="connsiteY6" fmla="*/ 148040 h 479096"/>
              <a:gd name="connsiteX7" fmla="*/ 142 w 137628"/>
              <a:gd name="connsiteY7" fmla="*/ 418964 h 479096"/>
              <a:gd name="connsiteX8" fmla="*/ 64059 w 137628"/>
              <a:gd name="connsiteY8" fmla="*/ 479225 h 479096"/>
              <a:gd name="connsiteX9" fmla="*/ 19489 w 137628"/>
              <a:gd name="connsiteY9" fmla="*/ 54661 h 479096"/>
              <a:gd name="connsiteX10" fmla="*/ 70181 w 137628"/>
              <a:gd name="connsiteY10" fmla="*/ 95499 h 479096"/>
              <a:gd name="connsiteX11" fmla="*/ 137771 w 137628"/>
              <a:gd name="connsiteY11" fmla="*/ 40717 h 479096"/>
              <a:gd name="connsiteX12" fmla="*/ 86344 w 137628"/>
              <a:gd name="connsiteY12" fmla="*/ 128 h 479096"/>
              <a:gd name="connsiteX13" fmla="*/ 19489 w 137628"/>
              <a:gd name="connsiteY13" fmla="*/ 54661 h 479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7628" h="479096">
                <a:moveTo>
                  <a:pt x="86344" y="479225"/>
                </a:moveTo>
                <a:cubicBezTo>
                  <a:pt x="97119" y="479225"/>
                  <a:pt x="99568" y="476734"/>
                  <a:pt x="100302" y="466525"/>
                </a:cubicBezTo>
                <a:cubicBezTo>
                  <a:pt x="114506" y="284249"/>
                  <a:pt x="120139" y="212285"/>
                  <a:pt x="120139" y="187633"/>
                </a:cubicBezTo>
                <a:cubicBezTo>
                  <a:pt x="120139" y="151277"/>
                  <a:pt x="107649" y="129614"/>
                  <a:pt x="56467" y="129614"/>
                </a:cubicBezTo>
                <a:lnTo>
                  <a:pt x="31978" y="129614"/>
                </a:lnTo>
                <a:cubicBezTo>
                  <a:pt x="26346" y="129614"/>
                  <a:pt x="23897" y="129614"/>
                  <a:pt x="22183" y="131606"/>
                </a:cubicBezTo>
                <a:cubicBezTo>
                  <a:pt x="20223" y="133598"/>
                  <a:pt x="19489" y="138080"/>
                  <a:pt x="18999" y="148040"/>
                </a:cubicBezTo>
                <a:cubicBezTo>
                  <a:pt x="5775" y="335047"/>
                  <a:pt x="142" y="392818"/>
                  <a:pt x="142" y="418964"/>
                </a:cubicBezTo>
                <a:cubicBezTo>
                  <a:pt x="142" y="457561"/>
                  <a:pt x="12632" y="479225"/>
                  <a:pt x="64059" y="479225"/>
                </a:cubicBezTo>
                <a:close/>
                <a:moveTo>
                  <a:pt x="19489" y="54661"/>
                </a:moveTo>
                <a:cubicBezTo>
                  <a:pt x="19489" y="82052"/>
                  <a:pt x="37121" y="95499"/>
                  <a:pt x="70181" y="95499"/>
                </a:cubicBezTo>
                <a:cubicBezTo>
                  <a:pt x="114016" y="95499"/>
                  <a:pt x="137771" y="71843"/>
                  <a:pt x="137771" y="40717"/>
                </a:cubicBezTo>
                <a:cubicBezTo>
                  <a:pt x="137771" y="16065"/>
                  <a:pt x="122098" y="128"/>
                  <a:pt x="86344" y="128"/>
                </a:cubicBezTo>
                <a:cubicBezTo>
                  <a:pt x="45692" y="128"/>
                  <a:pt x="19489" y="21045"/>
                  <a:pt x="19489" y="54661"/>
                </a:cubicBezTo>
                <a:close/>
              </a:path>
            </a:pathLst>
          </a:custGeom>
          <a:solidFill>
            <a:srgbClr val="000000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571023CB-7201-471B-9858-8DC594628328}"/>
              </a:ext>
            </a:extLst>
          </p:cNvPr>
          <p:cNvSpPr/>
          <p:nvPr/>
        </p:nvSpPr>
        <p:spPr>
          <a:xfrm>
            <a:off x="7114734" y="5965595"/>
            <a:ext cx="92407" cy="99312"/>
          </a:xfrm>
          <a:custGeom>
            <a:avLst/>
            <a:gdLst>
              <a:gd name="connsiteX0" fmla="*/ 213200 w 331091"/>
              <a:gd name="connsiteY0" fmla="*/ 299937 h 355836"/>
              <a:gd name="connsiteX1" fmla="*/ 277606 w 331091"/>
              <a:gd name="connsiteY1" fmla="*/ 355964 h 355836"/>
              <a:gd name="connsiteX2" fmla="*/ 297442 w 331091"/>
              <a:gd name="connsiteY2" fmla="*/ 355964 h 355836"/>
              <a:gd name="connsiteX3" fmla="*/ 314339 w 331091"/>
              <a:gd name="connsiteY3" fmla="*/ 336292 h 355836"/>
              <a:gd name="connsiteX4" fmla="*/ 331236 w 331091"/>
              <a:gd name="connsiteY4" fmla="*/ 115171 h 355836"/>
              <a:gd name="connsiteX5" fmla="*/ 228138 w 331091"/>
              <a:gd name="connsiteY5" fmla="*/ 128 h 355836"/>
              <a:gd name="connsiteX6" fmla="*/ 121366 w 331091"/>
              <a:gd name="connsiteY6" fmla="*/ 59891 h 355836"/>
              <a:gd name="connsiteX7" fmla="*/ 56225 w 331091"/>
              <a:gd name="connsiteY7" fmla="*/ 6353 h 355836"/>
              <a:gd name="connsiteX8" fmla="*/ 31981 w 331091"/>
              <a:gd name="connsiteY8" fmla="*/ 6353 h 355836"/>
              <a:gd name="connsiteX9" fmla="*/ 21940 w 331091"/>
              <a:gd name="connsiteY9" fmla="*/ 8345 h 355836"/>
              <a:gd name="connsiteX10" fmla="*/ 18757 w 331091"/>
              <a:gd name="connsiteY10" fmla="*/ 24780 h 355836"/>
              <a:gd name="connsiteX11" fmla="*/ 145 w 331091"/>
              <a:gd name="connsiteY11" fmla="*/ 295704 h 355836"/>
              <a:gd name="connsiteX12" fmla="*/ 63817 w 331091"/>
              <a:gd name="connsiteY12" fmla="*/ 355964 h 355836"/>
              <a:gd name="connsiteX13" fmla="*/ 86347 w 331091"/>
              <a:gd name="connsiteY13" fmla="*/ 355964 h 355836"/>
              <a:gd name="connsiteX14" fmla="*/ 100060 w 331091"/>
              <a:gd name="connsiteY14" fmla="*/ 343265 h 355836"/>
              <a:gd name="connsiteX15" fmla="*/ 188221 w 331091"/>
              <a:gd name="connsiteY15" fmla="*/ 85290 h 355836"/>
              <a:gd name="connsiteX16" fmla="*/ 226179 w 331091"/>
              <a:gd name="connsiteY16" fmla="*/ 127870 h 355836"/>
              <a:gd name="connsiteX17" fmla="*/ 213200 w 331091"/>
              <a:gd name="connsiteY17" fmla="*/ 299937 h 355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1091" h="355836">
                <a:moveTo>
                  <a:pt x="213200" y="299937"/>
                </a:moveTo>
                <a:cubicBezTo>
                  <a:pt x="213200" y="335545"/>
                  <a:pt x="224954" y="355964"/>
                  <a:pt x="277606" y="355964"/>
                </a:cubicBezTo>
                <a:lnTo>
                  <a:pt x="297442" y="355964"/>
                </a:lnTo>
                <a:cubicBezTo>
                  <a:pt x="311890" y="355964"/>
                  <a:pt x="314339" y="354719"/>
                  <a:pt x="314339" y="336292"/>
                </a:cubicBezTo>
                <a:cubicBezTo>
                  <a:pt x="314339" y="314628"/>
                  <a:pt x="331236" y="156507"/>
                  <a:pt x="331236" y="115171"/>
                </a:cubicBezTo>
                <a:cubicBezTo>
                  <a:pt x="331236" y="28764"/>
                  <a:pt x="298176" y="128"/>
                  <a:pt x="228138" y="128"/>
                </a:cubicBezTo>
                <a:cubicBezTo>
                  <a:pt x="178180" y="128"/>
                  <a:pt x="147569" y="14820"/>
                  <a:pt x="121366" y="59891"/>
                </a:cubicBezTo>
                <a:cubicBezTo>
                  <a:pt x="119407" y="31752"/>
                  <a:pt x="106183" y="6353"/>
                  <a:pt x="56225" y="6353"/>
                </a:cubicBezTo>
                <a:lnTo>
                  <a:pt x="31981" y="6353"/>
                </a:lnTo>
                <a:cubicBezTo>
                  <a:pt x="26349" y="6353"/>
                  <a:pt x="23900" y="6353"/>
                  <a:pt x="21940" y="8345"/>
                </a:cubicBezTo>
                <a:cubicBezTo>
                  <a:pt x="19981" y="10337"/>
                  <a:pt x="19492" y="14820"/>
                  <a:pt x="18757" y="24780"/>
                </a:cubicBezTo>
                <a:cubicBezTo>
                  <a:pt x="5778" y="211787"/>
                  <a:pt x="145" y="269557"/>
                  <a:pt x="145" y="295704"/>
                </a:cubicBezTo>
                <a:cubicBezTo>
                  <a:pt x="145" y="334300"/>
                  <a:pt x="12635" y="355964"/>
                  <a:pt x="63817" y="355964"/>
                </a:cubicBezTo>
                <a:lnTo>
                  <a:pt x="86347" y="355964"/>
                </a:lnTo>
                <a:cubicBezTo>
                  <a:pt x="96877" y="355964"/>
                  <a:pt x="99326" y="353474"/>
                  <a:pt x="100060" y="343265"/>
                </a:cubicBezTo>
                <a:cubicBezTo>
                  <a:pt x="114509" y="132851"/>
                  <a:pt x="130672" y="85290"/>
                  <a:pt x="188221" y="85290"/>
                </a:cubicBezTo>
                <a:cubicBezTo>
                  <a:pt x="218097" y="85290"/>
                  <a:pt x="226179" y="105459"/>
                  <a:pt x="226179" y="127870"/>
                </a:cubicBezTo>
                <a:cubicBezTo>
                  <a:pt x="226179" y="169704"/>
                  <a:pt x="213200" y="263083"/>
                  <a:pt x="213200" y="299937"/>
                </a:cubicBezTo>
                <a:close/>
              </a:path>
            </a:pathLst>
          </a:custGeom>
          <a:solidFill>
            <a:srgbClr val="000000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29EEEB65-F83C-4440-B8FD-7C2E22A037FF}"/>
              </a:ext>
            </a:extLst>
          </p:cNvPr>
          <p:cNvSpPr/>
          <p:nvPr/>
        </p:nvSpPr>
        <p:spPr>
          <a:xfrm>
            <a:off x="7222485" y="5933626"/>
            <a:ext cx="90697" cy="131282"/>
          </a:xfrm>
          <a:custGeom>
            <a:avLst/>
            <a:gdLst>
              <a:gd name="connsiteX0" fmla="*/ 208308 w 324968"/>
              <a:gd name="connsiteY0" fmla="*/ 391822 h 470381"/>
              <a:gd name="connsiteX1" fmla="*/ 207083 w 324968"/>
              <a:gd name="connsiteY1" fmla="*/ 414482 h 470381"/>
              <a:gd name="connsiteX2" fmla="*/ 271489 w 324968"/>
              <a:gd name="connsiteY2" fmla="*/ 470509 h 470381"/>
              <a:gd name="connsiteX3" fmla="*/ 291326 w 324968"/>
              <a:gd name="connsiteY3" fmla="*/ 470509 h 470381"/>
              <a:gd name="connsiteX4" fmla="*/ 308223 w 324968"/>
              <a:gd name="connsiteY4" fmla="*/ 450837 h 470381"/>
              <a:gd name="connsiteX5" fmla="*/ 325120 w 324968"/>
              <a:gd name="connsiteY5" fmla="*/ 229716 h 470381"/>
              <a:gd name="connsiteX6" fmla="*/ 222022 w 324968"/>
              <a:gd name="connsiteY6" fmla="*/ 114673 h 470381"/>
              <a:gd name="connsiteX7" fmla="*/ 122596 w 324968"/>
              <a:gd name="connsiteY7" fmla="*/ 170451 h 470381"/>
              <a:gd name="connsiteX8" fmla="*/ 130188 w 324968"/>
              <a:gd name="connsiteY8" fmla="*/ 54910 h 470381"/>
              <a:gd name="connsiteX9" fmla="*/ 65292 w 324968"/>
              <a:gd name="connsiteY9" fmla="*/ 128 h 470381"/>
              <a:gd name="connsiteX10" fmla="*/ 40803 w 324968"/>
              <a:gd name="connsiteY10" fmla="*/ 128 h 470381"/>
              <a:gd name="connsiteX11" fmla="*/ 30763 w 324968"/>
              <a:gd name="connsiteY11" fmla="*/ 2120 h 470381"/>
              <a:gd name="connsiteX12" fmla="*/ 27579 w 324968"/>
              <a:gd name="connsiteY12" fmla="*/ 18555 h 470381"/>
              <a:gd name="connsiteX13" fmla="*/ 151 w 324968"/>
              <a:gd name="connsiteY13" fmla="*/ 410249 h 470381"/>
              <a:gd name="connsiteX14" fmla="*/ 63823 w 324968"/>
              <a:gd name="connsiteY14" fmla="*/ 470509 h 470381"/>
              <a:gd name="connsiteX15" fmla="*/ 86353 w 324968"/>
              <a:gd name="connsiteY15" fmla="*/ 470509 h 470381"/>
              <a:gd name="connsiteX16" fmla="*/ 100067 w 324968"/>
              <a:gd name="connsiteY16" fmla="*/ 457810 h 470381"/>
              <a:gd name="connsiteX17" fmla="*/ 112066 w 324968"/>
              <a:gd name="connsiteY17" fmla="*/ 304668 h 470381"/>
              <a:gd name="connsiteX18" fmla="*/ 182105 w 324968"/>
              <a:gd name="connsiteY18" fmla="*/ 199834 h 470381"/>
              <a:gd name="connsiteX19" fmla="*/ 220063 w 324968"/>
              <a:gd name="connsiteY19" fmla="*/ 242415 h 470381"/>
              <a:gd name="connsiteX20" fmla="*/ 208308 w 324968"/>
              <a:gd name="connsiteY20" fmla="*/ 391822 h 47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24968" h="470381">
                <a:moveTo>
                  <a:pt x="208308" y="391822"/>
                </a:moveTo>
                <a:cubicBezTo>
                  <a:pt x="207573" y="398794"/>
                  <a:pt x="207083" y="406264"/>
                  <a:pt x="207083" y="414482"/>
                </a:cubicBezTo>
                <a:cubicBezTo>
                  <a:pt x="207083" y="450090"/>
                  <a:pt x="218838" y="470509"/>
                  <a:pt x="271489" y="470509"/>
                </a:cubicBezTo>
                <a:lnTo>
                  <a:pt x="291326" y="470509"/>
                </a:lnTo>
                <a:cubicBezTo>
                  <a:pt x="305774" y="470509"/>
                  <a:pt x="306999" y="469264"/>
                  <a:pt x="308223" y="450837"/>
                </a:cubicBezTo>
                <a:cubicBezTo>
                  <a:pt x="313366" y="373893"/>
                  <a:pt x="325120" y="256360"/>
                  <a:pt x="325120" y="229716"/>
                </a:cubicBezTo>
                <a:cubicBezTo>
                  <a:pt x="325120" y="143309"/>
                  <a:pt x="292060" y="114673"/>
                  <a:pt x="222022" y="114673"/>
                </a:cubicBezTo>
                <a:cubicBezTo>
                  <a:pt x="175738" y="114673"/>
                  <a:pt x="147575" y="128617"/>
                  <a:pt x="122596" y="170451"/>
                </a:cubicBezTo>
                <a:cubicBezTo>
                  <a:pt x="127004" y="114673"/>
                  <a:pt x="130188" y="70100"/>
                  <a:pt x="130188" y="54910"/>
                </a:cubicBezTo>
                <a:cubicBezTo>
                  <a:pt x="130188" y="26274"/>
                  <a:pt x="115250" y="128"/>
                  <a:pt x="65292" y="128"/>
                </a:cubicBezTo>
                <a:lnTo>
                  <a:pt x="40803" y="128"/>
                </a:lnTo>
                <a:cubicBezTo>
                  <a:pt x="35171" y="128"/>
                  <a:pt x="32722" y="128"/>
                  <a:pt x="30763" y="2120"/>
                </a:cubicBezTo>
                <a:cubicBezTo>
                  <a:pt x="28804" y="4112"/>
                  <a:pt x="28314" y="8594"/>
                  <a:pt x="27579" y="18555"/>
                </a:cubicBezTo>
                <a:cubicBezTo>
                  <a:pt x="12641" y="289976"/>
                  <a:pt x="151" y="371901"/>
                  <a:pt x="151" y="410249"/>
                </a:cubicBezTo>
                <a:cubicBezTo>
                  <a:pt x="151" y="448845"/>
                  <a:pt x="12641" y="470509"/>
                  <a:pt x="63823" y="470509"/>
                </a:cubicBezTo>
                <a:lnTo>
                  <a:pt x="86353" y="470509"/>
                </a:lnTo>
                <a:cubicBezTo>
                  <a:pt x="97128" y="470509"/>
                  <a:pt x="100067" y="468019"/>
                  <a:pt x="100067" y="457810"/>
                </a:cubicBezTo>
                <a:cubicBezTo>
                  <a:pt x="100067" y="446355"/>
                  <a:pt x="109617" y="339529"/>
                  <a:pt x="112066" y="304668"/>
                </a:cubicBezTo>
                <a:cubicBezTo>
                  <a:pt x="116474" y="241668"/>
                  <a:pt x="141943" y="199834"/>
                  <a:pt x="182105" y="199834"/>
                </a:cubicBezTo>
                <a:cubicBezTo>
                  <a:pt x="211981" y="199834"/>
                  <a:pt x="220063" y="220004"/>
                  <a:pt x="220063" y="242415"/>
                </a:cubicBezTo>
                <a:cubicBezTo>
                  <a:pt x="220063" y="263332"/>
                  <a:pt x="213206" y="335794"/>
                  <a:pt x="208308" y="391822"/>
                </a:cubicBezTo>
                <a:close/>
              </a:path>
            </a:pathLst>
          </a:custGeom>
          <a:solidFill>
            <a:srgbClr val="000000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CC2704CC-B9F6-4A81-80EE-2795908E7A08}"/>
              </a:ext>
            </a:extLst>
          </p:cNvPr>
          <p:cNvSpPr/>
          <p:nvPr/>
        </p:nvSpPr>
        <p:spPr>
          <a:xfrm>
            <a:off x="5663603" y="5016409"/>
            <a:ext cx="888551" cy="774969"/>
          </a:xfrm>
          <a:custGeom>
            <a:avLst/>
            <a:gdLst>
              <a:gd name="connsiteX0" fmla="*/ 28344 w 3578828"/>
              <a:gd name="connsiteY0" fmla="*/ 684901 h 3121352"/>
              <a:gd name="connsiteX1" fmla="*/ 57731 w 3578828"/>
              <a:gd name="connsiteY1" fmla="*/ 562139 h 3121352"/>
              <a:gd name="connsiteX2" fmla="*/ 172339 w 3578828"/>
              <a:gd name="connsiteY2" fmla="*/ 373887 h 3121352"/>
              <a:gd name="connsiteX3" fmla="*/ 215440 w 3578828"/>
              <a:gd name="connsiteY3" fmla="*/ 301176 h 3121352"/>
              <a:gd name="connsiteX4" fmla="*/ 284988 w 3578828"/>
              <a:gd name="connsiteY4" fmla="*/ 230955 h 3121352"/>
              <a:gd name="connsiteX5" fmla="*/ 326865 w 3578828"/>
              <a:gd name="connsiteY5" fmla="*/ 195346 h 3121352"/>
              <a:gd name="connsiteX6" fmla="*/ 422372 w 3578828"/>
              <a:gd name="connsiteY6" fmla="*/ 135335 h 3121352"/>
              <a:gd name="connsiteX7" fmla="*/ 645711 w 3578828"/>
              <a:gd name="connsiteY7" fmla="*/ 73829 h 3121352"/>
              <a:gd name="connsiteX8" fmla="*/ 880316 w 3578828"/>
              <a:gd name="connsiteY8" fmla="*/ 48430 h 3121352"/>
              <a:gd name="connsiteX9" fmla="*/ 1004720 w 3578828"/>
              <a:gd name="connsiteY9" fmla="*/ 43201 h 3121352"/>
              <a:gd name="connsiteX10" fmla="*/ 1147981 w 3578828"/>
              <a:gd name="connsiteY10" fmla="*/ 75074 h 3121352"/>
              <a:gd name="connsiteX11" fmla="*/ 1284384 w 3578828"/>
              <a:gd name="connsiteY11" fmla="*/ 110185 h 3121352"/>
              <a:gd name="connsiteX12" fmla="*/ 1593680 w 3578828"/>
              <a:gd name="connsiteY12" fmla="*/ 255607 h 3121352"/>
              <a:gd name="connsiteX13" fmla="*/ 1793265 w 3578828"/>
              <a:gd name="connsiteY13" fmla="*/ 395551 h 3121352"/>
              <a:gd name="connsiteX14" fmla="*/ 1832938 w 3578828"/>
              <a:gd name="connsiteY14" fmla="*/ 395551 h 3121352"/>
              <a:gd name="connsiteX15" fmla="*/ 2155213 w 3578828"/>
              <a:gd name="connsiteY15" fmla="*/ 145544 h 3121352"/>
              <a:gd name="connsiteX16" fmla="*/ 2331534 w 3578828"/>
              <a:gd name="connsiteY16" fmla="*/ 66608 h 3121352"/>
              <a:gd name="connsiteX17" fmla="*/ 2584750 w 3578828"/>
              <a:gd name="connsiteY17" fmla="*/ 10829 h 3121352"/>
              <a:gd name="connsiteX18" fmla="*/ 2751765 w 3578828"/>
              <a:gd name="connsiteY18" fmla="*/ 6347 h 3121352"/>
              <a:gd name="connsiteX19" fmla="*/ 2833313 w 3578828"/>
              <a:gd name="connsiteY19" fmla="*/ 7094 h 3121352"/>
              <a:gd name="connsiteX20" fmla="*/ 3132324 w 3578828"/>
              <a:gd name="connsiteY20" fmla="*/ 87525 h 3121352"/>
              <a:gd name="connsiteX21" fmla="*/ 3307665 w 3578828"/>
              <a:gd name="connsiteY21" fmla="*/ 196342 h 3121352"/>
              <a:gd name="connsiteX22" fmla="*/ 3386030 w 3578828"/>
              <a:gd name="connsiteY22" fmla="*/ 274532 h 3121352"/>
              <a:gd name="connsiteX23" fmla="*/ 3503087 w 3578828"/>
              <a:gd name="connsiteY23" fmla="*/ 447345 h 3121352"/>
              <a:gd name="connsiteX24" fmla="*/ 3547167 w 3578828"/>
              <a:gd name="connsiteY24" fmla="*/ 629372 h 3121352"/>
              <a:gd name="connsiteX25" fmla="*/ 3567003 w 3578828"/>
              <a:gd name="connsiteY25" fmla="*/ 745162 h 3121352"/>
              <a:gd name="connsiteX26" fmla="*/ 3577289 w 3578828"/>
              <a:gd name="connsiteY26" fmla="*/ 931920 h 3121352"/>
              <a:gd name="connsiteX27" fmla="*/ 3569942 w 3578828"/>
              <a:gd name="connsiteY27" fmla="*/ 1039244 h 3121352"/>
              <a:gd name="connsiteX28" fmla="*/ 3549861 w 3578828"/>
              <a:gd name="connsiteY28" fmla="*/ 1178192 h 3121352"/>
              <a:gd name="connsiteX29" fmla="*/ 3522923 w 3578828"/>
              <a:gd name="connsiteY29" fmla="*/ 1262855 h 3121352"/>
              <a:gd name="connsiteX30" fmla="*/ 3464884 w 3578828"/>
              <a:gd name="connsiteY30" fmla="*/ 1462811 h 3121352"/>
              <a:gd name="connsiteX31" fmla="*/ 3439660 w 3578828"/>
              <a:gd name="connsiteY31" fmla="*/ 1543739 h 3121352"/>
              <a:gd name="connsiteX32" fmla="*/ 3311338 w 3578828"/>
              <a:gd name="connsiteY32" fmla="*/ 1771833 h 3121352"/>
              <a:gd name="connsiteX33" fmla="*/ 3261870 w 3578828"/>
              <a:gd name="connsiteY33" fmla="*/ 1865212 h 3121352"/>
              <a:gd name="connsiteX34" fmla="*/ 3242279 w 3578828"/>
              <a:gd name="connsiteY34" fmla="*/ 1892603 h 3121352"/>
              <a:gd name="connsiteX35" fmla="*/ 3148241 w 3578828"/>
              <a:gd name="connsiteY35" fmla="*/ 2001172 h 3121352"/>
              <a:gd name="connsiteX36" fmla="*/ 3061061 w 3578828"/>
              <a:gd name="connsiteY36" fmla="*/ 2102519 h 3121352"/>
              <a:gd name="connsiteX37" fmla="*/ 2866618 w 3578828"/>
              <a:gd name="connsiteY37" fmla="*/ 2269357 h 3121352"/>
              <a:gd name="connsiteX38" fmla="*/ 2686869 w 3578828"/>
              <a:gd name="connsiteY38" fmla="*/ 2427976 h 3121352"/>
              <a:gd name="connsiteX39" fmla="*/ 2467692 w 3578828"/>
              <a:gd name="connsiteY39" fmla="*/ 2617225 h 3121352"/>
              <a:gd name="connsiteX40" fmla="*/ 2157417 w 3578828"/>
              <a:gd name="connsiteY40" fmla="*/ 2861504 h 3121352"/>
              <a:gd name="connsiteX41" fmla="*/ 2008279 w 3578828"/>
              <a:gd name="connsiteY41" fmla="*/ 2980780 h 3121352"/>
              <a:gd name="connsiteX42" fmla="*/ 1831713 w 3578828"/>
              <a:gd name="connsiteY42" fmla="*/ 3112258 h 3121352"/>
              <a:gd name="connsiteX43" fmla="*/ 1771960 w 3578828"/>
              <a:gd name="connsiteY43" fmla="*/ 3109768 h 3121352"/>
              <a:gd name="connsiteX44" fmla="*/ 1639719 w 3578828"/>
              <a:gd name="connsiteY44" fmla="*/ 3018132 h 3121352"/>
              <a:gd name="connsiteX45" fmla="*/ 1389197 w 3578828"/>
              <a:gd name="connsiteY45" fmla="*/ 2823405 h 3121352"/>
              <a:gd name="connsiteX46" fmla="*/ 1032148 w 3578828"/>
              <a:gd name="connsiteY46" fmla="*/ 2524842 h 3121352"/>
              <a:gd name="connsiteX47" fmla="*/ 757871 w 3578828"/>
              <a:gd name="connsiteY47" fmla="*/ 2291021 h 3121352"/>
              <a:gd name="connsiteX48" fmla="*/ 522287 w 3578828"/>
              <a:gd name="connsiteY48" fmla="*/ 2084840 h 3121352"/>
              <a:gd name="connsiteX49" fmla="*/ 404495 w 3578828"/>
              <a:gd name="connsiteY49" fmla="*/ 1938670 h 3121352"/>
              <a:gd name="connsiteX50" fmla="*/ 263683 w 3578828"/>
              <a:gd name="connsiteY50" fmla="*/ 1744193 h 3121352"/>
              <a:gd name="connsiteX51" fmla="*/ 212501 w 3578828"/>
              <a:gd name="connsiteY51" fmla="*/ 1646332 h 3121352"/>
              <a:gd name="connsiteX52" fmla="*/ 113565 w 3578828"/>
              <a:gd name="connsiteY52" fmla="*/ 1418487 h 3121352"/>
              <a:gd name="connsiteX53" fmla="*/ 70710 w 3578828"/>
              <a:gd name="connsiteY53" fmla="*/ 1268333 h 3121352"/>
              <a:gd name="connsiteX54" fmla="*/ 17324 w 3578828"/>
              <a:gd name="connsiteY54" fmla="*/ 1040489 h 3121352"/>
              <a:gd name="connsiteX55" fmla="*/ 7528 w 3578828"/>
              <a:gd name="connsiteY55" fmla="*/ 844766 h 3121352"/>
              <a:gd name="connsiteX56" fmla="*/ 28344 w 3578828"/>
              <a:gd name="connsiteY56" fmla="*/ 684901 h 3121352"/>
              <a:gd name="connsiteX57" fmla="*/ 3132568 w 3578828"/>
              <a:gd name="connsiteY57" fmla="*/ 1407281 h 3121352"/>
              <a:gd name="connsiteX58" fmla="*/ 3255748 w 3578828"/>
              <a:gd name="connsiteY58" fmla="*/ 1250903 h 3121352"/>
              <a:gd name="connsiteX59" fmla="*/ 3333623 w 3578828"/>
              <a:gd name="connsiteY59" fmla="*/ 894070 h 3121352"/>
              <a:gd name="connsiteX60" fmla="*/ 3283176 w 3578828"/>
              <a:gd name="connsiteY60" fmla="*/ 642569 h 3121352"/>
              <a:gd name="connsiteX61" fmla="*/ 3150201 w 3578828"/>
              <a:gd name="connsiteY61" fmla="*/ 466021 h 3121352"/>
              <a:gd name="connsiteX62" fmla="*/ 3140650 w 3578828"/>
              <a:gd name="connsiteY62" fmla="*/ 453072 h 3121352"/>
              <a:gd name="connsiteX63" fmla="*/ 2993226 w 3578828"/>
              <a:gd name="connsiteY63" fmla="*/ 369405 h 3121352"/>
              <a:gd name="connsiteX64" fmla="*/ 2930534 w 3578828"/>
              <a:gd name="connsiteY64" fmla="*/ 406507 h 3121352"/>
              <a:gd name="connsiteX65" fmla="*/ 2963594 w 3578828"/>
              <a:gd name="connsiteY65" fmla="*/ 463531 h 3121352"/>
              <a:gd name="connsiteX66" fmla="*/ 3075509 w 3578828"/>
              <a:gd name="connsiteY66" fmla="*/ 547447 h 3121352"/>
              <a:gd name="connsiteX67" fmla="*/ 3192566 w 3578828"/>
              <a:gd name="connsiteY67" fmla="*/ 761597 h 3121352"/>
              <a:gd name="connsiteX68" fmla="*/ 3211423 w 3578828"/>
              <a:gd name="connsiteY68" fmla="*/ 1022311 h 3121352"/>
              <a:gd name="connsiteX69" fmla="*/ 3204321 w 3578828"/>
              <a:gd name="connsiteY69" fmla="*/ 1081077 h 3121352"/>
              <a:gd name="connsiteX70" fmla="*/ 3172730 w 3578828"/>
              <a:gd name="connsiteY70" fmla="*/ 1227745 h 3121352"/>
              <a:gd name="connsiteX71" fmla="*/ 3148731 w 3578828"/>
              <a:gd name="connsiteY71" fmla="*/ 1343286 h 3121352"/>
              <a:gd name="connsiteX72" fmla="*/ 3133303 w 3578828"/>
              <a:gd name="connsiteY72" fmla="*/ 1408277 h 3121352"/>
              <a:gd name="connsiteX73" fmla="*/ 3128650 w 3578828"/>
              <a:gd name="connsiteY73" fmla="*/ 1412511 h 3121352"/>
              <a:gd name="connsiteX74" fmla="*/ 3132568 w 3578828"/>
              <a:gd name="connsiteY74" fmla="*/ 1407281 h 3121352"/>
              <a:gd name="connsiteX75" fmla="*/ 1573354 w 3578828"/>
              <a:gd name="connsiteY75" fmla="*/ 2616976 h 3121352"/>
              <a:gd name="connsiteX76" fmla="*/ 1469766 w 3578828"/>
              <a:gd name="connsiteY76" fmla="*/ 2484253 h 3121352"/>
              <a:gd name="connsiteX77" fmla="*/ 1258181 w 3578828"/>
              <a:gd name="connsiteY77" fmla="*/ 2301977 h 3121352"/>
              <a:gd name="connsiteX78" fmla="*/ 1206264 w 3578828"/>
              <a:gd name="connsiteY78" fmla="*/ 2265621 h 3121352"/>
              <a:gd name="connsiteX79" fmla="*/ 1040964 w 3578828"/>
              <a:gd name="connsiteY79" fmla="*/ 2115468 h 3121352"/>
              <a:gd name="connsiteX80" fmla="*/ 827664 w 3578828"/>
              <a:gd name="connsiteY80" fmla="*/ 1931947 h 3121352"/>
              <a:gd name="connsiteX81" fmla="*/ 727015 w 3578828"/>
              <a:gd name="connsiteY81" fmla="*/ 1839066 h 3121352"/>
              <a:gd name="connsiteX82" fmla="*/ 663343 w 3578828"/>
              <a:gd name="connsiteY82" fmla="*/ 1819643 h 3121352"/>
              <a:gd name="connsiteX83" fmla="*/ 655507 w 3578828"/>
              <a:gd name="connsiteY83" fmla="*/ 1878161 h 3121352"/>
              <a:gd name="connsiteX84" fmla="*/ 719423 w 3578828"/>
              <a:gd name="connsiteY84" fmla="*/ 1962824 h 3121352"/>
              <a:gd name="connsiteX85" fmla="*/ 863174 w 3578828"/>
              <a:gd name="connsiteY85" fmla="*/ 2088575 h 3121352"/>
              <a:gd name="connsiteX86" fmla="*/ 954517 w 3578828"/>
              <a:gd name="connsiteY86" fmla="*/ 2174484 h 3121352"/>
              <a:gd name="connsiteX87" fmla="*/ 1129614 w 3578828"/>
              <a:gd name="connsiteY87" fmla="*/ 2314926 h 3121352"/>
              <a:gd name="connsiteX88" fmla="*/ 1284384 w 3578828"/>
              <a:gd name="connsiteY88" fmla="*/ 2452379 h 3121352"/>
              <a:gd name="connsiteX89" fmla="*/ 1475398 w 3578828"/>
              <a:gd name="connsiteY89" fmla="*/ 2579126 h 3121352"/>
              <a:gd name="connsiteX90" fmla="*/ 1573354 w 3578828"/>
              <a:gd name="connsiteY90" fmla="*/ 2616976 h 3121352"/>
              <a:gd name="connsiteX91" fmla="*/ 1485194 w 3578828"/>
              <a:gd name="connsiteY91" fmla="*/ 2213578 h 3121352"/>
              <a:gd name="connsiteX92" fmla="*/ 1250100 w 3578828"/>
              <a:gd name="connsiteY92" fmla="*/ 1970793 h 3121352"/>
              <a:gd name="connsiteX93" fmla="*/ 1117124 w 3578828"/>
              <a:gd name="connsiteY93" fmla="*/ 1868698 h 3121352"/>
              <a:gd name="connsiteX94" fmla="*/ 1072065 w 3578828"/>
              <a:gd name="connsiteY94" fmla="*/ 1837074 h 3121352"/>
              <a:gd name="connsiteX95" fmla="*/ 1006924 w 3578828"/>
              <a:gd name="connsiteY95" fmla="*/ 1846038 h 3121352"/>
              <a:gd name="connsiteX96" fmla="*/ 1021372 w 3578828"/>
              <a:gd name="connsiteY96" fmla="*/ 1910034 h 3121352"/>
              <a:gd name="connsiteX97" fmla="*/ 1041453 w 3578828"/>
              <a:gd name="connsiteY97" fmla="*/ 1925971 h 3121352"/>
              <a:gd name="connsiteX98" fmla="*/ 1201367 w 3578828"/>
              <a:gd name="connsiteY98" fmla="*/ 2041761 h 3121352"/>
              <a:gd name="connsiteX99" fmla="*/ 1485194 w 3578828"/>
              <a:gd name="connsiteY99" fmla="*/ 2213578 h 3121352"/>
              <a:gd name="connsiteX100" fmla="*/ 2952085 w 3578828"/>
              <a:gd name="connsiteY100" fmla="*/ 1332827 h 3121352"/>
              <a:gd name="connsiteX101" fmla="*/ 2985145 w 3578828"/>
              <a:gd name="connsiteY101" fmla="*/ 1299958 h 3121352"/>
              <a:gd name="connsiteX102" fmla="*/ 2991512 w 3578828"/>
              <a:gd name="connsiteY102" fmla="*/ 892327 h 3121352"/>
              <a:gd name="connsiteX103" fmla="*/ 2951595 w 3578828"/>
              <a:gd name="connsiteY103" fmla="*/ 843521 h 3121352"/>
              <a:gd name="connsiteX104" fmla="*/ 2912412 w 3578828"/>
              <a:gd name="connsiteY104" fmla="*/ 862446 h 3121352"/>
              <a:gd name="connsiteX105" fmla="*/ 2916576 w 3578828"/>
              <a:gd name="connsiteY105" fmla="*/ 900296 h 3121352"/>
              <a:gd name="connsiteX106" fmla="*/ 2962370 w 3578828"/>
              <a:gd name="connsiteY106" fmla="*/ 1201599 h 3121352"/>
              <a:gd name="connsiteX107" fmla="*/ 2952085 w 3578828"/>
              <a:gd name="connsiteY107" fmla="*/ 1332827 h 3121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3578828" h="3121352">
                <a:moveTo>
                  <a:pt x="28344" y="684901"/>
                </a:moveTo>
                <a:cubicBezTo>
                  <a:pt x="28099" y="641573"/>
                  <a:pt x="63608" y="606961"/>
                  <a:pt x="57731" y="562139"/>
                </a:cubicBezTo>
                <a:cubicBezTo>
                  <a:pt x="90546" y="496151"/>
                  <a:pt x="125075" y="431408"/>
                  <a:pt x="172339" y="373887"/>
                </a:cubicBezTo>
                <a:cubicBezTo>
                  <a:pt x="190216" y="352472"/>
                  <a:pt x="201236" y="325579"/>
                  <a:pt x="215440" y="301176"/>
                </a:cubicBezTo>
                <a:cubicBezTo>
                  <a:pt x="240908" y="280010"/>
                  <a:pt x="272989" y="265567"/>
                  <a:pt x="284988" y="230955"/>
                </a:cubicBezTo>
                <a:cubicBezTo>
                  <a:pt x="302376" y="223235"/>
                  <a:pt x="314620" y="209291"/>
                  <a:pt x="326865" y="195346"/>
                </a:cubicBezTo>
                <a:cubicBezTo>
                  <a:pt x="352823" y="165714"/>
                  <a:pt x="385148" y="146540"/>
                  <a:pt x="422372" y="135335"/>
                </a:cubicBezTo>
                <a:cubicBezTo>
                  <a:pt x="496328" y="112924"/>
                  <a:pt x="569306" y="87027"/>
                  <a:pt x="645711" y="73829"/>
                </a:cubicBezTo>
                <a:cubicBezTo>
                  <a:pt x="723341" y="60631"/>
                  <a:pt x="800482" y="44695"/>
                  <a:pt x="880316" y="48430"/>
                </a:cubicBezTo>
                <a:cubicBezTo>
                  <a:pt x="921702" y="50422"/>
                  <a:pt x="963578" y="40462"/>
                  <a:pt x="1004720" y="43201"/>
                </a:cubicBezTo>
                <a:cubicBezTo>
                  <a:pt x="1053453" y="46189"/>
                  <a:pt x="1101207" y="62624"/>
                  <a:pt x="1147981" y="75074"/>
                </a:cubicBezTo>
                <a:cubicBezTo>
                  <a:pt x="1193285" y="87027"/>
                  <a:pt x="1240059" y="90015"/>
                  <a:pt x="1284384" y="110185"/>
                </a:cubicBezTo>
                <a:cubicBezTo>
                  <a:pt x="1388218" y="157497"/>
                  <a:pt x="1494010" y="198583"/>
                  <a:pt x="1593680" y="255607"/>
                </a:cubicBezTo>
                <a:cubicBezTo>
                  <a:pt x="1664698" y="296445"/>
                  <a:pt x="1733512" y="338776"/>
                  <a:pt x="1793265" y="395551"/>
                </a:cubicBezTo>
                <a:cubicBezTo>
                  <a:pt x="1806245" y="407752"/>
                  <a:pt x="1816530" y="408499"/>
                  <a:pt x="1832938" y="395551"/>
                </a:cubicBezTo>
                <a:cubicBezTo>
                  <a:pt x="1939220" y="310638"/>
                  <a:pt x="2045012" y="224979"/>
                  <a:pt x="2155213" y="145544"/>
                </a:cubicBezTo>
                <a:cubicBezTo>
                  <a:pt x="2207374" y="107694"/>
                  <a:pt x="2272025" y="91758"/>
                  <a:pt x="2331534" y="66608"/>
                </a:cubicBezTo>
                <a:cubicBezTo>
                  <a:pt x="2412592" y="32244"/>
                  <a:pt x="2500508" y="27762"/>
                  <a:pt x="2584750" y="10829"/>
                </a:cubicBezTo>
                <a:cubicBezTo>
                  <a:pt x="2637401" y="122"/>
                  <a:pt x="2696175" y="-4858"/>
                  <a:pt x="2751765" y="6347"/>
                </a:cubicBezTo>
                <a:cubicBezTo>
                  <a:pt x="2779192" y="12074"/>
                  <a:pt x="2805885" y="5351"/>
                  <a:pt x="2833313" y="7094"/>
                </a:cubicBezTo>
                <a:cubicBezTo>
                  <a:pt x="2939105" y="13817"/>
                  <a:pt x="3035347" y="45691"/>
                  <a:pt x="3132324" y="87525"/>
                </a:cubicBezTo>
                <a:cubicBezTo>
                  <a:pt x="3197709" y="115414"/>
                  <a:pt x="3249626" y="159489"/>
                  <a:pt x="3307665" y="196342"/>
                </a:cubicBezTo>
                <a:cubicBezTo>
                  <a:pt x="3329460" y="226971"/>
                  <a:pt x="3370357" y="237678"/>
                  <a:pt x="3386030" y="274532"/>
                </a:cubicBezTo>
                <a:cubicBezTo>
                  <a:pt x="3423987" y="332800"/>
                  <a:pt x="3477618" y="379365"/>
                  <a:pt x="3503087" y="447345"/>
                </a:cubicBezTo>
                <a:cubicBezTo>
                  <a:pt x="3525372" y="506361"/>
                  <a:pt x="3539575" y="566870"/>
                  <a:pt x="3547167" y="629372"/>
                </a:cubicBezTo>
                <a:cubicBezTo>
                  <a:pt x="3553779" y="667969"/>
                  <a:pt x="3560636" y="706316"/>
                  <a:pt x="3567003" y="745162"/>
                </a:cubicBezTo>
                <a:cubicBezTo>
                  <a:pt x="3584880" y="806170"/>
                  <a:pt x="3573860" y="869916"/>
                  <a:pt x="3577289" y="931920"/>
                </a:cubicBezTo>
                <a:cubicBezTo>
                  <a:pt x="3579003" y="964540"/>
                  <a:pt x="3581697" y="1003635"/>
                  <a:pt x="3569942" y="1039244"/>
                </a:cubicBezTo>
                <a:cubicBezTo>
                  <a:pt x="3555004" y="1084066"/>
                  <a:pt x="3546922" y="1130382"/>
                  <a:pt x="3549861" y="1178192"/>
                </a:cubicBezTo>
                <a:cubicBezTo>
                  <a:pt x="3551820" y="1209816"/>
                  <a:pt x="3531739" y="1234717"/>
                  <a:pt x="3522923" y="1262855"/>
                </a:cubicBezTo>
                <a:cubicBezTo>
                  <a:pt x="3502107" y="1329092"/>
                  <a:pt x="3499414" y="1400309"/>
                  <a:pt x="3464884" y="1462811"/>
                </a:cubicBezTo>
                <a:cubicBezTo>
                  <a:pt x="3451660" y="1486965"/>
                  <a:pt x="3454354" y="1521079"/>
                  <a:pt x="3439660" y="1543739"/>
                </a:cubicBezTo>
                <a:cubicBezTo>
                  <a:pt x="3391662" y="1616699"/>
                  <a:pt x="3366438" y="1702608"/>
                  <a:pt x="3311338" y="1771833"/>
                </a:cubicBezTo>
                <a:cubicBezTo>
                  <a:pt x="3289543" y="1798726"/>
                  <a:pt x="3276809" y="1833090"/>
                  <a:pt x="3261870" y="1865212"/>
                </a:cubicBezTo>
                <a:cubicBezTo>
                  <a:pt x="3256973" y="1876169"/>
                  <a:pt x="3251585" y="1887125"/>
                  <a:pt x="3242279" y="1892603"/>
                </a:cubicBezTo>
                <a:cubicBezTo>
                  <a:pt x="3197954" y="1917753"/>
                  <a:pt x="3183261" y="1968801"/>
                  <a:pt x="3148241" y="2001172"/>
                </a:cubicBezTo>
                <a:cubicBezTo>
                  <a:pt x="3115426" y="2031551"/>
                  <a:pt x="3092162" y="2069899"/>
                  <a:pt x="3061061" y="2102519"/>
                </a:cubicBezTo>
                <a:cubicBezTo>
                  <a:pt x="3001797" y="2165021"/>
                  <a:pt x="2932004" y="2215072"/>
                  <a:pt x="2866618" y="2269357"/>
                </a:cubicBezTo>
                <a:cubicBezTo>
                  <a:pt x="2804906" y="2320404"/>
                  <a:pt x="2746132" y="2374688"/>
                  <a:pt x="2686869" y="2427976"/>
                </a:cubicBezTo>
                <a:cubicBezTo>
                  <a:pt x="2615361" y="2492719"/>
                  <a:pt x="2537731" y="2549992"/>
                  <a:pt x="2467692" y="2617225"/>
                </a:cubicBezTo>
                <a:cubicBezTo>
                  <a:pt x="2372675" y="2708611"/>
                  <a:pt x="2266638" y="2788046"/>
                  <a:pt x="2157417" y="2861504"/>
                </a:cubicBezTo>
                <a:cubicBezTo>
                  <a:pt x="2104276" y="2897362"/>
                  <a:pt x="2052114" y="2934215"/>
                  <a:pt x="2008279" y="2980780"/>
                </a:cubicBezTo>
                <a:cubicBezTo>
                  <a:pt x="1956607" y="3035563"/>
                  <a:pt x="1892691" y="3071420"/>
                  <a:pt x="1831713" y="3112258"/>
                </a:cubicBezTo>
                <a:cubicBezTo>
                  <a:pt x="1812122" y="3125704"/>
                  <a:pt x="1790817" y="3123712"/>
                  <a:pt x="1771960" y="3109768"/>
                </a:cubicBezTo>
                <a:cubicBezTo>
                  <a:pt x="1728859" y="3077645"/>
                  <a:pt x="1679147" y="3055732"/>
                  <a:pt x="1639719" y="3018132"/>
                </a:cubicBezTo>
                <a:cubicBezTo>
                  <a:pt x="1562579" y="2944923"/>
                  <a:pt x="1474419" y="2886654"/>
                  <a:pt x="1389197" y="2823405"/>
                </a:cubicBezTo>
                <a:cubicBezTo>
                  <a:pt x="1265038" y="2731271"/>
                  <a:pt x="1147001" y="2629675"/>
                  <a:pt x="1032148" y="2524842"/>
                </a:cubicBezTo>
                <a:cubicBezTo>
                  <a:pt x="943497" y="2443415"/>
                  <a:pt x="849460" y="2368961"/>
                  <a:pt x="757871" y="2291021"/>
                </a:cubicBezTo>
                <a:cubicBezTo>
                  <a:pt x="678527" y="2223041"/>
                  <a:pt x="594284" y="2160041"/>
                  <a:pt x="522287" y="2084840"/>
                </a:cubicBezTo>
                <a:cubicBezTo>
                  <a:pt x="479676" y="2040765"/>
                  <a:pt x="445881" y="1983492"/>
                  <a:pt x="404495" y="1938670"/>
                </a:cubicBezTo>
                <a:cubicBezTo>
                  <a:pt x="349150" y="1878659"/>
                  <a:pt x="327109" y="1796734"/>
                  <a:pt x="263683" y="1744193"/>
                </a:cubicBezTo>
                <a:cubicBezTo>
                  <a:pt x="235276" y="1720786"/>
                  <a:pt x="232337" y="1677707"/>
                  <a:pt x="212501" y="1646332"/>
                </a:cubicBezTo>
                <a:cubicBezTo>
                  <a:pt x="167931" y="1575862"/>
                  <a:pt x="139034" y="1495680"/>
                  <a:pt x="113565" y="1418487"/>
                </a:cubicBezTo>
                <a:cubicBezTo>
                  <a:pt x="97893" y="1371175"/>
                  <a:pt x="52833" y="1326851"/>
                  <a:pt x="70710" y="1268333"/>
                </a:cubicBezTo>
                <a:cubicBezTo>
                  <a:pt x="26385" y="1199357"/>
                  <a:pt x="33242" y="1116188"/>
                  <a:pt x="17324" y="1040489"/>
                </a:cubicBezTo>
                <a:cubicBezTo>
                  <a:pt x="4345" y="980228"/>
                  <a:pt x="-8635" y="913742"/>
                  <a:pt x="7528" y="844766"/>
                </a:cubicBezTo>
                <a:cubicBezTo>
                  <a:pt x="19528" y="793968"/>
                  <a:pt x="16834" y="737692"/>
                  <a:pt x="28344" y="684901"/>
                </a:cubicBezTo>
                <a:close/>
                <a:moveTo>
                  <a:pt x="3132568" y="1407281"/>
                </a:moveTo>
                <a:cubicBezTo>
                  <a:pt x="3187424" y="1366444"/>
                  <a:pt x="3223912" y="1307179"/>
                  <a:pt x="3255748" y="1250903"/>
                </a:cubicBezTo>
                <a:cubicBezTo>
                  <a:pt x="3316971" y="1142334"/>
                  <a:pt x="3335582" y="1020817"/>
                  <a:pt x="3333623" y="894070"/>
                </a:cubicBezTo>
                <a:cubicBezTo>
                  <a:pt x="3332399" y="805173"/>
                  <a:pt x="3313052" y="720261"/>
                  <a:pt x="3283176" y="642569"/>
                </a:cubicBezTo>
                <a:cubicBezTo>
                  <a:pt x="3257707" y="576582"/>
                  <a:pt x="3227096" y="499637"/>
                  <a:pt x="3150201" y="466021"/>
                </a:cubicBezTo>
                <a:cubicBezTo>
                  <a:pt x="3146037" y="464278"/>
                  <a:pt x="3143099" y="457804"/>
                  <a:pt x="3140650" y="453072"/>
                </a:cubicBezTo>
                <a:cubicBezTo>
                  <a:pt x="3110039" y="391567"/>
                  <a:pt x="3051510" y="381357"/>
                  <a:pt x="2993226" y="369405"/>
                </a:cubicBezTo>
                <a:cubicBezTo>
                  <a:pt x="2959676" y="362432"/>
                  <a:pt x="2940575" y="379614"/>
                  <a:pt x="2930534" y="406507"/>
                </a:cubicBezTo>
                <a:cubicBezTo>
                  <a:pt x="2919514" y="435891"/>
                  <a:pt x="2941554" y="457056"/>
                  <a:pt x="2963594" y="463531"/>
                </a:cubicBezTo>
                <a:cubicBezTo>
                  <a:pt x="3012328" y="477724"/>
                  <a:pt x="3043918" y="506112"/>
                  <a:pt x="3075509" y="547447"/>
                </a:cubicBezTo>
                <a:cubicBezTo>
                  <a:pt x="3126446" y="613435"/>
                  <a:pt x="3163425" y="684154"/>
                  <a:pt x="3192566" y="761597"/>
                </a:cubicBezTo>
                <a:cubicBezTo>
                  <a:pt x="3224647" y="847007"/>
                  <a:pt x="3193791" y="936153"/>
                  <a:pt x="3211423" y="1022311"/>
                </a:cubicBezTo>
                <a:cubicBezTo>
                  <a:pt x="3215096" y="1040987"/>
                  <a:pt x="3207260" y="1061655"/>
                  <a:pt x="3204321" y="1081077"/>
                </a:cubicBezTo>
                <a:cubicBezTo>
                  <a:pt x="3196975" y="1130382"/>
                  <a:pt x="3174934" y="1175950"/>
                  <a:pt x="3172730" y="1227745"/>
                </a:cubicBezTo>
                <a:cubicBezTo>
                  <a:pt x="3171506" y="1265843"/>
                  <a:pt x="3172730" y="1308922"/>
                  <a:pt x="3148731" y="1343286"/>
                </a:cubicBezTo>
                <a:cubicBezTo>
                  <a:pt x="3134283" y="1363705"/>
                  <a:pt x="3130609" y="1384621"/>
                  <a:pt x="3133303" y="1408277"/>
                </a:cubicBezTo>
                <a:cubicBezTo>
                  <a:pt x="3128650" y="1406285"/>
                  <a:pt x="3126446" y="1406783"/>
                  <a:pt x="3128650" y="1412511"/>
                </a:cubicBezTo>
                <a:cubicBezTo>
                  <a:pt x="3129875" y="1410519"/>
                  <a:pt x="3131099" y="1408775"/>
                  <a:pt x="3132568" y="1407281"/>
                </a:cubicBezTo>
                <a:close/>
                <a:moveTo>
                  <a:pt x="1573354" y="2616976"/>
                </a:moveTo>
                <a:cubicBezTo>
                  <a:pt x="1552294" y="2557960"/>
                  <a:pt x="1509928" y="2521106"/>
                  <a:pt x="1469766" y="2484253"/>
                </a:cubicBezTo>
                <a:cubicBezTo>
                  <a:pt x="1400952" y="2421502"/>
                  <a:pt x="1327485" y="2363981"/>
                  <a:pt x="1258181" y="2301977"/>
                </a:cubicBezTo>
                <a:cubicBezTo>
                  <a:pt x="1241773" y="2287534"/>
                  <a:pt x="1219243" y="2283799"/>
                  <a:pt x="1206264" y="2265621"/>
                </a:cubicBezTo>
                <a:cubicBezTo>
                  <a:pt x="1162674" y="2202871"/>
                  <a:pt x="1097288" y="2163029"/>
                  <a:pt x="1040964" y="2115468"/>
                </a:cubicBezTo>
                <a:cubicBezTo>
                  <a:pt x="969456" y="2054958"/>
                  <a:pt x="903580" y="1987974"/>
                  <a:pt x="827664" y="1931947"/>
                </a:cubicBezTo>
                <a:cubicBezTo>
                  <a:pt x="792400" y="1906050"/>
                  <a:pt x="753463" y="1878659"/>
                  <a:pt x="727015" y="1839066"/>
                </a:cubicBezTo>
                <a:cubicBezTo>
                  <a:pt x="714770" y="1820888"/>
                  <a:pt x="687832" y="1804703"/>
                  <a:pt x="663343" y="1819643"/>
                </a:cubicBezTo>
                <a:cubicBezTo>
                  <a:pt x="642038" y="1832841"/>
                  <a:pt x="645221" y="1860481"/>
                  <a:pt x="655507" y="1878161"/>
                </a:cubicBezTo>
                <a:cubicBezTo>
                  <a:pt x="673139" y="1908789"/>
                  <a:pt x="692975" y="1940662"/>
                  <a:pt x="719423" y="1962824"/>
                </a:cubicBezTo>
                <a:cubicBezTo>
                  <a:pt x="768156" y="2003662"/>
                  <a:pt x="815420" y="2046492"/>
                  <a:pt x="863174" y="2088575"/>
                </a:cubicBezTo>
                <a:cubicBezTo>
                  <a:pt x="894764" y="2116464"/>
                  <a:pt x="922192" y="2149831"/>
                  <a:pt x="954517" y="2174484"/>
                </a:cubicBezTo>
                <a:cubicBezTo>
                  <a:pt x="1014271" y="2219554"/>
                  <a:pt x="1073779" y="2265621"/>
                  <a:pt x="1129614" y="2314926"/>
                </a:cubicBezTo>
                <a:cubicBezTo>
                  <a:pt x="1181286" y="2360245"/>
                  <a:pt x="1237120" y="2399838"/>
                  <a:pt x="1284384" y="2452379"/>
                </a:cubicBezTo>
                <a:cubicBezTo>
                  <a:pt x="1334832" y="2508656"/>
                  <a:pt x="1412707" y="2534055"/>
                  <a:pt x="1475398" y="2579126"/>
                </a:cubicBezTo>
                <a:cubicBezTo>
                  <a:pt x="1500132" y="2596806"/>
                  <a:pt x="1532213" y="2619715"/>
                  <a:pt x="1573354" y="2616976"/>
                </a:cubicBezTo>
                <a:close/>
                <a:moveTo>
                  <a:pt x="1485194" y="2213578"/>
                </a:moveTo>
                <a:cubicBezTo>
                  <a:pt x="1424706" y="2113974"/>
                  <a:pt x="1335566" y="2043504"/>
                  <a:pt x="1250100" y="1970793"/>
                </a:cubicBezTo>
                <a:cubicBezTo>
                  <a:pt x="1207734" y="1934686"/>
                  <a:pt x="1153613" y="1914018"/>
                  <a:pt x="1117124" y="1868698"/>
                </a:cubicBezTo>
                <a:cubicBezTo>
                  <a:pt x="1105859" y="1854754"/>
                  <a:pt x="1088717" y="1844046"/>
                  <a:pt x="1072065" y="1837074"/>
                </a:cubicBezTo>
                <a:cubicBezTo>
                  <a:pt x="1050025" y="1828359"/>
                  <a:pt x="1023087" y="1820639"/>
                  <a:pt x="1006924" y="1846038"/>
                </a:cubicBezTo>
                <a:cubicBezTo>
                  <a:pt x="992231" y="1868947"/>
                  <a:pt x="998353" y="1892852"/>
                  <a:pt x="1021372" y="1910034"/>
                </a:cubicBezTo>
                <a:cubicBezTo>
                  <a:pt x="1028229" y="1915014"/>
                  <a:pt x="1034107" y="1921738"/>
                  <a:pt x="1041453" y="1925971"/>
                </a:cubicBezTo>
                <a:cubicBezTo>
                  <a:pt x="1098758" y="1958840"/>
                  <a:pt x="1148470" y="2002915"/>
                  <a:pt x="1201367" y="2041761"/>
                </a:cubicBezTo>
                <a:cubicBezTo>
                  <a:pt x="1290996" y="2108247"/>
                  <a:pt x="1384789" y="2166017"/>
                  <a:pt x="1485194" y="2213578"/>
                </a:cubicBezTo>
                <a:close/>
                <a:moveTo>
                  <a:pt x="2952085" y="1332827"/>
                </a:moveTo>
                <a:cubicBezTo>
                  <a:pt x="2974614" y="1323863"/>
                  <a:pt x="2979757" y="1310914"/>
                  <a:pt x="2985145" y="1299958"/>
                </a:cubicBezTo>
                <a:cubicBezTo>
                  <a:pt x="3053224" y="1165243"/>
                  <a:pt x="3041225" y="1028785"/>
                  <a:pt x="2991512" y="892327"/>
                </a:cubicBezTo>
                <a:cubicBezTo>
                  <a:pt x="2984165" y="872655"/>
                  <a:pt x="2971676" y="853980"/>
                  <a:pt x="2951595" y="843521"/>
                </a:cubicBezTo>
                <a:cubicBezTo>
                  <a:pt x="2930044" y="832067"/>
                  <a:pt x="2915351" y="837296"/>
                  <a:pt x="2912412" y="862446"/>
                </a:cubicBezTo>
                <a:cubicBezTo>
                  <a:pt x="2911188" y="874896"/>
                  <a:pt x="2912902" y="888592"/>
                  <a:pt x="2916576" y="900296"/>
                </a:cubicBezTo>
                <a:cubicBezTo>
                  <a:pt x="2947921" y="998157"/>
                  <a:pt x="2961635" y="1098508"/>
                  <a:pt x="2962370" y="1201599"/>
                </a:cubicBezTo>
                <a:cubicBezTo>
                  <a:pt x="2962615" y="1244428"/>
                  <a:pt x="2960166" y="1286262"/>
                  <a:pt x="2952085" y="1332827"/>
                </a:cubicBezTo>
                <a:close/>
              </a:path>
            </a:pathLst>
          </a:custGeom>
          <a:solidFill>
            <a:srgbClr val="FE2F5B"/>
          </a:solidFill>
          <a:ln w="626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26" name="Picture 2" descr="Happy New Year Font Hình ảnh PNG | Vector Và Các Tập Tin PSD | Tải Về Miễn  Phí Trên Pngtree">
            <a:extLst>
              <a:ext uri="{FF2B5EF4-FFF2-40B4-BE49-F238E27FC236}">
                <a16:creationId xmlns:a16="http://schemas.microsoft.com/office/drawing/2014/main" id="{73334DB5-A7CD-443D-B9C6-D132C06D1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67" b="90250" l="7250" r="90000">
                        <a14:foregroundMark x1="28417" y1="35167" x2="28417" y2="35167"/>
                        <a14:foregroundMark x1="11000" y1="49083" x2="11000" y2="49083"/>
                        <a14:foregroundMark x1="8167" y1="55333" x2="7250" y2="58167"/>
                        <a14:foregroundMark x1="32583" y1="89417" x2="32167" y2="90250"/>
                        <a14:foregroundMark x1="79250" y1="34833" x2="77667" y2="34167"/>
                        <a14:foregroundMark x1="57750" y1="12500" x2="57167" y2="14250"/>
                        <a14:foregroundMark x1="39250" y1="6750" x2="39250" y2="6750"/>
                        <a14:foregroundMark x1="39083" y1="6167" x2="39083" y2="6167"/>
                        <a14:backgroundMark x1="61250" y1="9333" x2="61250" y2="9333"/>
                        <a14:backgroundMark x1="54917" y1="9083" x2="54917" y2="9083"/>
                        <a14:backgroundMark x1="40417" y1="8083" x2="40417" y2="80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729" y="359082"/>
            <a:ext cx="4750686" cy="475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2625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820">
        <p159:morph option="byObject"/>
      </p:transition>
    </mc:Choice>
    <mc:Fallback>
      <p:transition spd="slow" advTm="82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95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heme/theme1.xml><?xml version="1.0" encoding="utf-8"?>
<a:theme xmlns:a="http://schemas.openxmlformats.org/drawingml/2006/main" name="Office Theme">
  <a:themeElements>
    <a:clrScheme name="9Slide - 2021">
      <a:dk1>
        <a:sysClr val="windowText" lastClr="000000"/>
      </a:dk1>
      <a:lt1>
        <a:sysClr val="window" lastClr="FFFFFF"/>
      </a:lt1>
      <a:dk2>
        <a:srgbClr val="092D6C"/>
      </a:dk2>
      <a:lt2>
        <a:srgbClr val="FCECD0"/>
      </a:lt2>
      <a:accent1>
        <a:srgbClr val="4FC1E9"/>
      </a:accent1>
      <a:accent2>
        <a:srgbClr val="48CFAD"/>
      </a:accent2>
      <a:accent3>
        <a:srgbClr val="A0D468"/>
      </a:accent3>
      <a:accent4>
        <a:srgbClr val="FFBD45"/>
      </a:accent4>
      <a:accent5>
        <a:srgbClr val="FC6E51"/>
      </a:accent5>
      <a:accent6>
        <a:srgbClr val="ED5565"/>
      </a:accent6>
      <a:hlink>
        <a:srgbClr val="5D9CEC"/>
      </a:hlink>
      <a:folHlink>
        <a:srgbClr val="AC92EC"/>
      </a:folHlink>
    </a:clrScheme>
    <a:fontScheme name="9Slide Fonts">
      <a:majorFont>
        <a:latin typeface="#9Slide02 Tieu de dai"/>
        <a:ea typeface=""/>
        <a:cs typeface=""/>
      </a:majorFont>
      <a:minorFont>
        <a:latin typeface="#9Slide02 Noi dung da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4C410E64-73D4-4894-A16A-B0A564A2C1B3}" vid="{BD11DD77-7AB8-40E7-98B4-F754939C4E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9Slide.vn</Template>
  <TotalTime>26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#9Slide02 Noi dung dai</vt:lpstr>
      <vt:lpstr>#9Slide02 Tieu de dai</vt:lpstr>
      <vt:lpstr>Arial</vt:lpstr>
      <vt:lpstr>Office Theme</vt:lpstr>
      <vt:lpstr>PowerPoint Presentation</vt:lpstr>
      <vt:lpstr>PowerPoint Presentation</vt:lpstr>
      <vt:lpstr>PowerPoint Presentation</vt:lpstr>
    </vt:vector>
  </TitlesOfParts>
  <Manager>9Slide.vn</Manager>
  <Company>9Slide.vn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9Slide.vn</dc:title>
  <dc:subject>9Slide.vn</dc:subject>
  <dc:creator>alexm</dc:creator>
  <cp:keywords>9Slide</cp:keywords>
  <dc:description>9Slide.vn</dc:description>
  <cp:lastModifiedBy>Alex Musk</cp:lastModifiedBy>
  <cp:revision>1</cp:revision>
  <dcterms:created xsi:type="dcterms:W3CDTF">2024-01-15T04:46:21Z</dcterms:created>
  <dcterms:modified xsi:type="dcterms:W3CDTF">2024-01-15T05:12:38Z</dcterms:modified>
  <cp:category>9Slide.vn</cp:category>
  <cp:contentStatus>9Slide</cp:contentStatus>
</cp:coreProperties>
</file>