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embedTrueTypeFonts="1" saveSubsetFonts="1">
  <p:sldMasterIdLst>
    <p:sldMasterId id="2147483841" r:id="rId1"/>
  </p:sldMasterIdLst>
  <p:notesMasterIdLst>
    <p:notesMasterId r:id="rId37"/>
  </p:notesMasterIdLst>
  <p:handoutMasterIdLst>
    <p:handoutMasterId r:id="rId38"/>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12192000" cy="6858000"/>
  <p:notesSz cx="6797675" cy="9926638"/>
  <p:embeddedFontLst>
    <p:embeddedFont>
      <p:font typeface="微软雅黑" panose="020B0503020204020204" pitchFamily="34" charset="-122"/>
      <p:regular r:id="rId39"/>
      <p:bold r:id="rId40"/>
    </p:embeddedFont>
    <p:embeddedFont>
      <p:font typeface="Tahoma" panose="020B0604030504040204" pitchFamily="34" charset="0"/>
      <p:regular r:id="rId41"/>
      <p:bold r:id="rId42"/>
    </p:embeddedFont>
    <p:embeddedFont>
      <p:font typeface="Huawei Sans" panose="020C0503030203020204" pitchFamily="34" charset="0"/>
      <p:regular r:id="rId43"/>
      <p:bold r:id="rId44"/>
    </p:embeddedFont>
    <p:embeddedFont>
      <p:font typeface="方正兰亭黑简体" panose="02000000000000000000" pitchFamily="2" charset="-122"/>
      <p:regular r:id="rId45"/>
    </p:embeddedFont>
  </p:embeddedFontLst>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userDrawn="1">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7061"/>
    <a:srgbClr val="00B0F0"/>
    <a:srgbClr val="F4FBFE"/>
    <a:srgbClr val="C00000"/>
    <a:srgbClr val="1993BF"/>
    <a:srgbClr val="1993C0"/>
    <a:srgbClr val="0070C0"/>
    <a:srgbClr val="D2E8F5"/>
    <a:srgbClr val="FFD17D"/>
    <a:srgbClr val="99DF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7027" autoAdjust="0"/>
  </p:normalViewPr>
  <p:slideViewPr>
    <p:cSldViewPr snapToGrid="0" snapToObjects="1">
      <p:cViewPr varScale="1">
        <p:scale>
          <a:sx n="50" d="100"/>
          <a:sy n="50" d="100"/>
        </p:scale>
        <p:origin x="1296" y="3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50" d="100"/>
          <a:sy n="50" d="100"/>
        </p:scale>
        <p:origin x="1998" y="42"/>
      </p:cViewPr>
      <p:guideLst>
        <p:guide orient="horz"/>
        <p:guide pos="2141"/>
      </p:guideLst>
    </p:cSldViewPr>
  </p:notes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2.fntdata"/><Relationship Id="rId45"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8CC198DB-AFBD-584A-8986-364FF2B03F46}"/>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dirty="0">
              <a:latin typeface="Huawei Sans" panose="020C0503030203020204" pitchFamily="34" charset="0"/>
            </a:endParaRPr>
          </a:p>
        </p:txBody>
      </p:sp>
      <p:sp>
        <p:nvSpPr>
          <p:cNvPr id="3" name="Date Placeholder 2">
            <a:extLst>
              <a:ext uri="{FF2B5EF4-FFF2-40B4-BE49-F238E27FC236}">
                <a16:creationId xmlns="" xmlns:a16="http://schemas.microsoft.com/office/drawing/2014/main" id="{AD01315C-523F-A043-8029-B9921497126E}"/>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E8CF71B8-DF2A-2E41-BE66-2E18A767DA8A}" type="datetimeFigureOut">
              <a:rPr lang="en-US" smtClean="0">
                <a:latin typeface="Huawei Sans" panose="020C0503030203020204" pitchFamily="34" charset="0"/>
              </a:rPr>
              <a:t>4/28/2020</a:t>
            </a:fld>
            <a:endParaRPr lang="en-US" dirty="0">
              <a:latin typeface="Huawei Sans" panose="020C0503030203020204" pitchFamily="34" charset="0"/>
            </a:endParaRPr>
          </a:p>
        </p:txBody>
      </p:sp>
      <p:sp>
        <p:nvSpPr>
          <p:cNvPr id="4" name="Footer Placeholder 3">
            <a:extLst>
              <a:ext uri="{FF2B5EF4-FFF2-40B4-BE49-F238E27FC236}">
                <a16:creationId xmlns="" xmlns:a16="http://schemas.microsoft.com/office/drawing/2014/main" id="{B9601424-70F4-1643-8E3A-557A0258D6B6}"/>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dirty="0">
              <a:latin typeface="Huawei Sans" panose="020C0503030203020204" pitchFamily="34" charset="0"/>
            </a:endParaRPr>
          </a:p>
        </p:txBody>
      </p:sp>
      <p:sp>
        <p:nvSpPr>
          <p:cNvPr id="5" name="Slide Number Placeholder 4">
            <a:extLst>
              <a:ext uri="{FF2B5EF4-FFF2-40B4-BE49-F238E27FC236}">
                <a16:creationId xmlns="" xmlns:a16="http://schemas.microsoft.com/office/drawing/2014/main" id="{E85BF48A-FF5C-8145-95A7-EE66A87C73DF}"/>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A35F0CC5-85BE-A64A-BD47-54C66F7E93E3}" type="slidenum">
              <a:rPr lang="en-US" smtClean="0">
                <a:latin typeface="Huawei Sans" panose="020C0503030203020204" pitchFamily="34" charset="0"/>
              </a:rPr>
              <a:t>‹#›</a:t>
            </a:fld>
            <a:endParaRPr lang="en-US" dirty="0">
              <a:latin typeface="Huawei Sans" panose="020C0503030203020204" pitchFamily="34" charset="0"/>
            </a:endParaRPr>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54896" y="766800"/>
            <a:ext cx="5932800" cy="3337748"/>
          </a:xfrm>
          <a:prstGeom prst="rect">
            <a:avLst/>
          </a:prstGeom>
          <a:noFill/>
          <a:ln w="12700">
            <a:solidFill>
              <a:prstClr val="black"/>
            </a:solidFill>
          </a:ln>
        </p:spPr>
        <p:txBody>
          <a:bodyPr vert="horz" lIns="91440" tIns="45720" rIns="91440" bIns="45720" rtlCol="0" anchor="t" anchorCtr="0"/>
          <a:lstStyle/>
          <a:p>
            <a:endParaRPr lang="en-US"/>
          </a:p>
        </p:txBody>
      </p:sp>
      <p:sp>
        <p:nvSpPr>
          <p:cNvPr id="5" name="Notes Placeholder 4"/>
          <p:cNvSpPr>
            <a:spLocks noGrp="1"/>
          </p:cNvSpPr>
          <p:nvPr>
            <p:ph type="body" sz="quarter" idx="3"/>
          </p:nvPr>
        </p:nvSpPr>
        <p:spPr>
          <a:xfrm>
            <a:off x="454896" y="4603008"/>
            <a:ext cx="5932800" cy="5108400"/>
          </a:xfrm>
          <a:prstGeom prst="rect">
            <a:avLst/>
          </a:prstGeom>
        </p:spPr>
        <p:txBody>
          <a:bodyPr vert="horz" lIns="97200" tIns="45720" rIns="9720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18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1pPr>
    <a:lvl2pPr marL="540000" indent="-180000" algn="l" defTabSz="1219304" rtl="0" eaLnBrk="1" fontAlgn="ctr" latinLnBrk="0" hangingPunct="1">
      <a:lnSpc>
        <a:spcPct val="125000"/>
      </a:lnSpc>
      <a:spcAft>
        <a:spcPts val="600"/>
      </a:spcAft>
      <a:buClrTx/>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2pPr>
    <a:lvl3pPr marL="900000" indent="-180000" algn="l" defTabSz="1219304" rtl="0" eaLnBrk="1" fontAlgn="ctr" latinLnBrk="0" hangingPunct="1">
      <a:lnSpc>
        <a:spcPct val="125000"/>
      </a:lnSpc>
      <a:spcAft>
        <a:spcPts val="600"/>
      </a:spcAft>
      <a:buFont typeface="微软雅黑" panose="020B0503020204020204" pitchFamily="34" charset="-122"/>
      <a:buChar char="▪"/>
      <a:defRPr sz="1100" kern="1200" baseline="0">
        <a:solidFill>
          <a:schemeClr val="tx1"/>
        </a:solidFill>
        <a:latin typeface="Huawei Sans" panose="020C0503030203020204" pitchFamily="34" charset="0"/>
        <a:ea typeface="方正兰亭黑简体" panose="02000000000000000000" pitchFamily="2" charset="-122"/>
        <a:cs typeface="+mn-cs"/>
      </a:defRPr>
    </a:lvl3pPr>
    <a:lvl4pPr marL="126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4pPr>
    <a:lvl5pPr marL="162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extLst mod="1">
    <p:ext uri="{620B2872-D7B9-4A21-9093-7833F8D536E1}">
      <p15:sldGuideLst xmlns:p15="http://schemas.microsoft.com/office/powerpoint/2012/main">
        <p15:guide id="2" orient="horz" pos="2886" userDrawn="1">
          <p15:clr>
            <a:srgbClr val="F26B43"/>
          </p15:clr>
        </p15:guide>
        <p15:guide id="3" orient="horz" pos="482" userDrawn="1">
          <p15:clr>
            <a:srgbClr val="F26B43"/>
          </p15:clr>
        </p15:guide>
        <p15:guide id="4" orient="horz" pos="2591" userDrawn="1">
          <p15:clr>
            <a:srgbClr val="F26B43"/>
          </p15:clr>
        </p15:guide>
        <p15:guide id="5" orient="horz" pos="2160" userDrawn="1">
          <p15:clr>
            <a:srgbClr val="F26B43"/>
          </p15:clr>
        </p15:guide>
        <p15:guide id="6" pos="4021" userDrawn="1">
          <p15:clr>
            <a:srgbClr val="F26B43"/>
          </p15:clr>
        </p15:guide>
        <p15:guide id="7" pos="279" userDrawn="1">
          <p15:clr>
            <a:srgbClr val="F26B43"/>
          </p15:clr>
        </p15:guide>
        <p15:guide id="8" pos="213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3379321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Based on language levels, computer languages can also be classified into </a:t>
            </a:r>
            <a:r>
              <a:rPr lang="en-US" smtClean="0"/>
              <a:t>machine language, assembly language, and high-level language. The machine language consists of 0 and 1 instructions that can be directly identified by a machine. Because machine languages are obscure, hardware instructions 0 and 1 are encapsulated to facilitate identification and memory (such as MOV and ADD), which is assembly language. The two languages are low-level languages, and other languages are high-level languages, such as C, C++, Java, Python, Pascal, Lisp, Prolog, FoxPro, and Fortran. Programs written in high-level languages cannot be directly identified by computers. The programs must be converted into machine languages before being executed.</a:t>
            </a:r>
          </a:p>
          <a:p>
            <a:endParaRPr lang="zh-CN" altLang="en-US" dirty="0"/>
          </a:p>
        </p:txBody>
      </p:sp>
      <p:sp>
        <p:nvSpPr>
          <p:cNvPr id="7" name="幻灯片图像占位符 6"/>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17228958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A process of executing a computer's technology stack and programs. On the left is the computing technology stack. From the bottom layer of the hardware, physical materials and transistors are used to implement gate circuits and registers, and then the micro architecture of the CPU is formed. The instruction set of the CPU is an interface between hardware and software. An application drives hardware to complete calculation using an instruction defined in the instruction set.</a:t>
            </a:r>
          </a:p>
          <a:p>
            <a:r>
              <a:rPr lang="en-US" smtClean="0"/>
              <a:t>Applications use certain software algorithms to implement service functions. Programs are usually developed using high-level languages, such as C, C++, Java, Go, and Python. The high-level language needs to be compiled into an assembly language, and then the assembler converts the assembly language into binary machine code based on a CPU instruction set.</a:t>
            </a:r>
          </a:p>
          <a:p>
            <a:r>
              <a:rPr lang="en-US" smtClean="0"/>
              <a:t>A program on disk is a binary machine code consisting of a pile of instructions and data, that is, a binary file.</a:t>
            </a:r>
          </a:p>
          <a:p>
            <a:endParaRPr lang="zh-CN" altLang="en-US"/>
          </a:p>
        </p:txBody>
      </p:sp>
      <p:sp>
        <p:nvSpPr>
          <p:cNvPr id="7" name="幻灯片图像占位符 6"/>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26486314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Compiled languages are compiled into formats, such as .exe, .dll, and .ocx,  that can be executed by machines. Compilation and execution are separated and cannot be performed across platforms. For example, x86 programs cannot run on ARM servers.</a:t>
            </a:r>
            <a:endParaRPr lang="en-US"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8074098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JVM: Java virtual machine</a:t>
            </a:r>
          </a:p>
          <a:p>
            <a:r>
              <a:rPr lang="en-US" smtClean="0"/>
              <a:t>PVM: Python VM</a:t>
            </a:r>
            <a:endParaRPr lang="en-US"/>
          </a:p>
        </p:txBody>
      </p:sp>
      <p:sp>
        <p:nvSpPr>
          <p:cNvPr id="7" name="幻灯片图像占位符 6"/>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17597966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Python is also a dynamically typed language. The dynamically typed language automatically determines the type of variable during program running. The type of a variable does not need to be declared.</a:t>
            </a:r>
            <a:endParaRPr lang="en-US" dirty="0"/>
          </a:p>
        </p:txBody>
      </p:sp>
      <p:sp>
        <p:nvSpPr>
          <p:cNvPr id="7" name="幻灯片图像占位符 6"/>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11982728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Python source code does not need to be compiled into binary code. Python can run programs directly from the source code. When Python code is run, the Python interpreter first converts the source code into byte code, and then the Python VM executes the byte code.</a:t>
            </a:r>
          </a:p>
          <a:p>
            <a:r>
              <a:rPr lang="en-US" smtClean="0"/>
              <a:t>The Python VM is not an independent program and does not need to be installed independently.</a:t>
            </a:r>
            <a:endParaRPr lang="en-US"/>
          </a:p>
        </p:txBody>
      </p:sp>
      <p:sp>
        <p:nvSpPr>
          <p:cNvPr id="7" name="幻灯片图像占位符 6"/>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25638084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688861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5485499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4286817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Basic data types of Python are Boolean (True/False), integer, floating point, and string. All data (Boolean values, integers, floating points, strings, and even large data structures, functions, and programs) in Python exists in the form of objects. This makes the Python language highly unified.</a:t>
            </a:r>
          </a:p>
          <a:p>
            <a:r>
              <a:rPr lang="en-US" smtClean="0"/>
              <a:t>The execution results are 10, 20, Richard, 2, and SyntaxError, respectively.</a:t>
            </a:r>
          </a:p>
          <a:p>
            <a:r>
              <a:rPr lang="en-US" smtClean="0"/>
              <a:t>This presentation does not describe Python syntax. For Python syntax details, see the HCIP course.</a:t>
            </a:r>
            <a:endParaRPr lang="en-US" dirty="0"/>
          </a:p>
        </p:txBody>
      </p:sp>
      <p:sp>
        <p:nvSpPr>
          <p:cNvPr id="7" name="幻灯片图像占位符 6"/>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4106647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455613" y="766763"/>
            <a:ext cx="5932487" cy="3338512"/>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023479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if...else... is a complete block of code with the same indentation.</a:t>
            </a:r>
          </a:p>
          <a:p>
            <a:r>
              <a:rPr lang="en-US" smtClean="0"/>
              <a:t>print(a) calls parameter a, and it is in the same code block with  if...else...clause.</a:t>
            </a:r>
            <a:endParaRPr lang="en-US"/>
          </a:p>
        </p:txBody>
      </p:sp>
      <p:sp>
        <p:nvSpPr>
          <p:cNvPr id="7" name="幻灯片图像占位符 6"/>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27060310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455613" y="766763"/>
            <a:ext cx="5932487" cy="3338512"/>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7142777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smtClean="0"/>
              <a:t>The interpreter declaration is used to specify the path of the compiler that runs this file (the compiler is installed in a non-default path or there are multiple Python compilers). </a:t>
            </a:r>
            <a:r>
              <a:rPr lang="en-US" altLang="zh-CN" smtClean="0"/>
              <a:t>In the </a:t>
            </a:r>
            <a:r>
              <a:rPr lang="en-US" smtClean="0"/>
              <a:t>Windows , you can omit the first line of the interpreter declaration in the preceding example.</a:t>
            </a:r>
          </a:p>
          <a:p>
            <a:r>
              <a:rPr lang="en-US" smtClean="0"/>
              <a:t>The encoding format declaration is used to specify the encoding type used by the program to read the source code. By default, Python 2 uses ASCII code (Chinese is not supported), and Python 3 supports UTF-8 code (Chinese is supported).</a:t>
            </a:r>
          </a:p>
          <a:p>
            <a:r>
              <a:rPr lang="en-US" smtClean="0"/>
              <a:t>docstring is used to describe the functions of the program.</a:t>
            </a:r>
          </a:p>
          <a:p>
            <a:r>
              <a:rPr lang="en-US" smtClean="0"/>
              <a:t>time is a built-in module of Python and provides functions related to processing time.</a:t>
            </a:r>
          </a:p>
          <a:p>
            <a:endParaRPr lang="en-US" altLang="zh-CN" dirty="0"/>
          </a:p>
        </p:txBody>
      </p:sp>
      <p:sp>
        <p:nvSpPr>
          <p:cNvPr id="7" name="幻灯片图像占位符 6"/>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30412509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8082931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Official definitions of functions and methods:</a:t>
            </a:r>
          </a:p>
          <a:p>
            <a:r>
              <a:rPr lang="en-US" smtClean="0"/>
              <a:t>  A series of statements which returns some value to a caller. It can also be passed zero or more arguments which may be used in the execution of the body.</a:t>
            </a:r>
          </a:p>
          <a:p>
            <a:r>
              <a:rPr lang="en-US" smtClean="0"/>
              <a:t>  A function which is defined inside a class body. If called as an attribute of an instance of that class, the method will get the instance object as its first argument (which is usually called self).</a:t>
            </a:r>
          </a:p>
          <a:p>
            <a:r>
              <a:rPr lang="en-US" smtClean="0"/>
              <a:t>For more information about classes, see https://docs.python.org/3/tutorial/classes.html.</a:t>
            </a:r>
            <a:endParaRPr lang="en-US" dirty="0"/>
          </a:p>
        </p:txBody>
      </p:sp>
      <p:sp>
        <p:nvSpPr>
          <p:cNvPr id="7" name="幻灯片图像占位符 6"/>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27286623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dirty="0" smtClean="0"/>
              <a:t>Telnet defines the network virtual terminal (NVT). It describes the standard representation of data and sequences of commands transmitted over the Internet to shield the differences between platforms and operating systems. For example, different platforms have different line feed commands.</a:t>
            </a:r>
          </a:p>
          <a:p>
            <a:r>
              <a:rPr lang="en-US" dirty="0" smtClean="0"/>
              <a:t>Telnet communication adopts the </a:t>
            </a:r>
            <a:r>
              <a:rPr lang="en-US" dirty="0" err="1" smtClean="0"/>
              <a:t>inband</a:t>
            </a:r>
            <a:r>
              <a:rPr lang="en-US" dirty="0" smtClean="0"/>
              <a:t> signaling mode. That is, Telnet commands are transmitted in data streams. To distinguish Telnet commands from common data, Telnet uses escape sequences. Each </a:t>
            </a:r>
            <a:r>
              <a:rPr lang="en-US" altLang="zh-CN" dirty="0" smtClean="0"/>
              <a:t>escape</a:t>
            </a:r>
            <a:r>
              <a:rPr lang="en-US" dirty="0" smtClean="0"/>
              <a:t> </a:t>
            </a:r>
            <a:r>
              <a:rPr lang="en-US" dirty="0" smtClean="0"/>
              <a:t>sequence consists of 2 bytes. The first byte (0xFF) is called Interpret As Command (IAC), which indicates that the second byte is a command. EOF is also a Telnet command. Its decimal code is 236.</a:t>
            </a:r>
          </a:p>
          <a:p>
            <a:r>
              <a:rPr lang="en-US" dirty="0" smtClean="0"/>
              <a:t>A socket is an abstraction layer. Applications usually send requests or respond to network requests through sockets.</a:t>
            </a:r>
          </a:p>
          <a:p>
            <a:r>
              <a:rPr lang="en-US" dirty="0" smtClean="0"/>
              <a:t>For more information, see https://docs.python.org/3/library/telnetlib.html.</a:t>
            </a:r>
          </a:p>
          <a:p>
            <a:endParaRPr lang="zh-CN" altLang="en-US"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25104496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725239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918573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9892379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In this case, the Windows operating system is used as an example. Run the telnet 192.168.10.10 command. In the preceding step, a Telnet login password is set. Therefore, the command output is </a:t>
            </a:r>
          </a:p>
          <a:p>
            <a:r>
              <a:rPr lang="en-US" smtClean="0"/>
              <a:t>Password:</a:t>
            </a:r>
          </a:p>
          <a:p>
            <a:r>
              <a:rPr lang="en-US" smtClean="0"/>
              <a:t>Enter the password Huawei@123 for authentication. The login is successful.</a:t>
            </a:r>
            <a:endParaRPr lang="en-US" dirty="0"/>
          </a:p>
        </p:txBody>
      </p:sp>
      <p:sp>
        <p:nvSpPr>
          <p:cNvPr id="7" name="幻灯片图像占位符 6"/>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1795825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7336532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In Python, the encode() and decode() functions are used to encode and decode strings in a specified format, respectively. In this example, password.encode('ascii') is to convert the string Huawei@123 into the ASCII format. The encoding format complies with the official requirements of the telnetlib module.</a:t>
            </a:r>
          </a:p>
          <a:p>
            <a:pPr lvl="0"/>
            <a:r>
              <a:rPr lang="en-US" smtClean="0"/>
              <a:t>Add a string b, b'str', indicating that the string is a bytes object. In this example, b'Password:' indicates that the string Password:' is converted into a string of the bytes type. The encoding format complies with the official requirements of the telnetlib module.</a:t>
            </a:r>
          </a:p>
          <a:p>
            <a:pPr lvl="0"/>
            <a:r>
              <a:rPr lang="en-US" smtClean="0"/>
              <a:t>For more information about Python objects, see https://docs.python.org/3/reference/datamodel.html#objects-values-and-types.</a:t>
            </a:r>
          </a:p>
          <a:p>
            <a:endParaRPr lang="zh-CN" altLang="en-US"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40290273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35201242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marL="228600" indent="-228600">
              <a:buFont typeface="+mj-lt"/>
              <a:buAutoNum type="arabicPeriod"/>
            </a:pPr>
            <a:r>
              <a:rPr lang="en-US" altLang="zh-CN" smtClean="0"/>
              <a:t>B</a:t>
            </a:r>
            <a:endParaRPr lang="en-US" dirty="0" smtClean="0"/>
          </a:p>
          <a:p>
            <a:pPr marL="228600" indent="-228600">
              <a:buFont typeface="+mj-lt"/>
              <a:buAutoNum type="arabicPeriod"/>
            </a:pPr>
            <a:r>
              <a:rPr lang="en-US" smtClean="0"/>
              <a:t>You </a:t>
            </a:r>
            <a:r>
              <a:rPr lang="en-US" dirty="0" smtClean="0"/>
              <a:t>can use the </a:t>
            </a:r>
            <a:r>
              <a:rPr lang="en-US" dirty="0" err="1" smtClean="0"/>
              <a:t>telnetlib.write</a:t>
            </a:r>
            <a:r>
              <a:rPr lang="en-US" dirty="0" smtClean="0"/>
              <a:t>() method. After logging in to the device, </a:t>
            </a:r>
            <a:r>
              <a:rPr lang="en-US" altLang="zh-CN" dirty="0" smtClean="0"/>
              <a:t>issue</a:t>
            </a:r>
            <a:r>
              <a:rPr lang="en-US" dirty="0" smtClean="0"/>
              <a:t> the system-view command </a:t>
            </a:r>
            <a:r>
              <a:rPr lang="en-US" altLang="zh-CN" dirty="0" smtClean="0"/>
              <a:t>to access </a:t>
            </a:r>
            <a:r>
              <a:rPr lang="en-US" dirty="0" smtClean="0"/>
              <a:t>the system view, and then </a:t>
            </a:r>
            <a:r>
              <a:rPr lang="en-US" altLang="zh-CN" dirty="0" smtClean="0"/>
              <a:t>issue</a:t>
            </a:r>
            <a:r>
              <a:rPr lang="en-US" dirty="0" smtClean="0"/>
              <a:t> the </a:t>
            </a:r>
            <a:r>
              <a:rPr lang="en-US" dirty="0" err="1" smtClean="0"/>
              <a:t>vlan</a:t>
            </a:r>
            <a:r>
              <a:rPr lang="en-US" dirty="0" smtClean="0"/>
              <a:t> 10 command to create a VLAN. (For a device running the VRPv8, </a:t>
            </a:r>
            <a:r>
              <a:rPr lang="en-US" altLang="zh-CN" dirty="0" smtClean="0"/>
              <a:t>issue</a:t>
            </a:r>
            <a:r>
              <a:rPr lang="en-US" dirty="0" smtClean="0"/>
              <a:t> the system-view immediately command to </a:t>
            </a:r>
            <a:r>
              <a:rPr lang="en-US" altLang="zh-CN" dirty="0" smtClean="0"/>
              <a:t>access</a:t>
            </a:r>
            <a:r>
              <a:rPr lang="en-US" dirty="0" smtClean="0"/>
              <a:t> the system view.)</a:t>
            </a:r>
            <a:endParaRPr lang="en-US"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37318946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607309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0683779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64791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482884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200991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802662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pPr marL="180000" marR="0" lvl="0" indent="-180000" algn="l" defTabSz="1219304" rtl="0" eaLnBrk="1" fontAlgn="ctr" latinLnBrk="0" hangingPunct="1">
              <a:lnSpc>
                <a:spcPct val="125000"/>
              </a:lnSpc>
              <a:spcBef>
                <a:spcPts val="0"/>
              </a:spcBef>
              <a:spcAft>
                <a:spcPts val="600"/>
              </a:spcAft>
              <a:buClrTx/>
              <a:buSzTx/>
              <a:buFont typeface="Huawei Sans" panose="020C0503030203020204" pitchFamily="34" charset="0"/>
              <a:buChar char="•"/>
              <a:tabLst/>
              <a:defRPr/>
            </a:pPr>
            <a:r>
              <a:rPr lang="en-US" altLang="zh-CN" smtClean="0"/>
              <a:t>Many network automation tools in the industry, such as Ansible, SaltStack, Puppet, and Chef, are derived from open-source tools. It is recommended that network engineers acquire the code programming capability.</a:t>
            </a:r>
          </a:p>
          <a:p>
            <a:endParaRPr lang="zh-CN" altLang="en-US"/>
          </a:p>
        </p:txBody>
      </p:sp>
    </p:spTree>
    <p:extLst>
      <p:ext uri="{BB962C8B-B14F-4D97-AF65-F5344CB8AC3E}">
        <p14:creationId xmlns:p14="http://schemas.microsoft.com/office/powerpoint/2010/main" val="827588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endParaRPr lang="en-US"/>
          </a:p>
        </p:txBody>
      </p:sp>
      <p:sp>
        <p:nvSpPr>
          <p:cNvPr id="7" name="幻灯片图像占位符 6"/>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7502570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80603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sp>
        <p:nvSpPr>
          <p:cNvPr id="31" name="Rectangle 2"/>
          <p:cNvSpPr>
            <a:spLocks noChangeArrowheads="1"/>
          </p:cNvSpPr>
          <p:nvPr userDrawn="1"/>
        </p:nvSpPr>
        <p:spPr bwMode="auto">
          <a:xfrm>
            <a:off x="952501" y="368660"/>
            <a:ext cx="4207395" cy="479425"/>
          </a:xfrm>
          <a:prstGeom prst="rect">
            <a:avLst/>
          </a:prstGeom>
          <a:noFill/>
          <a:ln w="9525">
            <a:noFill/>
            <a:miter lim="800000"/>
            <a:headEnd/>
            <a:tailEnd/>
          </a:ln>
        </p:spPr>
        <p:txBody>
          <a:bodyPr lIns="78258" tIns="39127" rIns="78258" bIns="39127" anchor="ctr"/>
          <a:lstStyle/>
          <a:p>
            <a:pPr marL="0" marR="0" lvl="0" indent="0" algn="l" defTabSz="1001624" rtl="0" eaLnBrk="0" fontAlgn="ctr" latinLnBrk="0" hangingPunct="0">
              <a:lnSpc>
                <a:spcPct val="100000"/>
              </a:lnSpc>
              <a:spcBef>
                <a:spcPct val="0"/>
              </a:spcBef>
              <a:spcAft>
                <a:spcPct val="0"/>
              </a:spcAft>
              <a:buClrTx/>
              <a:buSzTx/>
              <a:buFontTx/>
              <a:buNone/>
              <a:tabLst/>
              <a:defRPr/>
            </a:pPr>
            <a:r>
              <a:rPr lang="en-US" altLang="zh-CN" sz="3500" b="1" baseline="0" dirty="0" smtClean="0">
                <a:solidFill>
                  <a:schemeClr val="tx1"/>
                </a:solidFill>
                <a:latin typeface="Huawei Sans" panose="020C0503030203020204" pitchFamily="34" charset="0"/>
                <a:ea typeface="方正兰亭黑简体" panose="02000000000000000000" pitchFamily="2" charset="-122"/>
              </a:rPr>
              <a:t>Revision Record</a:t>
            </a:r>
            <a:endParaRPr lang="zh-CN" altLang="en-US" sz="3500" b="1" baseline="0" dirty="0" smtClean="0">
              <a:solidFill>
                <a:schemeClr val="tx1"/>
              </a:solidFill>
              <a:latin typeface="Huawei Sans" panose="020C0503030203020204" pitchFamily="34" charset="0"/>
              <a:ea typeface="方正兰亭黑简体" panose="02000000000000000000" pitchFamily="2" charset="-122"/>
            </a:endParaRPr>
          </a:p>
        </p:txBody>
      </p:sp>
      <p:sp>
        <p:nvSpPr>
          <p:cNvPr id="32" name="Text Box 58"/>
          <p:cNvSpPr txBox="1">
            <a:spLocks noChangeArrowheads="1"/>
          </p:cNvSpPr>
          <p:nvPr userDrawn="1"/>
        </p:nvSpPr>
        <p:spPr bwMode="auto">
          <a:xfrm>
            <a:off x="7487791" y="368660"/>
            <a:ext cx="3996445" cy="523220"/>
          </a:xfrm>
          <a:prstGeom prst="rect">
            <a:avLst/>
          </a:prstGeom>
          <a:noFill/>
          <a:ln w="9525" algn="ctr">
            <a:noFill/>
            <a:miter lim="800000"/>
            <a:headEnd/>
            <a:tailEnd/>
          </a:ln>
        </p:spPr>
        <p:txBody>
          <a:bodyPr wrap="square">
            <a:spAutoFit/>
          </a:bodyPr>
          <a:lstStyle/>
          <a:p>
            <a:pPr fontAlgn="ctr">
              <a:spcBef>
                <a:spcPct val="50000"/>
              </a:spcBef>
            </a:pPr>
            <a:r>
              <a:rPr lang="en-US" altLang="zh-CN" sz="2800" kern="1200" baseline="0" dirty="0" smtClean="0">
                <a:solidFill>
                  <a:srgbClr val="4D4D4D"/>
                </a:solidFill>
                <a:latin typeface="Huawei Sans" panose="020C0503030203020204" pitchFamily="34" charset="0"/>
                <a:ea typeface="方正兰亭黑简体" panose="02000000000000000000" pitchFamily="2" charset="-122"/>
                <a:cs typeface="+mn-cs"/>
              </a:rPr>
              <a:t>Do Not Print this Page</a:t>
            </a:r>
            <a:endParaRPr lang="zh-CN" altLang="en-US" sz="2800" kern="1200" baseline="0" dirty="0">
              <a:solidFill>
                <a:srgbClr val="4D4D4D"/>
              </a:solidFill>
              <a:latin typeface="Huawei Sans" panose="020C0503030203020204" pitchFamily="34" charset="0"/>
              <a:ea typeface="方正兰亭黑简体" panose="02000000000000000000" pitchFamily="2" charset="-122"/>
              <a:cs typeface="+mn-cs"/>
            </a:endParaRPr>
          </a:p>
        </p:txBody>
      </p:sp>
      <p:graphicFrame>
        <p:nvGraphicFramePr>
          <p:cNvPr id="33" name="Group 3"/>
          <p:cNvGraphicFramePr>
            <a:graphicFrameLocks noGrp="1"/>
          </p:cNvGraphicFramePr>
          <p:nvPr userDrawn="1">
            <p:extLst>
              <p:ext uri="{D42A27DB-BD31-4B8C-83A1-F6EECF244321}">
                <p14:modId xmlns:p14="http://schemas.microsoft.com/office/powerpoint/2010/main" val="4251216563"/>
              </p:ext>
            </p:extLst>
          </p:nvPr>
        </p:nvGraphicFramePr>
        <p:xfrm>
          <a:off x="1007534" y="1232756"/>
          <a:ext cx="10464802" cy="1082675"/>
        </p:xfrm>
        <a:graphic>
          <a:graphicData uri="http://schemas.openxmlformats.org/drawingml/2006/table">
            <a:tbl>
              <a:tblPr/>
              <a:tblGrid>
                <a:gridCol w="3059004">
                  <a:extLst>
                    <a:ext uri="{9D8B030D-6E8A-4147-A177-3AD203B41FA5}">
                      <a16:colId xmlns:a16="http://schemas.microsoft.com/office/drawing/2014/main" xmlns="" val="20000"/>
                    </a:ext>
                  </a:extLst>
                </a:gridCol>
                <a:gridCol w="2155444">
                  <a:extLst>
                    <a:ext uri="{9D8B030D-6E8A-4147-A177-3AD203B41FA5}">
                      <a16:colId xmlns:a16="http://schemas.microsoft.com/office/drawing/2014/main" xmlns="" val="20001"/>
                    </a:ext>
                  </a:extLst>
                </a:gridCol>
                <a:gridCol w="2873927">
                  <a:extLst>
                    <a:ext uri="{9D8B030D-6E8A-4147-A177-3AD203B41FA5}">
                      <a16:colId xmlns:a16="http://schemas.microsoft.com/office/drawing/2014/main" xmlns="" val="20002"/>
                    </a:ext>
                  </a:extLst>
                </a:gridCol>
                <a:gridCol w="2376427">
                  <a:extLst>
                    <a:ext uri="{9D8B030D-6E8A-4147-A177-3AD203B41FA5}">
                      <a16:colId xmlns:a16="http://schemas.microsoft.com/office/drawing/2014/main" xmlns=""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Course Code</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Product</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Product Version</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8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Course Version</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graphicFrame>
        <p:nvGraphicFramePr>
          <p:cNvPr id="34" name="Group 21"/>
          <p:cNvGraphicFramePr>
            <a:graphicFrameLocks noGrp="1"/>
          </p:cNvGraphicFramePr>
          <p:nvPr userDrawn="1">
            <p:extLst>
              <p:ext uri="{D42A27DB-BD31-4B8C-83A1-F6EECF244321}">
                <p14:modId xmlns:p14="http://schemas.microsoft.com/office/powerpoint/2010/main" val="21293528"/>
              </p:ext>
            </p:extLst>
          </p:nvPr>
        </p:nvGraphicFramePr>
        <p:xfrm>
          <a:off x="1007533" y="2529867"/>
          <a:ext cx="10464800" cy="3527425"/>
        </p:xfrm>
        <a:graphic>
          <a:graphicData uri="http://schemas.openxmlformats.org/drawingml/2006/table">
            <a:tbl>
              <a:tblPr/>
              <a:tblGrid>
                <a:gridCol w="3085809">
                  <a:extLst>
                    <a:ext uri="{9D8B030D-6E8A-4147-A177-3AD203B41FA5}">
                      <a16:colId xmlns:a16="http://schemas.microsoft.com/office/drawing/2014/main" xmlns="" val="20000"/>
                    </a:ext>
                  </a:extLst>
                </a:gridCol>
                <a:gridCol w="2155920">
                  <a:extLst>
                    <a:ext uri="{9D8B030D-6E8A-4147-A177-3AD203B41FA5}">
                      <a16:colId xmlns:a16="http://schemas.microsoft.com/office/drawing/2014/main" xmlns="" val="20001"/>
                    </a:ext>
                  </a:extLst>
                </a:gridCol>
                <a:gridCol w="2912127">
                  <a:extLst>
                    <a:ext uri="{9D8B030D-6E8A-4147-A177-3AD203B41FA5}">
                      <a16:colId xmlns:a16="http://schemas.microsoft.com/office/drawing/2014/main" xmlns="" val="20002"/>
                    </a:ext>
                  </a:extLst>
                </a:gridCol>
                <a:gridCol w="2310944">
                  <a:extLst>
                    <a:ext uri="{9D8B030D-6E8A-4147-A177-3AD203B41FA5}">
                      <a16:colId xmlns:a16="http://schemas.microsoft.com/office/drawing/2014/main" xmlns=""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Author/ID</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Date</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Reviewer/ID</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New</a:t>
                      </a:r>
                      <a:r>
                        <a:rPr kumimoji="1" lang="zh-CN"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a:t>
                      </a: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 Update</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470491851"/>
                  </a:ext>
                </a:extLst>
              </a:tr>
            </a:tbl>
          </a:graphicData>
        </a:graphic>
      </p:graphicFrame>
      <p:sp>
        <p:nvSpPr>
          <p:cNvPr id="35" name="文本占位符 7"/>
          <p:cNvSpPr>
            <a:spLocks noGrp="1"/>
          </p:cNvSpPr>
          <p:nvPr>
            <p:ph type="body" sz="quarter" idx="17" hasCustomPrompt="1"/>
          </p:nvPr>
        </p:nvSpPr>
        <p:spPr>
          <a:xfrm>
            <a:off x="1007535" y="1803960"/>
            <a:ext cx="3024237"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Course Code</a:t>
            </a:r>
          </a:p>
        </p:txBody>
      </p:sp>
      <p:sp>
        <p:nvSpPr>
          <p:cNvPr id="36" name="文本占位符 7"/>
          <p:cNvSpPr>
            <a:spLocks noGrp="1"/>
          </p:cNvSpPr>
          <p:nvPr>
            <p:ph type="body" sz="quarter" idx="18" hasCustomPrompt="1"/>
          </p:nvPr>
        </p:nvSpPr>
        <p:spPr>
          <a:xfrm>
            <a:off x="4079776" y="1803960"/>
            <a:ext cx="21100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Product</a:t>
            </a:r>
          </a:p>
        </p:txBody>
      </p:sp>
      <p:sp>
        <p:nvSpPr>
          <p:cNvPr id="37" name="文本占位符 7"/>
          <p:cNvSpPr>
            <a:spLocks noGrp="1"/>
          </p:cNvSpPr>
          <p:nvPr>
            <p:ph type="body" sz="quarter" idx="19" hasCustomPrompt="1"/>
          </p:nvPr>
        </p:nvSpPr>
        <p:spPr>
          <a:xfrm>
            <a:off x="6239934" y="1803960"/>
            <a:ext cx="284439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X.X</a:t>
            </a:r>
          </a:p>
        </p:txBody>
      </p:sp>
      <p:sp>
        <p:nvSpPr>
          <p:cNvPr id="38" name="文本占位符 7"/>
          <p:cNvSpPr>
            <a:spLocks noGrp="1"/>
          </p:cNvSpPr>
          <p:nvPr>
            <p:ph type="body" sz="quarter" idx="20" hasCustomPrompt="1"/>
          </p:nvPr>
        </p:nvSpPr>
        <p:spPr>
          <a:xfrm>
            <a:off x="9084332" y="1803960"/>
            <a:ext cx="2388001"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X.X</a:t>
            </a:r>
          </a:p>
        </p:txBody>
      </p:sp>
      <p:sp>
        <p:nvSpPr>
          <p:cNvPr id="39" name="文本占位符 7"/>
          <p:cNvSpPr>
            <a:spLocks noGrp="1"/>
          </p:cNvSpPr>
          <p:nvPr>
            <p:ph type="body" sz="quarter" idx="13" hasCustomPrompt="1"/>
          </p:nvPr>
        </p:nvSpPr>
        <p:spPr>
          <a:xfrm>
            <a:off x="1007533" y="3089025"/>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0" name="文本占位符 7"/>
          <p:cNvSpPr>
            <a:spLocks noGrp="1"/>
          </p:cNvSpPr>
          <p:nvPr>
            <p:ph type="body" sz="quarter" idx="14" hasCustomPrompt="1"/>
          </p:nvPr>
        </p:nvSpPr>
        <p:spPr>
          <a:xfrm>
            <a:off x="4079776" y="3089025"/>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1" name="文本占位符 7"/>
          <p:cNvSpPr>
            <a:spLocks noGrp="1"/>
          </p:cNvSpPr>
          <p:nvPr>
            <p:ph type="body" sz="quarter" idx="15" hasCustomPrompt="1"/>
          </p:nvPr>
        </p:nvSpPr>
        <p:spPr>
          <a:xfrm>
            <a:off x="6239933" y="3089025"/>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42" name="文本占位符 7"/>
          <p:cNvSpPr>
            <a:spLocks noGrp="1"/>
          </p:cNvSpPr>
          <p:nvPr>
            <p:ph type="body" sz="quarter" idx="16" hasCustomPrompt="1"/>
          </p:nvPr>
        </p:nvSpPr>
        <p:spPr>
          <a:xfrm>
            <a:off x="9168341" y="3089025"/>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43" name="文本占位符 7">
            <a:extLst>
              <a:ext uri="{FF2B5EF4-FFF2-40B4-BE49-F238E27FC236}">
                <a16:creationId xmlns:a16="http://schemas.microsoft.com/office/drawing/2014/main" xmlns="" id="{44F86C3E-C49E-485B-8EB0-960F41282238}"/>
              </a:ext>
            </a:extLst>
          </p:cNvPr>
          <p:cNvSpPr>
            <a:spLocks noGrp="1"/>
          </p:cNvSpPr>
          <p:nvPr>
            <p:ph type="body" sz="quarter" idx="21" hasCustomPrompt="1"/>
          </p:nvPr>
        </p:nvSpPr>
        <p:spPr>
          <a:xfrm>
            <a:off x="1019436" y="3608189"/>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4" name="文本占位符 7">
            <a:extLst>
              <a:ext uri="{FF2B5EF4-FFF2-40B4-BE49-F238E27FC236}">
                <a16:creationId xmlns:a16="http://schemas.microsoft.com/office/drawing/2014/main" xmlns="" id="{DB3D228B-4BFD-4782-B68D-12F66EA8C589}"/>
              </a:ext>
            </a:extLst>
          </p:cNvPr>
          <p:cNvSpPr>
            <a:spLocks noGrp="1"/>
          </p:cNvSpPr>
          <p:nvPr>
            <p:ph type="body" sz="quarter" idx="22" hasCustomPrompt="1"/>
          </p:nvPr>
        </p:nvSpPr>
        <p:spPr>
          <a:xfrm>
            <a:off x="4091679" y="3608189"/>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5" name="文本占位符 7">
            <a:extLst>
              <a:ext uri="{FF2B5EF4-FFF2-40B4-BE49-F238E27FC236}">
                <a16:creationId xmlns:a16="http://schemas.microsoft.com/office/drawing/2014/main" xmlns="" id="{FECCD724-6B1F-4104-8A9B-6B6764A3F859}"/>
              </a:ext>
            </a:extLst>
          </p:cNvPr>
          <p:cNvSpPr>
            <a:spLocks noGrp="1"/>
          </p:cNvSpPr>
          <p:nvPr>
            <p:ph type="body" sz="quarter" idx="23" hasCustomPrompt="1"/>
          </p:nvPr>
        </p:nvSpPr>
        <p:spPr>
          <a:xfrm>
            <a:off x="6251836" y="3608189"/>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46" name="文本占位符 7">
            <a:extLst>
              <a:ext uri="{FF2B5EF4-FFF2-40B4-BE49-F238E27FC236}">
                <a16:creationId xmlns:a16="http://schemas.microsoft.com/office/drawing/2014/main" xmlns="" id="{57E1C633-41F6-4A25-9DB3-D6799CE610DD}"/>
              </a:ext>
            </a:extLst>
          </p:cNvPr>
          <p:cNvSpPr>
            <a:spLocks noGrp="1"/>
          </p:cNvSpPr>
          <p:nvPr>
            <p:ph type="body" sz="quarter" idx="24" hasCustomPrompt="1"/>
          </p:nvPr>
        </p:nvSpPr>
        <p:spPr>
          <a:xfrm>
            <a:off x="9180244" y="3608189"/>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47" name="文本占位符 7">
            <a:extLst>
              <a:ext uri="{FF2B5EF4-FFF2-40B4-BE49-F238E27FC236}">
                <a16:creationId xmlns:a16="http://schemas.microsoft.com/office/drawing/2014/main" xmlns="" id="{C68CBD59-B896-4217-9781-389A1B11CE8D}"/>
              </a:ext>
            </a:extLst>
          </p:cNvPr>
          <p:cNvSpPr>
            <a:spLocks noGrp="1"/>
          </p:cNvSpPr>
          <p:nvPr>
            <p:ph type="body" sz="quarter" idx="25" hasCustomPrompt="1"/>
          </p:nvPr>
        </p:nvSpPr>
        <p:spPr>
          <a:xfrm>
            <a:off x="995796" y="4077072"/>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8" name="文本占位符 7">
            <a:extLst>
              <a:ext uri="{FF2B5EF4-FFF2-40B4-BE49-F238E27FC236}">
                <a16:creationId xmlns:a16="http://schemas.microsoft.com/office/drawing/2014/main" xmlns="" id="{791E82EE-AF55-486C-953D-3BD5CEE81CE4}"/>
              </a:ext>
            </a:extLst>
          </p:cNvPr>
          <p:cNvSpPr>
            <a:spLocks noGrp="1"/>
          </p:cNvSpPr>
          <p:nvPr>
            <p:ph type="body" sz="quarter" idx="26" hasCustomPrompt="1"/>
          </p:nvPr>
        </p:nvSpPr>
        <p:spPr>
          <a:xfrm>
            <a:off x="4068039" y="4077072"/>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9" name="文本占位符 7">
            <a:extLst>
              <a:ext uri="{FF2B5EF4-FFF2-40B4-BE49-F238E27FC236}">
                <a16:creationId xmlns:a16="http://schemas.microsoft.com/office/drawing/2014/main" xmlns="" id="{0F4FBCD0-2E04-4942-AFAF-B2774F425FB6}"/>
              </a:ext>
            </a:extLst>
          </p:cNvPr>
          <p:cNvSpPr>
            <a:spLocks noGrp="1"/>
          </p:cNvSpPr>
          <p:nvPr>
            <p:ph type="body" sz="quarter" idx="27" hasCustomPrompt="1"/>
          </p:nvPr>
        </p:nvSpPr>
        <p:spPr>
          <a:xfrm>
            <a:off x="6228196" y="4077072"/>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0" name="文本占位符 7">
            <a:extLst>
              <a:ext uri="{FF2B5EF4-FFF2-40B4-BE49-F238E27FC236}">
                <a16:creationId xmlns:a16="http://schemas.microsoft.com/office/drawing/2014/main" xmlns="" id="{701F8BDF-8D3E-4528-8B32-92CDA38CF25C}"/>
              </a:ext>
            </a:extLst>
          </p:cNvPr>
          <p:cNvSpPr>
            <a:spLocks noGrp="1"/>
          </p:cNvSpPr>
          <p:nvPr>
            <p:ph type="body" sz="quarter" idx="28" hasCustomPrompt="1"/>
          </p:nvPr>
        </p:nvSpPr>
        <p:spPr>
          <a:xfrm>
            <a:off x="9156604" y="4077072"/>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1" name="文本占位符 7">
            <a:extLst>
              <a:ext uri="{FF2B5EF4-FFF2-40B4-BE49-F238E27FC236}">
                <a16:creationId xmlns:a16="http://schemas.microsoft.com/office/drawing/2014/main" xmlns="" id="{2DAE044E-F1B2-424B-BDD0-3E92A10C4695}"/>
              </a:ext>
            </a:extLst>
          </p:cNvPr>
          <p:cNvSpPr>
            <a:spLocks noGrp="1"/>
          </p:cNvSpPr>
          <p:nvPr>
            <p:ph type="body" sz="quarter" idx="29" hasCustomPrompt="1"/>
          </p:nvPr>
        </p:nvSpPr>
        <p:spPr>
          <a:xfrm>
            <a:off x="1019436" y="4581128"/>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52" name="文本占位符 7">
            <a:extLst>
              <a:ext uri="{FF2B5EF4-FFF2-40B4-BE49-F238E27FC236}">
                <a16:creationId xmlns:a16="http://schemas.microsoft.com/office/drawing/2014/main" xmlns="" id="{19929436-360F-44DC-A864-1DA42B59198F}"/>
              </a:ext>
            </a:extLst>
          </p:cNvPr>
          <p:cNvSpPr>
            <a:spLocks noGrp="1"/>
          </p:cNvSpPr>
          <p:nvPr>
            <p:ph type="body" sz="quarter" idx="30" hasCustomPrompt="1"/>
          </p:nvPr>
        </p:nvSpPr>
        <p:spPr>
          <a:xfrm>
            <a:off x="4091679" y="4581128"/>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53" name="文本占位符 7">
            <a:extLst>
              <a:ext uri="{FF2B5EF4-FFF2-40B4-BE49-F238E27FC236}">
                <a16:creationId xmlns:a16="http://schemas.microsoft.com/office/drawing/2014/main" xmlns="" id="{E3F04EDE-0D87-45F2-9033-289878AAF2FA}"/>
              </a:ext>
            </a:extLst>
          </p:cNvPr>
          <p:cNvSpPr>
            <a:spLocks noGrp="1"/>
          </p:cNvSpPr>
          <p:nvPr>
            <p:ph type="body" sz="quarter" idx="31" hasCustomPrompt="1"/>
          </p:nvPr>
        </p:nvSpPr>
        <p:spPr>
          <a:xfrm>
            <a:off x="6251836" y="4581128"/>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4" name="文本占位符 7">
            <a:extLst>
              <a:ext uri="{FF2B5EF4-FFF2-40B4-BE49-F238E27FC236}">
                <a16:creationId xmlns:a16="http://schemas.microsoft.com/office/drawing/2014/main" xmlns="" id="{3F9FD2BB-87FB-42F0-8418-F87E96763F68}"/>
              </a:ext>
            </a:extLst>
          </p:cNvPr>
          <p:cNvSpPr>
            <a:spLocks noGrp="1"/>
          </p:cNvSpPr>
          <p:nvPr>
            <p:ph type="body" sz="quarter" idx="32" hasCustomPrompt="1"/>
          </p:nvPr>
        </p:nvSpPr>
        <p:spPr>
          <a:xfrm>
            <a:off x="9180244" y="4581128"/>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5" name="文本占位符 7">
            <a:extLst>
              <a:ext uri="{FF2B5EF4-FFF2-40B4-BE49-F238E27FC236}">
                <a16:creationId xmlns:a16="http://schemas.microsoft.com/office/drawing/2014/main" xmlns="" id="{450C36C1-EC46-4EAC-8A54-EFB2EF58F730}"/>
              </a:ext>
            </a:extLst>
          </p:cNvPr>
          <p:cNvSpPr>
            <a:spLocks noGrp="1"/>
          </p:cNvSpPr>
          <p:nvPr>
            <p:ph type="body" sz="quarter" idx="33" hasCustomPrompt="1"/>
          </p:nvPr>
        </p:nvSpPr>
        <p:spPr>
          <a:xfrm>
            <a:off x="995796" y="5049180"/>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56" name="文本占位符 7">
            <a:extLst>
              <a:ext uri="{FF2B5EF4-FFF2-40B4-BE49-F238E27FC236}">
                <a16:creationId xmlns:a16="http://schemas.microsoft.com/office/drawing/2014/main" xmlns="" id="{06E305FB-6351-4BDD-B27A-CA91C0B55424}"/>
              </a:ext>
            </a:extLst>
          </p:cNvPr>
          <p:cNvSpPr>
            <a:spLocks noGrp="1"/>
          </p:cNvSpPr>
          <p:nvPr>
            <p:ph type="body" sz="quarter" idx="34" hasCustomPrompt="1"/>
          </p:nvPr>
        </p:nvSpPr>
        <p:spPr>
          <a:xfrm>
            <a:off x="4068039" y="5049180"/>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57" name="文本占位符 7">
            <a:extLst>
              <a:ext uri="{FF2B5EF4-FFF2-40B4-BE49-F238E27FC236}">
                <a16:creationId xmlns:a16="http://schemas.microsoft.com/office/drawing/2014/main" xmlns="" id="{986CE630-9BBE-44AB-B3AC-29A48255E185}"/>
              </a:ext>
            </a:extLst>
          </p:cNvPr>
          <p:cNvSpPr>
            <a:spLocks noGrp="1"/>
          </p:cNvSpPr>
          <p:nvPr>
            <p:ph type="body" sz="quarter" idx="35" hasCustomPrompt="1"/>
          </p:nvPr>
        </p:nvSpPr>
        <p:spPr>
          <a:xfrm>
            <a:off x="6228196" y="5049180"/>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8" name="文本占位符 7">
            <a:extLst>
              <a:ext uri="{FF2B5EF4-FFF2-40B4-BE49-F238E27FC236}">
                <a16:creationId xmlns:a16="http://schemas.microsoft.com/office/drawing/2014/main" xmlns="" id="{4DDD786F-E21B-4BBC-A377-D2EC3EE50688}"/>
              </a:ext>
            </a:extLst>
          </p:cNvPr>
          <p:cNvSpPr>
            <a:spLocks noGrp="1"/>
          </p:cNvSpPr>
          <p:nvPr>
            <p:ph type="body" sz="quarter" idx="36" hasCustomPrompt="1"/>
          </p:nvPr>
        </p:nvSpPr>
        <p:spPr>
          <a:xfrm>
            <a:off x="9156604" y="5049180"/>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9" name="文本占位符 7">
            <a:extLst>
              <a:ext uri="{FF2B5EF4-FFF2-40B4-BE49-F238E27FC236}">
                <a16:creationId xmlns:a16="http://schemas.microsoft.com/office/drawing/2014/main" xmlns="" id="{EE728293-3BC5-4224-A4F0-27996EC76EA2}"/>
              </a:ext>
            </a:extLst>
          </p:cNvPr>
          <p:cNvSpPr>
            <a:spLocks noGrp="1"/>
          </p:cNvSpPr>
          <p:nvPr>
            <p:ph type="body" sz="quarter" idx="37" hasCustomPrompt="1"/>
          </p:nvPr>
        </p:nvSpPr>
        <p:spPr>
          <a:xfrm>
            <a:off x="1019436" y="5553236"/>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60" name="文本占位符 7">
            <a:extLst>
              <a:ext uri="{FF2B5EF4-FFF2-40B4-BE49-F238E27FC236}">
                <a16:creationId xmlns:a16="http://schemas.microsoft.com/office/drawing/2014/main" xmlns="" id="{84C5C924-BCE5-46C8-9041-30EDC3D85E52}"/>
              </a:ext>
            </a:extLst>
          </p:cNvPr>
          <p:cNvSpPr>
            <a:spLocks noGrp="1"/>
          </p:cNvSpPr>
          <p:nvPr>
            <p:ph type="body" sz="quarter" idx="38" hasCustomPrompt="1"/>
          </p:nvPr>
        </p:nvSpPr>
        <p:spPr>
          <a:xfrm>
            <a:off x="4091679" y="5553236"/>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61" name="文本占位符 7">
            <a:extLst>
              <a:ext uri="{FF2B5EF4-FFF2-40B4-BE49-F238E27FC236}">
                <a16:creationId xmlns:a16="http://schemas.microsoft.com/office/drawing/2014/main" xmlns="" id="{1DBD4C29-C885-4339-873D-B55FBD81DDFE}"/>
              </a:ext>
            </a:extLst>
          </p:cNvPr>
          <p:cNvSpPr>
            <a:spLocks noGrp="1"/>
          </p:cNvSpPr>
          <p:nvPr>
            <p:ph type="body" sz="quarter" idx="39" hasCustomPrompt="1"/>
          </p:nvPr>
        </p:nvSpPr>
        <p:spPr>
          <a:xfrm>
            <a:off x="6251836" y="5553236"/>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62" name="文本占位符 7">
            <a:extLst>
              <a:ext uri="{FF2B5EF4-FFF2-40B4-BE49-F238E27FC236}">
                <a16:creationId xmlns:a16="http://schemas.microsoft.com/office/drawing/2014/main" xmlns="" id="{6D84506C-645A-472E-A06C-3A65A7744312}"/>
              </a:ext>
            </a:extLst>
          </p:cNvPr>
          <p:cNvSpPr>
            <a:spLocks noGrp="1"/>
          </p:cNvSpPr>
          <p:nvPr>
            <p:ph type="body" sz="quarter" idx="40" hasCustomPrompt="1"/>
          </p:nvPr>
        </p:nvSpPr>
        <p:spPr>
          <a:xfrm>
            <a:off x="9180244" y="5553236"/>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Tree>
    <p:extLst>
      <p:ext uri="{BB962C8B-B14F-4D97-AF65-F5344CB8AC3E}">
        <p14:creationId xmlns:p14="http://schemas.microsoft.com/office/powerpoint/2010/main" val="284741464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23" name="文本占位符 6"/>
          <p:cNvSpPr>
            <a:spLocks noGrp="1"/>
          </p:cNvSpPr>
          <p:nvPr>
            <p:ph type="body" sz="quarter" idx="10" hasCustomPrompt="1"/>
          </p:nvPr>
        </p:nvSpPr>
        <p:spPr>
          <a:xfrm>
            <a:off x="451878" y="1242452"/>
            <a:ext cx="11306175" cy="4680000"/>
          </a:xfrm>
          <a:prstGeom prst="rect">
            <a:avLst/>
          </a:prstGeom>
        </p:spPr>
        <p:txBody>
          <a:bodyPr/>
          <a:lstStyle>
            <a:lvl1pPr marL="457200" marR="0" indent="-457200" algn="just" defTabSz="801688" rtl="0" eaLnBrk="1" fontAlgn="auto" latinLnBrk="0" hangingPunct="1">
              <a:lnSpc>
                <a:spcPct val="140000"/>
              </a:lnSpc>
              <a:spcBef>
                <a:spcPct val="30000"/>
              </a:spcBef>
              <a:spcAft>
                <a:spcPct val="0"/>
              </a:spcAft>
              <a:buClr>
                <a:schemeClr val="tx1"/>
              </a:buClr>
              <a:buSzPct val="100000"/>
              <a:buFont typeface="+mj-lt"/>
              <a:buAutoNum type="arabicPeriod"/>
              <a:tabLst/>
              <a:defRPr sz="2000" baseline="0">
                <a:latin typeface="Huawei Sans" panose="020C0503030203020204" pitchFamily="34" charset="0"/>
                <a:ea typeface="方正兰亭黑简体" panose="02000000000000000000" pitchFamily="2" charset="-122"/>
                <a:cs typeface="Huawei Sans" panose="020C0503030203020204" pitchFamily="34" charset="0"/>
              </a:defRPr>
            </a:lvl1pPr>
            <a:lvl2pPr marL="744537" indent="-342900" algn="just" fontAlgn="auto">
              <a:buSzPct val="100000"/>
              <a:buFont typeface="+mj-lt"/>
              <a:buAutoNum type="alphaUcPeriod"/>
              <a:defRPr sz="1800" baseline="0">
                <a:latin typeface="Huawei Sans" panose="020C0503030203020204" pitchFamily="34" charset="0"/>
              </a:defRPr>
            </a:lvl2pPr>
            <a:lvl3pPr>
              <a:defRPr/>
            </a:lvl3pPr>
            <a:lvl5pPr>
              <a:buNone/>
              <a:defRPr/>
            </a:lvl5pPr>
          </a:lstStyle>
          <a:p>
            <a:r>
              <a:rPr lang="en-US" altLang="zh-CN" dirty="0" smtClean="0"/>
              <a:t>Question description.</a:t>
            </a:r>
          </a:p>
          <a:p>
            <a:pPr lvl="1"/>
            <a:endParaRPr lang="en-US" altLang="zh-CN" dirty="0"/>
          </a:p>
        </p:txBody>
      </p:sp>
      <p:sp>
        <p:nvSpPr>
          <p:cNvPr id="24"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auto"/>
            <a:r>
              <a:rPr lang="en-US" altLang="zh-CN"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Quiz</a:t>
            </a:r>
            <a:endParaRPr lang="en-US" altLang="zh-CN"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5"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6"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27" name="组合 26"/>
          <p:cNvGrpSpPr/>
          <p:nvPr userDrawn="1"/>
        </p:nvGrpSpPr>
        <p:grpSpPr>
          <a:xfrm>
            <a:off x="479376" y="424270"/>
            <a:ext cx="495619" cy="592462"/>
            <a:chOff x="5554662" y="2422526"/>
            <a:chExt cx="690564" cy="825500"/>
          </a:xfrm>
          <a:solidFill>
            <a:schemeClr val="bg1"/>
          </a:solidFill>
        </p:grpSpPr>
        <p:sp>
          <p:nvSpPr>
            <p:cNvPr id="28" name="Freeform 30"/>
            <p:cNvSpPr>
              <a:spLocks/>
            </p:cNvSpPr>
            <p:nvPr/>
          </p:nvSpPr>
          <p:spPr bwMode="auto">
            <a:xfrm>
              <a:off x="5554662" y="2487613"/>
              <a:ext cx="258763" cy="760413"/>
            </a:xfrm>
            <a:custGeom>
              <a:avLst/>
              <a:gdLst>
                <a:gd name="T0" fmla="*/ 233 w 245"/>
                <a:gd name="T1" fmla="*/ 722 h 722"/>
                <a:gd name="T2" fmla="*/ 245 w 245"/>
                <a:gd name="T3" fmla="*/ 710 h 722"/>
                <a:gd name="T4" fmla="*/ 245 w 245"/>
                <a:gd name="T5" fmla="*/ 614 h 722"/>
                <a:gd name="T6" fmla="*/ 187 w 245"/>
                <a:gd name="T7" fmla="*/ 559 h 722"/>
                <a:gd name="T8" fmla="*/ 93 w 245"/>
                <a:gd name="T9" fmla="*/ 499 h 722"/>
                <a:gd name="T10" fmla="*/ 93 w 245"/>
                <a:gd name="T11" fmla="*/ 401 h 722"/>
                <a:gd name="T12" fmla="*/ 82 w 245"/>
                <a:gd name="T13" fmla="*/ 398 h 722"/>
                <a:gd name="T14" fmla="*/ 38 w 245"/>
                <a:gd name="T15" fmla="*/ 381 h 722"/>
                <a:gd name="T16" fmla="*/ 102 w 245"/>
                <a:gd name="T17" fmla="*/ 255 h 722"/>
                <a:gd name="T18" fmla="*/ 106 w 245"/>
                <a:gd name="T19" fmla="*/ 250 h 722"/>
                <a:gd name="T20" fmla="*/ 105 w 245"/>
                <a:gd name="T21" fmla="*/ 244 h 722"/>
                <a:gd name="T22" fmla="*/ 218 w 245"/>
                <a:gd name="T23" fmla="*/ 31 h 722"/>
                <a:gd name="T24" fmla="*/ 225 w 245"/>
                <a:gd name="T25" fmla="*/ 15 h 722"/>
                <a:gd name="T26" fmla="*/ 222 w 245"/>
                <a:gd name="T27" fmla="*/ 9 h 722"/>
                <a:gd name="T28" fmla="*/ 207 w 245"/>
                <a:gd name="T29" fmla="*/ 3 h 722"/>
                <a:gd name="T30" fmla="*/ 86 w 245"/>
                <a:gd name="T31" fmla="*/ 148 h 722"/>
                <a:gd name="T32" fmla="*/ 75 w 245"/>
                <a:gd name="T33" fmla="*/ 240 h 722"/>
                <a:gd name="T34" fmla="*/ 8 w 245"/>
                <a:gd name="T35" fmla="*/ 390 h 722"/>
                <a:gd name="T36" fmla="*/ 8 w 245"/>
                <a:gd name="T37" fmla="*/ 391 h 722"/>
                <a:gd name="T38" fmla="*/ 8 w 245"/>
                <a:gd name="T39" fmla="*/ 393 h 722"/>
                <a:gd name="T40" fmla="*/ 63 w 245"/>
                <a:gd name="T41" fmla="*/ 424 h 722"/>
                <a:gd name="T42" fmla="*/ 63 w 245"/>
                <a:gd name="T43" fmla="*/ 500 h 722"/>
                <a:gd name="T44" fmla="*/ 179 w 245"/>
                <a:gd name="T45" fmla="*/ 588 h 722"/>
                <a:gd name="T46" fmla="*/ 215 w 245"/>
                <a:gd name="T47" fmla="*/ 612 h 722"/>
                <a:gd name="T48" fmla="*/ 215 w 245"/>
                <a:gd name="T49" fmla="*/ 614 h 722"/>
                <a:gd name="T50" fmla="*/ 215 w 245"/>
                <a:gd name="T51" fmla="*/ 710 h 722"/>
                <a:gd name="T52" fmla="*/ 227 w 245"/>
                <a:gd name="T53" fmla="*/ 722 h 722"/>
                <a:gd name="T54" fmla="*/ 233 w 245"/>
                <a:gd name="T5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722">
                  <a:moveTo>
                    <a:pt x="233" y="722"/>
                  </a:moveTo>
                  <a:cubicBezTo>
                    <a:pt x="240" y="722"/>
                    <a:pt x="245" y="717"/>
                    <a:pt x="245" y="710"/>
                  </a:cubicBezTo>
                  <a:cubicBezTo>
                    <a:pt x="245" y="614"/>
                    <a:pt x="245" y="614"/>
                    <a:pt x="245" y="614"/>
                  </a:cubicBezTo>
                  <a:cubicBezTo>
                    <a:pt x="245" y="605"/>
                    <a:pt x="242" y="574"/>
                    <a:pt x="187" y="559"/>
                  </a:cubicBezTo>
                  <a:cubicBezTo>
                    <a:pt x="128" y="543"/>
                    <a:pt x="94" y="522"/>
                    <a:pt x="93" y="499"/>
                  </a:cubicBezTo>
                  <a:cubicBezTo>
                    <a:pt x="93" y="401"/>
                    <a:pt x="93" y="401"/>
                    <a:pt x="93" y="401"/>
                  </a:cubicBezTo>
                  <a:cubicBezTo>
                    <a:pt x="82" y="398"/>
                    <a:pt x="82" y="398"/>
                    <a:pt x="82" y="398"/>
                  </a:cubicBezTo>
                  <a:cubicBezTo>
                    <a:pt x="64" y="393"/>
                    <a:pt x="45" y="385"/>
                    <a:pt x="38" y="381"/>
                  </a:cubicBezTo>
                  <a:cubicBezTo>
                    <a:pt x="38" y="369"/>
                    <a:pt x="44" y="325"/>
                    <a:pt x="102" y="255"/>
                  </a:cubicBezTo>
                  <a:cubicBezTo>
                    <a:pt x="106" y="250"/>
                    <a:pt x="106" y="250"/>
                    <a:pt x="106" y="250"/>
                  </a:cubicBezTo>
                  <a:cubicBezTo>
                    <a:pt x="105" y="244"/>
                    <a:pt x="105" y="244"/>
                    <a:pt x="105" y="244"/>
                  </a:cubicBezTo>
                  <a:cubicBezTo>
                    <a:pt x="105" y="237"/>
                    <a:pt x="92" y="92"/>
                    <a:pt x="218" y="31"/>
                  </a:cubicBezTo>
                  <a:cubicBezTo>
                    <a:pt x="224" y="28"/>
                    <a:pt x="227" y="21"/>
                    <a:pt x="225" y="15"/>
                  </a:cubicBezTo>
                  <a:cubicBezTo>
                    <a:pt x="222" y="9"/>
                    <a:pt x="222" y="9"/>
                    <a:pt x="222" y="9"/>
                  </a:cubicBezTo>
                  <a:cubicBezTo>
                    <a:pt x="220" y="3"/>
                    <a:pt x="213" y="0"/>
                    <a:pt x="207" y="3"/>
                  </a:cubicBezTo>
                  <a:cubicBezTo>
                    <a:pt x="147" y="31"/>
                    <a:pt x="105" y="81"/>
                    <a:pt x="86" y="148"/>
                  </a:cubicBezTo>
                  <a:cubicBezTo>
                    <a:pt x="74" y="189"/>
                    <a:pt x="74" y="226"/>
                    <a:pt x="75" y="240"/>
                  </a:cubicBezTo>
                  <a:cubicBezTo>
                    <a:pt x="0" y="333"/>
                    <a:pt x="7" y="385"/>
                    <a:pt x="8" y="390"/>
                  </a:cubicBezTo>
                  <a:cubicBezTo>
                    <a:pt x="8" y="391"/>
                    <a:pt x="8" y="391"/>
                    <a:pt x="8" y="391"/>
                  </a:cubicBezTo>
                  <a:cubicBezTo>
                    <a:pt x="8" y="393"/>
                    <a:pt x="8" y="393"/>
                    <a:pt x="8" y="393"/>
                  </a:cubicBezTo>
                  <a:cubicBezTo>
                    <a:pt x="10" y="397"/>
                    <a:pt x="14" y="409"/>
                    <a:pt x="63" y="424"/>
                  </a:cubicBezTo>
                  <a:cubicBezTo>
                    <a:pt x="63" y="500"/>
                    <a:pt x="63" y="500"/>
                    <a:pt x="63" y="500"/>
                  </a:cubicBezTo>
                  <a:cubicBezTo>
                    <a:pt x="65" y="539"/>
                    <a:pt x="104" y="569"/>
                    <a:pt x="179" y="588"/>
                  </a:cubicBezTo>
                  <a:cubicBezTo>
                    <a:pt x="213" y="597"/>
                    <a:pt x="215" y="611"/>
                    <a:pt x="215" y="612"/>
                  </a:cubicBezTo>
                  <a:cubicBezTo>
                    <a:pt x="215" y="614"/>
                    <a:pt x="215" y="614"/>
                    <a:pt x="215" y="614"/>
                  </a:cubicBezTo>
                  <a:cubicBezTo>
                    <a:pt x="215" y="710"/>
                    <a:pt x="215" y="710"/>
                    <a:pt x="215" y="710"/>
                  </a:cubicBezTo>
                  <a:cubicBezTo>
                    <a:pt x="215" y="717"/>
                    <a:pt x="220" y="722"/>
                    <a:pt x="227" y="722"/>
                  </a:cubicBezTo>
                  <a:lnTo>
                    <a:pt x="233" y="7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9" name="Freeform 31"/>
            <p:cNvSpPr>
              <a:spLocks/>
            </p:cNvSpPr>
            <p:nvPr/>
          </p:nvSpPr>
          <p:spPr bwMode="auto">
            <a:xfrm>
              <a:off x="6029325" y="2752726"/>
              <a:ext cx="169863" cy="495300"/>
            </a:xfrm>
            <a:custGeom>
              <a:avLst/>
              <a:gdLst>
                <a:gd name="T0" fmla="*/ 21 w 162"/>
                <a:gd name="T1" fmla="*/ 470 h 470"/>
                <a:gd name="T2" fmla="*/ 33 w 162"/>
                <a:gd name="T3" fmla="*/ 458 h 470"/>
                <a:gd name="T4" fmla="*/ 33 w 162"/>
                <a:gd name="T5" fmla="*/ 361 h 470"/>
                <a:gd name="T6" fmla="*/ 108 w 162"/>
                <a:gd name="T7" fmla="*/ 168 h 470"/>
                <a:gd name="T8" fmla="*/ 162 w 162"/>
                <a:gd name="T9" fmla="*/ 13 h 470"/>
                <a:gd name="T10" fmla="*/ 151 w 162"/>
                <a:gd name="T11" fmla="*/ 1 h 470"/>
                <a:gd name="T12" fmla="*/ 144 w 162"/>
                <a:gd name="T13" fmla="*/ 0 h 470"/>
                <a:gd name="T14" fmla="*/ 131 w 162"/>
                <a:gd name="T15" fmla="*/ 12 h 470"/>
                <a:gd name="T16" fmla="*/ 84 w 162"/>
                <a:gd name="T17" fmla="*/ 149 h 470"/>
                <a:gd name="T18" fmla="*/ 3 w 162"/>
                <a:gd name="T19" fmla="*/ 362 h 470"/>
                <a:gd name="T20" fmla="*/ 3 w 162"/>
                <a:gd name="T21" fmla="*/ 458 h 470"/>
                <a:gd name="T22" fmla="*/ 15 w 162"/>
                <a:gd name="T23" fmla="*/ 470 h 470"/>
                <a:gd name="T24" fmla="*/ 21 w 162"/>
                <a:gd name="T25"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70">
                  <a:moveTo>
                    <a:pt x="21" y="470"/>
                  </a:moveTo>
                  <a:cubicBezTo>
                    <a:pt x="28" y="470"/>
                    <a:pt x="33" y="465"/>
                    <a:pt x="33" y="458"/>
                  </a:cubicBezTo>
                  <a:cubicBezTo>
                    <a:pt x="33" y="361"/>
                    <a:pt x="33" y="361"/>
                    <a:pt x="33" y="361"/>
                  </a:cubicBezTo>
                  <a:cubicBezTo>
                    <a:pt x="33" y="360"/>
                    <a:pt x="29" y="262"/>
                    <a:pt x="108" y="168"/>
                  </a:cubicBezTo>
                  <a:cubicBezTo>
                    <a:pt x="137" y="133"/>
                    <a:pt x="157" y="75"/>
                    <a:pt x="162" y="13"/>
                  </a:cubicBezTo>
                  <a:cubicBezTo>
                    <a:pt x="162" y="7"/>
                    <a:pt x="157" y="1"/>
                    <a:pt x="151" y="1"/>
                  </a:cubicBezTo>
                  <a:cubicBezTo>
                    <a:pt x="144" y="0"/>
                    <a:pt x="144" y="0"/>
                    <a:pt x="144" y="0"/>
                  </a:cubicBezTo>
                  <a:cubicBezTo>
                    <a:pt x="138" y="0"/>
                    <a:pt x="132" y="5"/>
                    <a:pt x="131" y="12"/>
                  </a:cubicBezTo>
                  <a:cubicBezTo>
                    <a:pt x="127" y="67"/>
                    <a:pt x="110" y="119"/>
                    <a:pt x="84" y="149"/>
                  </a:cubicBezTo>
                  <a:cubicBezTo>
                    <a:pt x="0" y="249"/>
                    <a:pt x="3" y="353"/>
                    <a:pt x="3" y="362"/>
                  </a:cubicBezTo>
                  <a:cubicBezTo>
                    <a:pt x="3" y="458"/>
                    <a:pt x="3" y="458"/>
                    <a:pt x="3" y="458"/>
                  </a:cubicBezTo>
                  <a:cubicBezTo>
                    <a:pt x="3" y="465"/>
                    <a:pt x="8" y="470"/>
                    <a:pt x="15" y="470"/>
                  </a:cubicBezTo>
                  <a:lnTo>
                    <a:pt x="21"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0" name="Freeform 32"/>
            <p:cNvSpPr>
              <a:spLocks/>
            </p:cNvSpPr>
            <p:nvPr/>
          </p:nvSpPr>
          <p:spPr bwMode="auto">
            <a:xfrm>
              <a:off x="5851525" y="2489201"/>
              <a:ext cx="325437" cy="406401"/>
            </a:xfrm>
            <a:custGeom>
              <a:avLst/>
              <a:gdLst>
                <a:gd name="T0" fmla="*/ 155 w 309"/>
                <a:gd name="T1" fmla="*/ 386 h 386"/>
                <a:gd name="T2" fmla="*/ 189 w 309"/>
                <a:gd name="T3" fmla="*/ 363 h 386"/>
                <a:gd name="T4" fmla="*/ 208 w 309"/>
                <a:gd name="T5" fmla="*/ 363 h 386"/>
                <a:gd name="T6" fmla="*/ 232 w 309"/>
                <a:gd name="T7" fmla="*/ 353 h 386"/>
                <a:gd name="T8" fmla="*/ 242 w 309"/>
                <a:gd name="T9" fmla="*/ 329 h 386"/>
                <a:gd name="T10" fmla="*/ 242 w 309"/>
                <a:gd name="T11" fmla="*/ 308 h 386"/>
                <a:gd name="T12" fmla="*/ 212 w 309"/>
                <a:gd name="T13" fmla="*/ 308 h 386"/>
                <a:gd name="T14" fmla="*/ 212 w 309"/>
                <a:gd name="T15" fmla="*/ 329 h 386"/>
                <a:gd name="T16" fmla="*/ 210 w 309"/>
                <a:gd name="T17" fmla="*/ 332 h 386"/>
                <a:gd name="T18" fmla="*/ 208 w 309"/>
                <a:gd name="T19" fmla="*/ 333 h 386"/>
                <a:gd name="T20" fmla="*/ 162 w 309"/>
                <a:gd name="T21" fmla="*/ 333 h 386"/>
                <a:gd name="T22" fmla="*/ 162 w 309"/>
                <a:gd name="T23" fmla="*/ 348 h 386"/>
                <a:gd name="T24" fmla="*/ 155 w 309"/>
                <a:gd name="T25" fmla="*/ 356 h 386"/>
                <a:gd name="T26" fmla="*/ 147 w 309"/>
                <a:gd name="T27" fmla="*/ 348 h 386"/>
                <a:gd name="T28" fmla="*/ 147 w 309"/>
                <a:gd name="T29" fmla="*/ 333 h 386"/>
                <a:gd name="T30" fmla="*/ 101 w 309"/>
                <a:gd name="T31" fmla="*/ 333 h 386"/>
                <a:gd name="T32" fmla="*/ 98 w 309"/>
                <a:gd name="T33" fmla="*/ 329 h 386"/>
                <a:gd name="T34" fmla="*/ 98 w 309"/>
                <a:gd name="T35" fmla="*/ 266 h 386"/>
                <a:gd name="T36" fmla="*/ 90 w 309"/>
                <a:gd name="T37" fmla="*/ 262 h 386"/>
                <a:gd name="T38" fmla="*/ 30 w 309"/>
                <a:gd name="T39" fmla="*/ 155 h 386"/>
                <a:gd name="T40" fmla="*/ 155 w 309"/>
                <a:gd name="T41" fmla="*/ 31 h 386"/>
                <a:gd name="T42" fmla="*/ 279 w 309"/>
                <a:gd name="T43" fmla="*/ 155 h 386"/>
                <a:gd name="T44" fmla="*/ 222 w 309"/>
                <a:gd name="T45" fmla="*/ 260 h 386"/>
                <a:gd name="T46" fmla="*/ 174 w 309"/>
                <a:gd name="T47" fmla="*/ 259 h 386"/>
                <a:gd name="T48" fmla="*/ 170 w 309"/>
                <a:gd name="T49" fmla="*/ 255 h 386"/>
                <a:gd name="T50" fmla="*/ 170 w 309"/>
                <a:gd name="T51" fmla="*/ 188 h 386"/>
                <a:gd name="T52" fmla="*/ 139 w 309"/>
                <a:gd name="T53" fmla="*/ 188 h 386"/>
                <a:gd name="T54" fmla="*/ 139 w 309"/>
                <a:gd name="T55" fmla="*/ 255 h 386"/>
                <a:gd name="T56" fmla="*/ 174 w 309"/>
                <a:gd name="T57" fmla="*/ 290 h 386"/>
                <a:gd name="T58" fmla="*/ 231 w 309"/>
                <a:gd name="T59" fmla="*/ 290 h 386"/>
                <a:gd name="T60" fmla="*/ 235 w 309"/>
                <a:gd name="T61" fmla="*/ 288 h 386"/>
                <a:gd name="T62" fmla="*/ 309 w 309"/>
                <a:gd name="T63" fmla="*/ 155 h 386"/>
                <a:gd name="T64" fmla="*/ 155 w 309"/>
                <a:gd name="T65" fmla="*/ 0 h 386"/>
                <a:gd name="T66" fmla="*/ 0 w 309"/>
                <a:gd name="T67" fmla="*/ 155 h 386"/>
                <a:gd name="T68" fmla="*/ 67 w 309"/>
                <a:gd name="T69" fmla="*/ 283 h 386"/>
                <a:gd name="T70" fmla="*/ 67 w 309"/>
                <a:gd name="T71" fmla="*/ 329 h 386"/>
                <a:gd name="T72" fmla="*/ 101 w 309"/>
                <a:gd name="T73" fmla="*/ 363 h 386"/>
                <a:gd name="T74" fmla="*/ 120 w 309"/>
                <a:gd name="T75" fmla="*/ 363 h 386"/>
                <a:gd name="T76" fmla="*/ 155 w 309"/>
                <a:gd name="T7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 h="386">
                  <a:moveTo>
                    <a:pt x="155" y="386"/>
                  </a:moveTo>
                  <a:cubicBezTo>
                    <a:pt x="170" y="386"/>
                    <a:pt x="184" y="377"/>
                    <a:pt x="189" y="363"/>
                  </a:cubicBezTo>
                  <a:cubicBezTo>
                    <a:pt x="208" y="363"/>
                    <a:pt x="208" y="363"/>
                    <a:pt x="208" y="363"/>
                  </a:cubicBezTo>
                  <a:cubicBezTo>
                    <a:pt x="217" y="363"/>
                    <a:pt x="226" y="360"/>
                    <a:pt x="232" y="353"/>
                  </a:cubicBezTo>
                  <a:cubicBezTo>
                    <a:pt x="238" y="347"/>
                    <a:pt x="242" y="338"/>
                    <a:pt x="242" y="329"/>
                  </a:cubicBezTo>
                  <a:cubicBezTo>
                    <a:pt x="242" y="308"/>
                    <a:pt x="242" y="308"/>
                    <a:pt x="242" y="308"/>
                  </a:cubicBezTo>
                  <a:cubicBezTo>
                    <a:pt x="212" y="308"/>
                    <a:pt x="212" y="308"/>
                    <a:pt x="212" y="308"/>
                  </a:cubicBezTo>
                  <a:cubicBezTo>
                    <a:pt x="212" y="329"/>
                    <a:pt x="212" y="329"/>
                    <a:pt x="212" y="329"/>
                  </a:cubicBezTo>
                  <a:cubicBezTo>
                    <a:pt x="212" y="330"/>
                    <a:pt x="211" y="331"/>
                    <a:pt x="210" y="332"/>
                  </a:cubicBezTo>
                  <a:cubicBezTo>
                    <a:pt x="210" y="332"/>
                    <a:pt x="209" y="333"/>
                    <a:pt x="208" y="333"/>
                  </a:cubicBezTo>
                  <a:cubicBezTo>
                    <a:pt x="162" y="333"/>
                    <a:pt x="162" y="333"/>
                    <a:pt x="162" y="333"/>
                  </a:cubicBezTo>
                  <a:cubicBezTo>
                    <a:pt x="162" y="348"/>
                    <a:pt x="162" y="348"/>
                    <a:pt x="162" y="348"/>
                  </a:cubicBezTo>
                  <a:cubicBezTo>
                    <a:pt x="162" y="352"/>
                    <a:pt x="159" y="356"/>
                    <a:pt x="155" y="356"/>
                  </a:cubicBezTo>
                  <a:cubicBezTo>
                    <a:pt x="150" y="356"/>
                    <a:pt x="147" y="352"/>
                    <a:pt x="147" y="348"/>
                  </a:cubicBezTo>
                  <a:cubicBezTo>
                    <a:pt x="147" y="333"/>
                    <a:pt x="147" y="333"/>
                    <a:pt x="147" y="333"/>
                  </a:cubicBezTo>
                  <a:cubicBezTo>
                    <a:pt x="101" y="333"/>
                    <a:pt x="101" y="333"/>
                    <a:pt x="101" y="333"/>
                  </a:cubicBezTo>
                  <a:cubicBezTo>
                    <a:pt x="99" y="333"/>
                    <a:pt x="98" y="331"/>
                    <a:pt x="98" y="329"/>
                  </a:cubicBezTo>
                  <a:cubicBezTo>
                    <a:pt x="98" y="266"/>
                    <a:pt x="98" y="266"/>
                    <a:pt x="98" y="266"/>
                  </a:cubicBezTo>
                  <a:cubicBezTo>
                    <a:pt x="90" y="262"/>
                    <a:pt x="90" y="262"/>
                    <a:pt x="90" y="262"/>
                  </a:cubicBezTo>
                  <a:cubicBezTo>
                    <a:pt x="53" y="239"/>
                    <a:pt x="30" y="199"/>
                    <a:pt x="30" y="155"/>
                  </a:cubicBezTo>
                  <a:cubicBezTo>
                    <a:pt x="30" y="87"/>
                    <a:pt x="86" y="31"/>
                    <a:pt x="155" y="31"/>
                  </a:cubicBezTo>
                  <a:cubicBezTo>
                    <a:pt x="223" y="31"/>
                    <a:pt x="279" y="87"/>
                    <a:pt x="279" y="155"/>
                  </a:cubicBezTo>
                  <a:cubicBezTo>
                    <a:pt x="279" y="198"/>
                    <a:pt x="258" y="236"/>
                    <a:pt x="222" y="260"/>
                  </a:cubicBezTo>
                  <a:cubicBezTo>
                    <a:pt x="174" y="259"/>
                    <a:pt x="174" y="259"/>
                    <a:pt x="174" y="259"/>
                  </a:cubicBezTo>
                  <a:cubicBezTo>
                    <a:pt x="172" y="259"/>
                    <a:pt x="170" y="258"/>
                    <a:pt x="170" y="255"/>
                  </a:cubicBezTo>
                  <a:cubicBezTo>
                    <a:pt x="170" y="188"/>
                    <a:pt x="170" y="188"/>
                    <a:pt x="170" y="188"/>
                  </a:cubicBezTo>
                  <a:cubicBezTo>
                    <a:pt x="139" y="188"/>
                    <a:pt x="139" y="188"/>
                    <a:pt x="139" y="188"/>
                  </a:cubicBezTo>
                  <a:cubicBezTo>
                    <a:pt x="139" y="255"/>
                    <a:pt x="139" y="255"/>
                    <a:pt x="139" y="255"/>
                  </a:cubicBezTo>
                  <a:cubicBezTo>
                    <a:pt x="139" y="274"/>
                    <a:pt x="155" y="290"/>
                    <a:pt x="174" y="290"/>
                  </a:cubicBezTo>
                  <a:cubicBezTo>
                    <a:pt x="231" y="290"/>
                    <a:pt x="231" y="290"/>
                    <a:pt x="231" y="290"/>
                  </a:cubicBezTo>
                  <a:cubicBezTo>
                    <a:pt x="235" y="288"/>
                    <a:pt x="235" y="288"/>
                    <a:pt x="235" y="288"/>
                  </a:cubicBezTo>
                  <a:cubicBezTo>
                    <a:pt x="281" y="259"/>
                    <a:pt x="309" y="210"/>
                    <a:pt x="309" y="155"/>
                  </a:cubicBezTo>
                  <a:cubicBezTo>
                    <a:pt x="309" y="70"/>
                    <a:pt x="240" y="0"/>
                    <a:pt x="155" y="0"/>
                  </a:cubicBezTo>
                  <a:cubicBezTo>
                    <a:pt x="69" y="0"/>
                    <a:pt x="0" y="70"/>
                    <a:pt x="0" y="155"/>
                  </a:cubicBezTo>
                  <a:cubicBezTo>
                    <a:pt x="0" y="207"/>
                    <a:pt x="25" y="254"/>
                    <a:pt x="67" y="283"/>
                  </a:cubicBezTo>
                  <a:cubicBezTo>
                    <a:pt x="67" y="329"/>
                    <a:pt x="67" y="329"/>
                    <a:pt x="67" y="329"/>
                  </a:cubicBezTo>
                  <a:cubicBezTo>
                    <a:pt x="67" y="348"/>
                    <a:pt x="83" y="363"/>
                    <a:pt x="101" y="363"/>
                  </a:cubicBezTo>
                  <a:cubicBezTo>
                    <a:pt x="120" y="363"/>
                    <a:pt x="120" y="363"/>
                    <a:pt x="120" y="363"/>
                  </a:cubicBezTo>
                  <a:cubicBezTo>
                    <a:pt x="126" y="377"/>
                    <a:pt x="139" y="386"/>
                    <a:pt x="155"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1" name="Freeform 33"/>
            <p:cNvSpPr>
              <a:spLocks noEditPoints="1"/>
            </p:cNvSpPr>
            <p:nvPr/>
          </p:nvSpPr>
          <p:spPr bwMode="auto">
            <a:xfrm>
              <a:off x="5956300" y="2597151"/>
              <a:ext cx="114300" cy="114300"/>
            </a:xfrm>
            <a:custGeom>
              <a:avLst/>
              <a:gdLst>
                <a:gd name="T0" fmla="*/ 55 w 109"/>
                <a:gd name="T1" fmla="*/ 108 h 108"/>
                <a:gd name="T2" fmla="*/ 109 w 109"/>
                <a:gd name="T3" fmla="*/ 54 h 108"/>
                <a:gd name="T4" fmla="*/ 55 w 109"/>
                <a:gd name="T5" fmla="*/ 0 h 108"/>
                <a:gd name="T6" fmla="*/ 0 w 109"/>
                <a:gd name="T7" fmla="*/ 54 h 108"/>
                <a:gd name="T8" fmla="*/ 55 w 109"/>
                <a:gd name="T9" fmla="*/ 108 h 108"/>
                <a:gd name="T10" fmla="*/ 55 w 109"/>
                <a:gd name="T11" fmla="*/ 30 h 108"/>
                <a:gd name="T12" fmla="*/ 78 w 109"/>
                <a:gd name="T13" fmla="*/ 54 h 108"/>
                <a:gd name="T14" fmla="*/ 55 w 109"/>
                <a:gd name="T15" fmla="*/ 78 h 108"/>
                <a:gd name="T16" fmla="*/ 31 w 109"/>
                <a:gd name="T17" fmla="*/ 54 h 108"/>
                <a:gd name="T18" fmla="*/ 55 w 109"/>
                <a:gd name="T19"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8">
                  <a:moveTo>
                    <a:pt x="55" y="108"/>
                  </a:moveTo>
                  <a:cubicBezTo>
                    <a:pt x="84" y="108"/>
                    <a:pt x="109" y="84"/>
                    <a:pt x="109" y="54"/>
                  </a:cubicBezTo>
                  <a:cubicBezTo>
                    <a:pt x="109" y="24"/>
                    <a:pt x="84" y="0"/>
                    <a:pt x="55" y="0"/>
                  </a:cubicBezTo>
                  <a:cubicBezTo>
                    <a:pt x="25" y="0"/>
                    <a:pt x="0" y="24"/>
                    <a:pt x="0" y="54"/>
                  </a:cubicBezTo>
                  <a:cubicBezTo>
                    <a:pt x="0" y="84"/>
                    <a:pt x="25" y="108"/>
                    <a:pt x="55" y="108"/>
                  </a:cubicBezTo>
                  <a:close/>
                  <a:moveTo>
                    <a:pt x="55" y="30"/>
                  </a:moveTo>
                  <a:cubicBezTo>
                    <a:pt x="68" y="30"/>
                    <a:pt x="78" y="41"/>
                    <a:pt x="78" y="54"/>
                  </a:cubicBezTo>
                  <a:cubicBezTo>
                    <a:pt x="78" y="67"/>
                    <a:pt x="68" y="78"/>
                    <a:pt x="55" y="78"/>
                  </a:cubicBezTo>
                  <a:cubicBezTo>
                    <a:pt x="41" y="78"/>
                    <a:pt x="31" y="67"/>
                    <a:pt x="31" y="54"/>
                  </a:cubicBezTo>
                  <a:cubicBezTo>
                    <a:pt x="31" y="41"/>
                    <a:pt x="41" y="30"/>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2" name="Rectangle 34"/>
            <p:cNvSpPr>
              <a:spLocks noChangeArrowheads="1"/>
            </p:cNvSpPr>
            <p:nvPr/>
          </p:nvSpPr>
          <p:spPr bwMode="auto">
            <a:xfrm>
              <a:off x="5997575" y="2422526"/>
              <a:ext cx="333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3" name="Freeform 35"/>
            <p:cNvSpPr>
              <a:spLocks/>
            </p:cNvSpPr>
            <p:nvPr/>
          </p:nvSpPr>
          <p:spPr bwMode="auto">
            <a:xfrm>
              <a:off x="6132513" y="2479676"/>
              <a:ext cx="57150" cy="55563"/>
            </a:xfrm>
            <a:custGeom>
              <a:avLst/>
              <a:gdLst>
                <a:gd name="T0" fmla="*/ 14 w 36"/>
                <a:gd name="T1" fmla="*/ 35 h 35"/>
                <a:gd name="T2" fmla="*/ 36 w 36"/>
                <a:gd name="T3" fmla="*/ 14 h 35"/>
                <a:gd name="T4" fmla="*/ 21 w 36"/>
                <a:gd name="T5" fmla="*/ 0 h 35"/>
                <a:gd name="T6" fmla="*/ 0 w 36"/>
                <a:gd name="T7" fmla="*/ 21 h 35"/>
                <a:gd name="T8" fmla="*/ 14 w 36"/>
                <a:gd name="T9" fmla="*/ 35 h 35"/>
              </a:gdLst>
              <a:ahLst/>
              <a:cxnLst>
                <a:cxn ang="0">
                  <a:pos x="T0" y="T1"/>
                </a:cxn>
                <a:cxn ang="0">
                  <a:pos x="T2" y="T3"/>
                </a:cxn>
                <a:cxn ang="0">
                  <a:pos x="T4" y="T5"/>
                </a:cxn>
                <a:cxn ang="0">
                  <a:pos x="T6" y="T7"/>
                </a:cxn>
                <a:cxn ang="0">
                  <a:pos x="T8" y="T9"/>
                </a:cxn>
              </a:cxnLst>
              <a:rect l="0" t="0" r="r" b="b"/>
              <a:pathLst>
                <a:path w="36" h="35">
                  <a:moveTo>
                    <a:pt x="14" y="35"/>
                  </a:moveTo>
                  <a:lnTo>
                    <a:pt x="36" y="14"/>
                  </a:lnTo>
                  <a:lnTo>
                    <a:pt x="21" y="0"/>
                  </a:lnTo>
                  <a:lnTo>
                    <a:pt x="0" y="21"/>
                  </a:lnTo>
                  <a:lnTo>
                    <a:pt x="14"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4" name="Rectangle 36"/>
            <p:cNvSpPr>
              <a:spLocks noChangeArrowheads="1"/>
            </p:cNvSpPr>
            <p:nvPr/>
          </p:nvSpPr>
          <p:spPr bwMode="auto">
            <a:xfrm>
              <a:off x="6196013" y="2638426"/>
              <a:ext cx="492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5" name="Rectangle 37"/>
            <p:cNvSpPr>
              <a:spLocks noChangeArrowheads="1"/>
            </p:cNvSpPr>
            <p:nvPr/>
          </p:nvSpPr>
          <p:spPr bwMode="auto">
            <a:xfrm>
              <a:off x="5783263" y="2638426"/>
              <a:ext cx="476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6" name="Freeform 38"/>
            <p:cNvSpPr>
              <a:spLocks/>
            </p:cNvSpPr>
            <p:nvPr/>
          </p:nvSpPr>
          <p:spPr bwMode="auto">
            <a:xfrm>
              <a:off x="5840413" y="2479676"/>
              <a:ext cx="55563" cy="55563"/>
            </a:xfrm>
            <a:custGeom>
              <a:avLst/>
              <a:gdLst>
                <a:gd name="T0" fmla="*/ 21 w 35"/>
                <a:gd name="T1" fmla="*/ 35 h 35"/>
                <a:gd name="T2" fmla="*/ 35 w 35"/>
                <a:gd name="T3" fmla="*/ 21 h 35"/>
                <a:gd name="T4" fmla="*/ 14 w 35"/>
                <a:gd name="T5" fmla="*/ 0 h 35"/>
                <a:gd name="T6" fmla="*/ 0 w 35"/>
                <a:gd name="T7" fmla="*/ 14 h 35"/>
                <a:gd name="T8" fmla="*/ 21 w 35"/>
                <a:gd name="T9" fmla="*/ 35 h 35"/>
              </a:gdLst>
              <a:ahLst/>
              <a:cxnLst>
                <a:cxn ang="0">
                  <a:pos x="T0" y="T1"/>
                </a:cxn>
                <a:cxn ang="0">
                  <a:pos x="T2" y="T3"/>
                </a:cxn>
                <a:cxn ang="0">
                  <a:pos x="T4" y="T5"/>
                </a:cxn>
                <a:cxn ang="0">
                  <a:pos x="T6" y="T7"/>
                </a:cxn>
                <a:cxn ang="0">
                  <a:pos x="T8" y="T9"/>
                </a:cxn>
              </a:cxnLst>
              <a:rect l="0" t="0" r="r" b="b"/>
              <a:pathLst>
                <a:path w="35" h="35">
                  <a:moveTo>
                    <a:pt x="21" y="35"/>
                  </a:moveTo>
                  <a:lnTo>
                    <a:pt x="35" y="21"/>
                  </a:lnTo>
                  <a:lnTo>
                    <a:pt x="14" y="0"/>
                  </a:lnTo>
                  <a:lnTo>
                    <a:pt x="0" y="14"/>
                  </a:lnTo>
                  <a:lnTo>
                    <a:pt x="2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7" name="Freeform 39"/>
            <p:cNvSpPr>
              <a:spLocks/>
            </p:cNvSpPr>
            <p:nvPr/>
          </p:nvSpPr>
          <p:spPr bwMode="auto">
            <a:xfrm>
              <a:off x="5913438" y="2433638"/>
              <a:ext cx="47625" cy="55563"/>
            </a:xfrm>
            <a:custGeom>
              <a:avLst/>
              <a:gdLst>
                <a:gd name="T0" fmla="*/ 11 w 30"/>
                <a:gd name="T1" fmla="*/ 35 h 35"/>
                <a:gd name="T2" fmla="*/ 30 w 30"/>
                <a:gd name="T3" fmla="*/ 28 h 35"/>
                <a:gd name="T4" fmla="*/ 19 w 30"/>
                <a:gd name="T5" fmla="*/ 0 h 35"/>
                <a:gd name="T6" fmla="*/ 0 w 30"/>
                <a:gd name="T7" fmla="*/ 7 h 35"/>
                <a:gd name="T8" fmla="*/ 11 w 30"/>
                <a:gd name="T9" fmla="*/ 35 h 35"/>
              </a:gdLst>
              <a:ahLst/>
              <a:cxnLst>
                <a:cxn ang="0">
                  <a:pos x="T0" y="T1"/>
                </a:cxn>
                <a:cxn ang="0">
                  <a:pos x="T2" y="T3"/>
                </a:cxn>
                <a:cxn ang="0">
                  <a:pos x="T4" y="T5"/>
                </a:cxn>
                <a:cxn ang="0">
                  <a:pos x="T6" y="T7"/>
                </a:cxn>
                <a:cxn ang="0">
                  <a:pos x="T8" y="T9"/>
                </a:cxn>
              </a:cxnLst>
              <a:rect l="0" t="0" r="r" b="b"/>
              <a:pathLst>
                <a:path w="30" h="35">
                  <a:moveTo>
                    <a:pt x="11" y="35"/>
                  </a:moveTo>
                  <a:lnTo>
                    <a:pt x="30" y="28"/>
                  </a:lnTo>
                  <a:lnTo>
                    <a:pt x="19" y="0"/>
                  </a:lnTo>
                  <a:lnTo>
                    <a:pt x="0" y="7"/>
                  </a:lnTo>
                  <a:lnTo>
                    <a:pt x="1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8" name="Freeform 40"/>
            <p:cNvSpPr>
              <a:spLocks/>
            </p:cNvSpPr>
            <p:nvPr/>
          </p:nvSpPr>
          <p:spPr bwMode="auto">
            <a:xfrm>
              <a:off x="6070600" y="2435226"/>
              <a:ext cx="49213" cy="57150"/>
            </a:xfrm>
            <a:custGeom>
              <a:avLst/>
              <a:gdLst>
                <a:gd name="T0" fmla="*/ 19 w 31"/>
                <a:gd name="T1" fmla="*/ 36 h 36"/>
                <a:gd name="T2" fmla="*/ 31 w 31"/>
                <a:gd name="T3" fmla="*/ 8 h 36"/>
                <a:gd name="T4" fmla="*/ 12 w 31"/>
                <a:gd name="T5" fmla="*/ 0 h 36"/>
                <a:gd name="T6" fmla="*/ 0 w 31"/>
                <a:gd name="T7" fmla="*/ 28 h 36"/>
                <a:gd name="T8" fmla="*/ 19 w 31"/>
                <a:gd name="T9" fmla="*/ 36 h 36"/>
              </a:gdLst>
              <a:ahLst/>
              <a:cxnLst>
                <a:cxn ang="0">
                  <a:pos x="T0" y="T1"/>
                </a:cxn>
                <a:cxn ang="0">
                  <a:pos x="T2" y="T3"/>
                </a:cxn>
                <a:cxn ang="0">
                  <a:pos x="T4" y="T5"/>
                </a:cxn>
                <a:cxn ang="0">
                  <a:pos x="T6" y="T7"/>
                </a:cxn>
                <a:cxn ang="0">
                  <a:pos x="T8" y="T9"/>
                </a:cxn>
              </a:cxnLst>
              <a:rect l="0" t="0" r="r" b="b"/>
              <a:pathLst>
                <a:path w="31" h="36">
                  <a:moveTo>
                    <a:pt x="19" y="36"/>
                  </a:moveTo>
                  <a:lnTo>
                    <a:pt x="31" y="8"/>
                  </a:lnTo>
                  <a:lnTo>
                    <a:pt x="12" y="0"/>
                  </a:lnTo>
                  <a:lnTo>
                    <a:pt x="0" y="28"/>
                  </a:lnTo>
                  <a:lnTo>
                    <a:pt x="1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9" name="Freeform 41"/>
            <p:cNvSpPr>
              <a:spLocks/>
            </p:cNvSpPr>
            <p:nvPr/>
          </p:nvSpPr>
          <p:spPr bwMode="auto">
            <a:xfrm>
              <a:off x="6176963" y="2554288"/>
              <a:ext cx="57150" cy="47625"/>
            </a:xfrm>
            <a:custGeom>
              <a:avLst/>
              <a:gdLst>
                <a:gd name="T0" fmla="*/ 8 w 36"/>
                <a:gd name="T1" fmla="*/ 30 h 30"/>
                <a:gd name="T2" fmla="*/ 36 w 36"/>
                <a:gd name="T3" fmla="*/ 18 h 30"/>
                <a:gd name="T4" fmla="*/ 29 w 36"/>
                <a:gd name="T5" fmla="*/ 0 h 30"/>
                <a:gd name="T6" fmla="*/ 0 w 36"/>
                <a:gd name="T7" fmla="*/ 11 h 30"/>
                <a:gd name="T8" fmla="*/ 8 w 36"/>
                <a:gd name="T9" fmla="*/ 30 h 30"/>
              </a:gdLst>
              <a:ahLst/>
              <a:cxnLst>
                <a:cxn ang="0">
                  <a:pos x="T0" y="T1"/>
                </a:cxn>
                <a:cxn ang="0">
                  <a:pos x="T2" y="T3"/>
                </a:cxn>
                <a:cxn ang="0">
                  <a:pos x="T4" y="T5"/>
                </a:cxn>
                <a:cxn ang="0">
                  <a:pos x="T6" y="T7"/>
                </a:cxn>
                <a:cxn ang="0">
                  <a:pos x="T8" y="T9"/>
                </a:cxn>
              </a:cxnLst>
              <a:rect l="0" t="0" r="r" b="b"/>
              <a:pathLst>
                <a:path w="36" h="30">
                  <a:moveTo>
                    <a:pt x="8" y="30"/>
                  </a:moveTo>
                  <a:lnTo>
                    <a:pt x="36" y="18"/>
                  </a:lnTo>
                  <a:lnTo>
                    <a:pt x="29" y="0"/>
                  </a:lnTo>
                  <a:lnTo>
                    <a:pt x="0" y="11"/>
                  </a:lnTo>
                  <a:lnTo>
                    <a:pt x="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0" name="Freeform 42"/>
            <p:cNvSpPr>
              <a:spLocks/>
            </p:cNvSpPr>
            <p:nvPr/>
          </p:nvSpPr>
          <p:spPr bwMode="auto">
            <a:xfrm>
              <a:off x="5795963" y="2547938"/>
              <a:ext cx="57150" cy="47625"/>
            </a:xfrm>
            <a:custGeom>
              <a:avLst/>
              <a:gdLst>
                <a:gd name="T0" fmla="*/ 28 w 36"/>
                <a:gd name="T1" fmla="*/ 30 h 30"/>
                <a:gd name="T2" fmla="*/ 36 w 36"/>
                <a:gd name="T3" fmla="*/ 12 h 30"/>
                <a:gd name="T4" fmla="*/ 8 w 36"/>
                <a:gd name="T5" fmla="*/ 0 h 30"/>
                <a:gd name="T6" fmla="*/ 0 w 36"/>
                <a:gd name="T7" fmla="*/ 18 h 30"/>
                <a:gd name="T8" fmla="*/ 28 w 36"/>
                <a:gd name="T9" fmla="*/ 30 h 30"/>
              </a:gdLst>
              <a:ahLst/>
              <a:cxnLst>
                <a:cxn ang="0">
                  <a:pos x="T0" y="T1"/>
                </a:cxn>
                <a:cxn ang="0">
                  <a:pos x="T2" y="T3"/>
                </a:cxn>
                <a:cxn ang="0">
                  <a:pos x="T4" y="T5"/>
                </a:cxn>
                <a:cxn ang="0">
                  <a:pos x="T6" y="T7"/>
                </a:cxn>
                <a:cxn ang="0">
                  <a:pos x="T8" y="T9"/>
                </a:cxn>
              </a:cxnLst>
              <a:rect l="0" t="0" r="r" b="b"/>
              <a:pathLst>
                <a:path w="36" h="30">
                  <a:moveTo>
                    <a:pt x="28" y="30"/>
                  </a:moveTo>
                  <a:lnTo>
                    <a:pt x="36" y="12"/>
                  </a:lnTo>
                  <a:lnTo>
                    <a:pt x="8" y="0"/>
                  </a:lnTo>
                  <a:lnTo>
                    <a:pt x="0" y="18"/>
                  </a:lnTo>
                  <a:lnTo>
                    <a:pt x="2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41" name="Freeform 6"/>
          <p:cNvSpPr>
            <a:spLocks/>
          </p:cNvSpPr>
          <p:nvPr userDrawn="1"/>
        </p:nvSpPr>
        <p:spPr bwMode="auto">
          <a:xfrm>
            <a:off x="3288528" y="296368"/>
            <a:ext cx="8892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2" name="Freeform 11"/>
          <p:cNvSpPr>
            <a:spLocks/>
          </p:cNvSpPr>
          <p:nvPr userDrawn="1"/>
        </p:nvSpPr>
        <p:spPr bwMode="auto">
          <a:xfrm>
            <a:off x="3180516"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148215466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11" name="文本占位符 6"/>
          <p:cNvSpPr>
            <a:spLocks noGrp="1"/>
          </p:cNvSpPr>
          <p:nvPr>
            <p:ph type="body" sz="quarter" idx="10" hasCustomPrompt="1"/>
          </p:nvPr>
        </p:nvSpPr>
        <p:spPr>
          <a:xfrm>
            <a:off x="451878" y="1242452"/>
            <a:ext cx="11306175" cy="4680000"/>
          </a:xfrm>
          <a:prstGeom prst="rect">
            <a:avLst/>
          </a:prstGeom>
        </p:spPr>
        <p:txBody>
          <a:bodyPr/>
          <a:lstStyle>
            <a:lvl1pPr algn="just" fontAlgn="auto">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en-US" altLang="zh-CN" dirty="0" smtClean="0"/>
              <a:t>Click here to edit summary</a:t>
            </a:r>
            <a:endParaRPr lang="zh-CN" altLang="en-US" dirty="0"/>
          </a:p>
        </p:txBody>
      </p:sp>
      <p:sp>
        <p:nvSpPr>
          <p:cNvPr id="12"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4248472"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Section Summary</a:t>
            </a:r>
            <a:endParaRPr lang="en-US" altLang="zh-CN"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3"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4"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5" name="组合 14"/>
          <p:cNvGrpSpPr/>
          <p:nvPr userDrawn="1"/>
        </p:nvGrpSpPr>
        <p:grpSpPr>
          <a:xfrm>
            <a:off x="515380" y="490848"/>
            <a:ext cx="470694" cy="475421"/>
            <a:chOff x="5540375" y="2868613"/>
            <a:chExt cx="1106488" cy="1117600"/>
          </a:xfrm>
          <a:solidFill>
            <a:schemeClr val="bg1"/>
          </a:solidFill>
        </p:grpSpPr>
        <p:sp>
          <p:nvSpPr>
            <p:cNvPr id="16"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7"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68167092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9"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2412268" cy="639559"/>
          </a:xfrm>
          <a:prstGeom prst="rect">
            <a:avLst/>
          </a:prstGeom>
          <a:noFill/>
          <a:ln w="9525">
            <a:noFill/>
            <a:miter lim="800000"/>
            <a:headEnd/>
            <a:tailEnd/>
          </a:ln>
        </p:spPr>
        <p:txBody>
          <a:bodyPr wrap="square" lIns="99980" tIns="49987" rIns="99980" bIns="49987" rtlCol="0">
            <a:spAutoFit/>
          </a:bodyPr>
          <a:lstStyle/>
          <a:p>
            <a:pPr algn="l" defTabSz="1001624" rtl="0" eaLnBrk="0" fontAlgn="ctr" hangingPunct="0">
              <a:spcBef>
                <a:spcPct val="0"/>
              </a:spcBef>
              <a:spcAft>
                <a:spcPct val="0"/>
              </a:spcAft>
            </a:pPr>
            <a:r>
              <a:rPr lang="en-US" altLang="zh-CN" sz="3500" b="1" kern="1200"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Summary</a:t>
            </a:r>
            <a:endParaRPr lang="en-US" altLang="zh-CN" sz="3500" b="1"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2"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3" name="组合 12"/>
          <p:cNvGrpSpPr/>
          <p:nvPr userDrawn="1"/>
        </p:nvGrpSpPr>
        <p:grpSpPr>
          <a:xfrm>
            <a:off x="515380" y="490848"/>
            <a:ext cx="470694" cy="475421"/>
            <a:chOff x="5540375" y="2868613"/>
            <a:chExt cx="1106488" cy="1117600"/>
          </a:xfrm>
          <a:solidFill>
            <a:schemeClr val="bg1"/>
          </a:solidFill>
        </p:grpSpPr>
        <p:sp>
          <p:nvSpPr>
            <p:cNvPr id="14"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5"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16" name="文本占位符 6"/>
          <p:cNvSpPr>
            <a:spLocks noGrp="1"/>
          </p:cNvSpPr>
          <p:nvPr>
            <p:ph type="body" sz="quarter" idx="11" hasCustomPrompt="1"/>
          </p:nvPr>
        </p:nvSpPr>
        <p:spPr>
          <a:xfrm>
            <a:off x="451879" y="1241721"/>
            <a:ext cx="11306174" cy="4680000"/>
          </a:xfrm>
          <a:prstGeom prst="rect">
            <a:avLst/>
          </a:prstGeom>
        </p:spPr>
        <p:txBody>
          <a:bodyPr/>
          <a:lstStyle>
            <a:lvl1pPr algn="just" fontAlgn="auto">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fontAlgn="auto">
              <a:defRPr baseline="0">
                <a:latin typeface="Huawei Sans" panose="020C0503030203020204" pitchFamily="34" charset="0"/>
              </a:defRPr>
            </a:lvl2pPr>
            <a:lvl3pPr fontAlgn="auto">
              <a:defRPr baseline="0">
                <a:latin typeface="Huawei Sans" panose="020C0503030203020204" pitchFamily="34" charset="0"/>
              </a:defRPr>
            </a:lvl3pPr>
            <a:lvl4pPr fontAlgn="auto">
              <a:defRPr baseline="0">
                <a:latin typeface="Huawei Sans" panose="020C0503030203020204" pitchFamily="34" charset="0"/>
              </a:defRPr>
            </a:lvl4pPr>
            <a:lvl5pPr fontAlgn="auto">
              <a:buNone/>
              <a:defRPr baseline="0">
                <a:latin typeface="Huawei Sans" panose="020C0503030203020204" pitchFamily="34" charset="0"/>
              </a:defRPr>
            </a:lvl5pPr>
          </a:lstStyle>
          <a:p>
            <a:pPr lvl="0"/>
            <a:r>
              <a:rPr lang="en-US" altLang="zh-CN" dirty="0" smtClean="0"/>
              <a:t>Click to edit</a:t>
            </a:r>
            <a:endParaRPr lang="zh-CN" altLang="en-US" dirty="0" smtClean="0"/>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310736145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12" name="文本占位符 6"/>
          <p:cNvSpPr>
            <a:spLocks noGrp="1"/>
          </p:cNvSpPr>
          <p:nvPr>
            <p:ph type="body" sz="quarter" idx="10" hasCustomPrompt="1"/>
          </p:nvPr>
        </p:nvSpPr>
        <p:spPr>
          <a:xfrm>
            <a:off x="451878" y="1242452"/>
            <a:ext cx="11306175" cy="4680000"/>
          </a:xfrm>
          <a:prstGeom prst="rect">
            <a:avLst/>
          </a:prstGeom>
        </p:spPr>
        <p:txBody>
          <a:bodyPr/>
          <a:lstStyle>
            <a:lvl1pPr algn="just" fontAlgn="auto">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en-US" altLang="zh-CN" dirty="0" smtClean="0"/>
              <a:t>More information for trainees</a:t>
            </a:r>
            <a:endParaRPr lang="zh-CN" altLang="en-US" dirty="0"/>
          </a:p>
        </p:txBody>
      </p:sp>
      <p:sp>
        <p:nvSpPr>
          <p:cNvPr id="13"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algn="l" defTabSz="1001624" rtl="0" eaLnBrk="0" fontAlgn="ctr" hangingPunct="0">
              <a:spcBef>
                <a:spcPct val="0"/>
              </a:spcBef>
              <a:spcAft>
                <a:spcPct val="0"/>
              </a:spcAft>
            </a:pPr>
            <a:r>
              <a:rPr lang="en-US" altLang="zh-CN" sz="3500" b="1" kern="1200"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More Information</a:t>
            </a:r>
            <a:endParaRPr lang="en-US" altLang="zh-CN" sz="3500" b="1"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5"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6" name="组合 15"/>
          <p:cNvGrpSpPr/>
          <p:nvPr userDrawn="1"/>
        </p:nvGrpSpPr>
        <p:grpSpPr>
          <a:xfrm>
            <a:off x="479376" y="480268"/>
            <a:ext cx="496581" cy="496581"/>
            <a:chOff x="4485904" y="3429000"/>
            <a:chExt cx="2003425" cy="2003425"/>
          </a:xfrm>
          <a:solidFill>
            <a:schemeClr val="bg1"/>
          </a:solidFill>
        </p:grpSpPr>
        <p:sp>
          <p:nvSpPr>
            <p:cNvPr id="17" name="Freeform 6"/>
            <p:cNvSpPr>
              <a:spLocks noEditPoints="1"/>
            </p:cNvSpPr>
            <p:nvPr/>
          </p:nvSpPr>
          <p:spPr bwMode="auto">
            <a:xfrm>
              <a:off x="4485904" y="3429000"/>
              <a:ext cx="2003425" cy="2003425"/>
            </a:xfrm>
            <a:custGeom>
              <a:avLst/>
              <a:gdLst>
                <a:gd name="T0" fmla="*/ 669 w 1338"/>
                <a:gd name="T1" fmla="*/ 0 h 1338"/>
                <a:gd name="T2" fmla="*/ 1338 w 1338"/>
                <a:gd name="T3" fmla="*/ 669 h 1338"/>
                <a:gd name="T4" fmla="*/ 669 w 1338"/>
                <a:gd name="T5" fmla="*/ 1338 h 1338"/>
                <a:gd name="T6" fmla="*/ 0 w 1338"/>
                <a:gd name="T7" fmla="*/ 669 h 1338"/>
                <a:gd name="T8" fmla="*/ 669 w 1338"/>
                <a:gd name="T9" fmla="*/ 0 h 1338"/>
                <a:gd name="T10" fmla="*/ 669 w 1338"/>
                <a:gd name="T11" fmla="*/ 92 h 1338"/>
                <a:gd name="T12" fmla="*/ 1246 w 1338"/>
                <a:gd name="T13" fmla="*/ 669 h 1338"/>
                <a:gd name="T14" fmla="*/ 669 w 1338"/>
                <a:gd name="T15" fmla="*/ 1246 h 1338"/>
                <a:gd name="T16" fmla="*/ 92 w 1338"/>
                <a:gd name="T17" fmla="*/ 669 h 1338"/>
                <a:gd name="T18" fmla="*/ 669 w 1338"/>
                <a:gd name="T19" fmla="*/ 92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8" h="1338">
                  <a:moveTo>
                    <a:pt x="669" y="0"/>
                  </a:moveTo>
                  <a:cubicBezTo>
                    <a:pt x="1039" y="0"/>
                    <a:pt x="1338" y="299"/>
                    <a:pt x="1338" y="669"/>
                  </a:cubicBezTo>
                  <a:cubicBezTo>
                    <a:pt x="1338" y="1039"/>
                    <a:pt x="1039" y="1338"/>
                    <a:pt x="669" y="1338"/>
                  </a:cubicBezTo>
                  <a:cubicBezTo>
                    <a:pt x="299" y="1338"/>
                    <a:pt x="0" y="1039"/>
                    <a:pt x="0" y="669"/>
                  </a:cubicBezTo>
                  <a:cubicBezTo>
                    <a:pt x="0" y="299"/>
                    <a:pt x="299" y="0"/>
                    <a:pt x="669" y="0"/>
                  </a:cubicBezTo>
                  <a:close/>
                  <a:moveTo>
                    <a:pt x="669" y="92"/>
                  </a:moveTo>
                  <a:cubicBezTo>
                    <a:pt x="988" y="92"/>
                    <a:pt x="1246" y="350"/>
                    <a:pt x="1246" y="669"/>
                  </a:cubicBezTo>
                  <a:cubicBezTo>
                    <a:pt x="1246" y="988"/>
                    <a:pt x="988" y="1246"/>
                    <a:pt x="669" y="1246"/>
                  </a:cubicBezTo>
                  <a:cubicBezTo>
                    <a:pt x="350" y="1246"/>
                    <a:pt x="92" y="988"/>
                    <a:pt x="92" y="669"/>
                  </a:cubicBezTo>
                  <a:cubicBezTo>
                    <a:pt x="92" y="350"/>
                    <a:pt x="350" y="92"/>
                    <a:pt x="669"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8" name="Freeform 7"/>
            <p:cNvSpPr>
              <a:spLocks/>
            </p:cNvSpPr>
            <p:nvPr/>
          </p:nvSpPr>
          <p:spPr bwMode="auto">
            <a:xfrm>
              <a:off x="4978029" y="4324350"/>
              <a:ext cx="212725" cy="212725"/>
            </a:xfrm>
            <a:custGeom>
              <a:avLst/>
              <a:gdLst>
                <a:gd name="T0" fmla="*/ 0 w 142"/>
                <a:gd name="T1" fmla="*/ 72 h 142"/>
                <a:gd name="T2" fmla="*/ 0 w 142"/>
                <a:gd name="T3" fmla="*/ 70 h 142"/>
                <a:gd name="T4" fmla="*/ 71 w 142"/>
                <a:gd name="T5" fmla="*/ 0 h 142"/>
                <a:gd name="T6" fmla="*/ 71 w 142"/>
                <a:gd name="T7" fmla="*/ 0 h 142"/>
                <a:gd name="T8" fmla="*/ 142 w 142"/>
                <a:gd name="T9" fmla="*/ 70 h 142"/>
                <a:gd name="T10" fmla="*/ 142 w 142"/>
                <a:gd name="T11" fmla="*/ 72 h 142"/>
                <a:gd name="T12" fmla="*/ 71 w 142"/>
                <a:gd name="T13" fmla="*/ 142 h 142"/>
                <a:gd name="T14" fmla="*/ 71 w 142"/>
                <a:gd name="T15" fmla="*/ 142 h 142"/>
                <a:gd name="T16" fmla="*/ 0 w 142"/>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2">
                  <a:moveTo>
                    <a:pt x="0" y="72"/>
                  </a:moveTo>
                  <a:cubicBezTo>
                    <a:pt x="0" y="70"/>
                    <a:pt x="0" y="70"/>
                    <a:pt x="0" y="70"/>
                  </a:cubicBezTo>
                  <a:cubicBezTo>
                    <a:pt x="0" y="32"/>
                    <a:pt x="32" y="0"/>
                    <a:pt x="71" y="0"/>
                  </a:cubicBezTo>
                  <a:cubicBezTo>
                    <a:pt x="71" y="0"/>
                    <a:pt x="71" y="0"/>
                    <a:pt x="71" y="0"/>
                  </a:cubicBezTo>
                  <a:cubicBezTo>
                    <a:pt x="110" y="0"/>
                    <a:pt x="142" y="32"/>
                    <a:pt x="142" y="70"/>
                  </a:cubicBezTo>
                  <a:cubicBezTo>
                    <a:pt x="142" y="72"/>
                    <a:pt x="142" y="72"/>
                    <a:pt x="142" y="72"/>
                  </a:cubicBezTo>
                  <a:cubicBezTo>
                    <a:pt x="142" y="110"/>
                    <a:pt x="110" y="142"/>
                    <a:pt x="71" y="142"/>
                  </a:cubicBezTo>
                  <a:cubicBezTo>
                    <a:pt x="71" y="142"/>
                    <a:pt x="71" y="142"/>
                    <a:pt x="71"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9" name="Freeform 8"/>
            <p:cNvSpPr>
              <a:spLocks/>
            </p:cNvSpPr>
            <p:nvPr/>
          </p:nvSpPr>
          <p:spPr bwMode="auto">
            <a:xfrm>
              <a:off x="5395542"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1"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1"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0" name="Freeform 9"/>
            <p:cNvSpPr>
              <a:spLocks/>
            </p:cNvSpPr>
            <p:nvPr/>
          </p:nvSpPr>
          <p:spPr bwMode="auto">
            <a:xfrm>
              <a:off x="5809879"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2"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145100625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14" name="文本占位符 6"/>
          <p:cNvSpPr>
            <a:spLocks noGrp="1"/>
          </p:cNvSpPr>
          <p:nvPr>
            <p:ph type="body" sz="quarter" idx="10"/>
          </p:nvPr>
        </p:nvSpPr>
        <p:spPr>
          <a:xfrm>
            <a:off x="451878" y="1242452"/>
            <a:ext cx="11306175" cy="4680000"/>
          </a:xfrm>
          <a:prstGeom prst="rect">
            <a:avLst/>
          </a:prstGeom>
        </p:spPr>
        <p:txBody>
          <a:bodyPr/>
          <a:lstStyle>
            <a:lvl1pPr algn="just" fontAlgn="auto">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endParaRPr lang="zh-CN" altLang="en-US" dirty="0"/>
          </a:p>
        </p:txBody>
      </p:sp>
      <p:sp>
        <p:nvSpPr>
          <p:cNvPr id="15"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algn="l" defTabSz="1001624" rtl="0" eaLnBrk="0" fontAlgn="ctr" hangingPunct="0">
              <a:spcBef>
                <a:spcPct val="0"/>
              </a:spcBef>
              <a:spcAft>
                <a:spcPct val="0"/>
              </a:spcAft>
            </a:pPr>
            <a:r>
              <a:rPr lang="en-US" altLang="zh-CN" sz="3500" b="1" kern="1200"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Recommendations</a:t>
            </a:r>
            <a:endParaRPr lang="en-US" altLang="zh-CN" sz="3500" b="1"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6"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7"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8" name="组合 17"/>
          <p:cNvGrpSpPr/>
          <p:nvPr userDrawn="1"/>
        </p:nvGrpSpPr>
        <p:grpSpPr>
          <a:xfrm>
            <a:off x="515380" y="456929"/>
            <a:ext cx="461963" cy="485190"/>
            <a:chOff x="-779463" y="1835151"/>
            <a:chExt cx="1136650" cy="1193799"/>
          </a:xfrm>
          <a:solidFill>
            <a:schemeClr val="bg1"/>
          </a:solidFill>
        </p:grpSpPr>
        <p:sp>
          <p:nvSpPr>
            <p:cNvPr id="19" name="Freeform 6"/>
            <p:cNvSpPr>
              <a:spLocks/>
            </p:cNvSpPr>
            <p:nvPr/>
          </p:nvSpPr>
          <p:spPr bwMode="auto">
            <a:xfrm>
              <a:off x="-727075" y="2262188"/>
              <a:ext cx="1031875" cy="625475"/>
            </a:xfrm>
            <a:custGeom>
              <a:avLst/>
              <a:gdLst>
                <a:gd name="T0" fmla="*/ 946 w 968"/>
                <a:gd name="T1" fmla="*/ 587 h 587"/>
                <a:gd name="T2" fmla="*/ 22 w 968"/>
                <a:gd name="T3" fmla="*/ 587 h 587"/>
                <a:gd name="T4" fmla="*/ 0 w 968"/>
                <a:gd name="T5" fmla="*/ 565 h 587"/>
                <a:gd name="T6" fmla="*/ 0 w 968"/>
                <a:gd name="T7" fmla="*/ 63 h 587"/>
                <a:gd name="T8" fmla="*/ 62 w 968"/>
                <a:gd name="T9" fmla="*/ 0 h 587"/>
                <a:gd name="T10" fmla="*/ 104 w 968"/>
                <a:gd name="T11" fmla="*/ 0 h 587"/>
                <a:gd name="T12" fmla="*/ 126 w 968"/>
                <a:gd name="T13" fmla="*/ 22 h 587"/>
                <a:gd name="T14" fmla="*/ 104 w 968"/>
                <a:gd name="T15" fmla="*/ 43 h 587"/>
                <a:gd name="T16" fmla="*/ 62 w 968"/>
                <a:gd name="T17" fmla="*/ 43 h 587"/>
                <a:gd name="T18" fmla="*/ 43 w 968"/>
                <a:gd name="T19" fmla="*/ 63 h 587"/>
                <a:gd name="T20" fmla="*/ 43 w 968"/>
                <a:gd name="T21" fmla="*/ 544 h 587"/>
                <a:gd name="T22" fmla="*/ 925 w 968"/>
                <a:gd name="T23" fmla="*/ 544 h 587"/>
                <a:gd name="T24" fmla="*/ 925 w 968"/>
                <a:gd name="T25" fmla="*/ 63 h 587"/>
                <a:gd name="T26" fmla="*/ 906 w 968"/>
                <a:gd name="T27" fmla="*/ 43 h 587"/>
                <a:gd name="T28" fmla="*/ 859 w 968"/>
                <a:gd name="T29" fmla="*/ 43 h 587"/>
                <a:gd name="T30" fmla="*/ 837 w 968"/>
                <a:gd name="T31" fmla="*/ 22 h 587"/>
                <a:gd name="T32" fmla="*/ 859 w 968"/>
                <a:gd name="T33" fmla="*/ 0 h 587"/>
                <a:gd name="T34" fmla="*/ 906 w 968"/>
                <a:gd name="T35" fmla="*/ 0 h 587"/>
                <a:gd name="T36" fmla="*/ 968 w 968"/>
                <a:gd name="T37" fmla="*/ 63 h 587"/>
                <a:gd name="T38" fmla="*/ 968 w 968"/>
                <a:gd name="T39" fmla="*/ 565 h 587"/>
                <a:gd name="T40" fmla="*/ 946 w 968"/>
                <a:gd name="T41"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8" h="587">
                  <a:moveTo>
                    <a:pt x="946" y="587"/>
                  </a:moveTo>
                  <a:cubicBezTo>
                    <a:pt x="22" y="587"/>
                    <a:pt x="22" y="587"/>
                    <a:pt x="22" y="587"/>
                  </a:cubicBezTo>
                  <a:cubicBezTo>
                    <a:pt x="10" y="587"/>
                    <a:pt x="0" y="577"/>
                    <a:pt x="0" y="565"/>
                  </a:cubicBezTo>
                  <a:cubicBezTo>
                    <a:pt x="0" y="63"/>
                    <a:pt x="0" y="63"/>
                    <a:pt x="0" y="63"/>
                  </a:cubicBezTo>
                  <a:cubicBezTo>
                    <a:pt x="0" y="28"/>
                    <a:pt x="28" y="0"/>
                    <a:pt x="62" y="0"/>
                  </a:cubicBezTo>
                  <a:cubicBezTo>
                    <a:pt x="104" y="0"/>
                    <a:pt x="104" y="0"/>
                    <a:pt x="104" y="0"/>
                  </a:cubicBezTo>
                  <a:cubicBezTo>
                    <a:pt x="116" y="0"/>
                    <a:pt x="126" y="10"/>
                    <a:pt x="126" y="22"/>
                  </a:cubicBezTo>
                  <a:cubicBezTo>
                    <a:pt x="126" y="34"/>
                    <a:pt x="116" y="43"/>
                    <a:pt x="104" y="43"/>
                  </a:cubicBezTo>
                  <a:cubicBezTo>
                    <a:pt x="62" y="43"/>
                    <a:pt x="62" y="43"/>
                    <a:pt x="62" y="43"/>
                  </a:cubicBezTo>
                  <a:cubicBezTo>
                    <a:pt x="52" y="43"/>
                    <a:pt x="43" y="52"/>
                    <a:pt x="43" y="63"/>
                  </a:cubicBezTo>
                  <a:cubicBezTo>
                    <a:pt x="43" y="544"/>
                    <a:pt x="43" y="544"/>
                    <a:pt x="43" y="544"/>
                  </a:cubicBezTo>
                  <a:cubicBezTo>
                    <a:pt x="925" y="544"/>
                    <a:pt x="925" y="544"/>
                    <a:pt x="925" y="544"/>
                  </a:cubicBezTo>
                  <a:cubicBezTo>
                    <a:pt x="925" y="63"/>
                    <a:pt x="925" y="63"/>
                    <a:pt x="925" y="63"/>
                  </a:cubicBezTo>
                  <a:cubicBezTo>
                    <a:pt x="925" y="52"/>
                    <a:pt x="916" y="43"/>
                    <a:pt x="906" y="43"/>
                  </a:cubicBezTo>
                  <a:cubicBezTo>
                    <a:pt x="859" y="43"/>
                    <a:pt x="859" y="43"/>
                    <a:pt x="859" y="43"/>
                  </a:cubicBezTo>
                  <a:cubicBezTo>
                    <a:pt x="847" y="43"/>
                    <a:pt x="837" y="34"/>
                    <a:pt x="837" y="22"/>
                  </a:cubicBezTo>
                  <a:cubicBezTo>
                    <a:pt x="837" y="10"/>
                    <a:pt x="847" y="0"/>
                    <a:pt x="859" y="0"/>
                  </a:cubicBezTo>
                  <a:cubicBezTo>
                    <a:pt x="906" y="0"/>
                    <a:pt x="906" y="0"/>
                    <a:pt x="906" y="0"/>
                  </a:cubicBezTo>
                  <a:cubicBezTo>
                    <a:pt x="940" y="0"/>
                    <a:pt x="968" y="28"/>
                    <a:pt x="968" y="63"/>
                  </a:cubicBezTo>
                  <a:cubicBezTo>
                    <a:pt x="968" y="565"/>
                    <a:pt x="968" y="565"/>
                    <a:pt x="968" y="565"/>
                  </a:cubicBezTo>
                  <a:cubicBezTo>
                    <a:pt x="968" y="577"/>
                    <a:pt x="958" y="587"/>
                    <a:pt x="946" y="5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0" name="Freeform 7"/>
            <p:cNvSpPr>
              <a:spLocks noEditPoints="1"/>
            </p:cNvSpPr>
            <p:nvPr/>
          </p:nvSpPr>
          <p:spPr bwMode="auto">
            <a:xfrm>
              <a:off x="-779463" y="2841625"/>
              <a:ext cx="1136650" cy="187325"/>
            </a:xfrm>
            <a:custGeom>
              <a:avLst/>
              <a:gdLst>
                <a:gd name="T0" fmla="*/ 1024 w 1066"/>
                <a:gd name="T1" fmla="*/ 176 h 176"/>
                <a:gd name="T2" fmla="*/ 42 w 1066"/>
                <a:gd name="T3" fmla="*/ 176 h 176"/>
                <a:gd name="T4" fmla="*/ 0 w 1066"/>
                <a:gd name="T5" fmla="*/ 134 h 176"/>
                <a:gd name="T6" fmla="*/ 0 w 1066"/>
                <a:gd name="T7" fmla="*/ 42 h 176"/>
                <a:gd name="T8" fmla="*/ 42 w 1066"/>
                <a:gd name="T9" fmla="*/ 0 h 176"/>
                <a:gd name="T10" fmla="*/ 1024 w 1066"/>
                <a:gd name="T11" fmla="*/ 0 h 176"/>
                <a:gd name="T12" fmla="*/ 1066 w 1066"/>
                <a:gd name="T13" fmla="*/ 42 h 176"/>
                <a:gd name="T14" fmla="*/ 1066 w 1066"/>
                <a:gd name="T15" fmla="*/ 134 h 176"/>
                <a:gd name="T16" fmla="*/ 1024 w 1066"/>
                <a:gd name="T17" fmla="*/ 176 h 176"/>
                <a:gd name="T18" fmla="*/ 1023 w 1066"/>
                <a:gd name="T19" fmla="*/ 42 h 176"/>
                <a:gd name="T20" fmla="*/ 42 w 1066"/>
                <a:gd name="T21" fmla="*/ 43 h 176"/>
                <a:gd name="T22" fmla="*/ 43 w 1066"/>
                <a:gd name="T23" fmla="*/ 134 h 176"/>
                <a:gd name="T24" fmla="*/ 1023 w 1066"/>
                <a:gd name="T25" fmla="*/ 133 h 176"/>
                <a:gd name="T26" fmla="*/ 1023 w 1066"/>
                <a:gd name="T27" fmla="*/ 4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6" h="176">
                  <a:moveTo>
                    <a:pt x="1024" y="176"/>
                  </a:moveTo>
                  <a:cubicBezTo>
                    <a:pt x="42" y="176"/>
                    <a:pt x="42" y="176"/>
                    <a:pt x="42" y="176"/>
                  </a:cubicBezTo>
                  <a:cubicBezTo>
                    <a:pt x="19" y="176"/>
                    <a:pt x="0" y="157"/>
                    <a:pt x="0" y="134"/>
                  </a:cubicBezTo>
                  <a:cubicBezTo>
                    <a:pt x="0" y="42"/>
                    <a:pt x="0" y="42"/>
                    <a:pt x="0" y="42"/>
                  </a:cubicBezTo>
                  <a:cubicBezTo>
                    <a:pt x="0" y="18"/>
                    <a:pt x="19" y="0"/>
                    <a:pt x="42" y="0"/>
                  </a:cubicBezTo>
                  <a:cubicBezTo>
                    <a:pt x="1024" y="0"/>
                    <a:pt x="1024" y="0"/>
                    <a:pt x="1024" y="0"/>
                  </a:cubicBezTo>
                  <a:cubicBezTo>
                    <a:pt x="1047" y="0"/>
                    <a:pt x="1066" y="18"/>
                    <a:pt x="1066" y="42"/>
                  </a:cubicBezTo>
                  <a:cubicBezTo>
                    <a:pt x="1066" y="134"/>
                    <a:pt x="1066" y="134"/>
                    <a:pt x="1066" y="134"/>
                  </a:cubicBezTo>
                  <a:cubicBezTo>
                    <a:pt x="1066" y="157"/>
                    <a:pt x="1047" y="176"/>
                    <a:pt x="1024" y="176"/>
                  </a:cubicBezTo>
                  <a:close/>
                  <a:moveTo>
                    <a:pt x="1023" y="42"/>
                  </a:moveTo>
                  <a:cubicBezTo>
                    <a:pt x="42" y="43"/>
                    <a:pt x="42" y="43"/>
                    <a:pt x="42" y="43"/>
                  </a:cubicBezTo>
                  <a:cubicBezTo>
                    <a:pt x="43" y="134"/>
                    <a:pt x="43" y="134"/>
                    <a:pt x="43" y="134"/>
                  </a:cubicBezTo>
                  <a:cubicBezTo>
                    <a:pt x="1023" y="133"/>
                    <a:pt x="1023" y="133"/>
                    <a:pt x="1023" y="133"/>
                  </a:cubicBezTo>
                  <a:lnTo>
                    <a:pt x="1023"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1" name="Freeform 8"/>
            <p:cNvSpPr>
              <a:spLocks/>
            </p:cNvSpPr>
            <p:nvPr/>
          </p:nvSpPr>
          <p:spPr bwMode="auto">
            <a:xfrm>
              <a:off x="-303213" y="2911475"/>
              <a:ext cx="184150" cy="46037"/>
            </a:xfrm>
            <a:custGeom>
              <a:avLst/>
              <a:gdLst>
                <a:gd name="T0" fmla="*/ 151 w 172"/>
                <a:gd name="T1" fmla="*/ 43 h 43"/>
                <a:gd name="T2" fmla="*/ 21 w 172"/>
                <a:gd name="T3" fmla="*/ 43 h 43"/>
                <a:gd name="T4" fmla="*/ 0 w 172"/>
                <a:gd name="T5" fmla="*/ 22 h 43"/>
                <a:gd name="T6" fmla="*/ 21 w 172"/>
                <a:gd name="T7" fmla="*/ 0 h 43"/>
                <a:gd name="T8" fmla="*/ 151 w 172"/>
                <a:gd name="T9" fmla="*/ 0 h 43"/>
                <a:gd name="T10" fmla="*/ 172 w 172"/>
                <a:gd name="T11" fmla="*/ 22 h 43"/>
                <a:gd name="T12" fmla="*/ 151 w 172"/>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172" h="43">
                  <a:moveTo>
                    <a:pt x="151" y="43"/>
                  </a:moveTo>
                  <a:cubicBezTo>
                    <a:pt x="21" y="43"/>
                    <a:pt x="21" y="43"/>
                    <a:pt x="21" y="43"/>
                  </a:cubicBezTo>
                  <a:cubicBezTo>
                    <a:pt x="10" y="43"/>
                    <a:pt x="0" y="34"/>
                    <a:pt x="0" y="22"/>
                  </a:cubicBezTo>
                  <a:cubicBezTo>
                    <a:pt x="0" y="10"/>
                    <a:pt x="10" y="0"/>
                    <a:pt x="21" y="0"/>
                  </a:cubicBezTo>
                  <a:cubicBezTo>
                    <a:pt x="151" y="0"/>
                    <a:pt x="151" y="0"/>
                    <a:pt x="151" y="0"/>
                  </a:cubicBezTo>
                  <a:cubicBezTo>
                    <a:pt x="162" y="0"/>
                    <a:pt x="172" y="10"/>
                    <a:pt x="172" y="22"/>
                  </a:cubicBezTo>
                  <a:cubicBezTo>
                    <a:pt x="172" y="34"/>
                    <a:pt x="162" y="43"/>
                    <a:pt x="15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2" name="Freeform 9"/>
            <p:cNvSpPr>
              <a:spLocks noEditPoints="1"/>
            </p:cNvSpPr>
            <p:nvPr/>
          </p:nvSpPr>
          <p:spPr bwMode="auto">
            <a:xfrm>
              <a:off x="-568325" y="1835151"/>
              <a:ext cx="712788" cy="852487"/>
            </a:xfrm>
            <a:custGeom>
              <a:avLst/>
              <a:gdLst>
                <a:gd name="T0" fmla="*/ 335 w 668"/>
                <a:gd name="T1" fmla="*/ 800 h 800"/>
                <a:gd name="T2" fmla="*/ 316 w 668"/>
                <a:gd name="T3" fmla="*/ 789 h 800"/>
                <a:gd name="T4" fmla="*/ 246 w 668"/>
                <a:gd name="T5" fmla="*/ 662 h 800"/>
                <a:gd name="T6" fmla="*/ 57 w 668"/>
                <a:gd name="T7" fmla="*/ 508 h 800"/>
                <a:gd name="T8" fmla="*/ 49 w 668"/>
                <a:gd name="T9" fmla="*/ 492 h 800"/>
                <a:gd name="T10" fmla="*/ 84 w 668"/>
                <a:gd name="T11" fmla="*/ 168 h 800"/>
                <a:gd name="T12" fmla="*/ 202 w 668"/>
                <a:gd name="T13" fmla="*/ 73 h 800"/>
                <a:gd name="T14" fmla="*/ 621 w 668"/>
                <a:gd name="T15" fmla="*/ 226 h 800"/>
                <a:gd name="T16" fmla="*/ 621 w 668"/>
                <a:gd name="T17" fmla="*/ 226 h 800"/>
                <a:gd name="T18" fmla="*/ 594 w 668"/>
                <a:gd name="T19" fmla="*/ 538 h 800"/>
                <a:gd name="T20" fmla="*/ 468 w 668"/>
                <a:gd name="T21" fmla="*/ 645 h 800"/>
                <a:gd name="T22" fmla="*/ 412 w 668"/>
                <a:gd name="T23" fmla="*/ 665 h 800"/>
                <a:gd name="T24" fmla="*/ 355 w 668"/>
                <a:gd name="T25" fmla="*/ 787 h 800"/>
                <a:gd name="T26" fmla="*/ 336 w 668"/>
                <a:gd name="T27" fmla="*/ 800 h 800"/>
                <a:gd name="T28" fmla="*/ 335 w 668"/>
                <a:gd name="T29" fmla="*/ 800 h 800"/>
                <a:gd name="T30" fmla="*/ 334 w 668"/>
                <a:gd name="T31" fmla="*/ 87 h 800"/>
                <a:gd name="T32" fmla="*/ 220 w 668"/>
                <a:gd name="T33" fmla="*/ 112 h 800"/>
                <a:gd name="T34" fmla="*/ 119 w 668"/>
                <a:gd name="T35" fmla="*/ 194 h 800"/>
                <a:gd name="T36" fmla="*/ 88 w 668"/>
                <a:gd name="T37" fmla="*/ 474 h 800"/>
                <a:gd name="T38" fmla="*/ 95 w 668"/>
                <a:gd name="T39" fmla="*/ 487 h 800"/>
                <a:gd name="T40" fmla="*/ 266 w 668"/>
                <a:gd name="T41" fmla="*/ 622 h 800"/>
                <a:gd name="T42" fmla="*/ 280 w 668"/>
                <a:gd name="T43" fmla="*/ 633 h 800"/>
                <a:gd name="T44" fmla="*/ 333 w 668"/>
                <a:gd name="T45" fmla="*/ 731 h 800"/>
                <a:gd name="T46" fmla="*/ 377 w 668"/>
                <a:gd name="T47" fmla="*/ 637 h 800"/>
                <a:gd name="T48" fmla="*/ 392 w 668"/>
                <a:gd name="T49" fmla="*/ 625 h 800"/>
                <a:gd name="T50" fmla="*/ 450 w 668"/>
                <a:gd name="T51" fmla="*/ 606 h 800"/>
                <a:gd name="T52" fmla="*/ 559 w 668"/>
                <a:gd name="T53" fmla="*/ 514 h 800"/>
                <a:gd name="T54" fmla="*/ 582 w 668"/>
                <a:gd name="T55" fmla="*/ 244 h 800"/>
                <a:gd name="T56" fmla="*/ 582 w 668"/>
                <a:gd name="T57" fmla="*/ 244 h 800"/>
                <a:gd name="T58" fmla="*/ 334 w 668"/>
                <a:gd name="T59" fmla="*/ 8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8" h="800">
                  <a:moveTo>
                    <a:pt x="335" y="800"/>
                  </a:moveTo>
                  <a:cubicBezTo>
                    <a:pt x="327" y="800"/>
                    <a:pt x="320" y="796"/>
                    <a:pt x="316" y="789"/>
                  </a:cubicBezTo>
                  <a:cubicBezTo>
                    <a:pt x="246" y="662"/>
                    <a:pt x="246" y="662"/>
                    <a:pt x="246" y="662"/>
                  </a:cubicBezTo>
                  <a:cubicBezTo>
                    <a:pt x="165" y="638"/>
                    <a:pt x="97" y="582"/>
                    <a:pt x="57" y="508"/>
                  </a:cubicBezTo>
                  <a:cubicBezTo>
                    <a:pt x="54" y="502"/>
                    <a:pt x="52" y="497"/>
                    <a:pt x="49" y="492"/>
                  </a:cubicBezTo>
                  <a:cubicBezTo>
                    <a:pt x="0" y="385"/>
                    <a:pt x="13" y="261"/>
                    <a:pt x="84" y="168"/>
                  </a:cubicBezTo>
                  <a:cubicBezTo>
                    <a:pt x="115" y="127"/>
                    <a:pt x="155" y="95"/>
                    <a:pt x="202" y="73"/>
                  </a:cubicBezTo>
                  <a:cubicBezTo>
                    <a:pt x="360" y="0"/>
                    <a:pt x="548" y="69"/>
                    <a:pt x="621" y="226"/>
                  </a:cubicBezTo>
                  <a:cubicBezTo>
                    <a:pt x="621" y="226"/>
                    <a:pt x="621" y="226"/>
                    <a:pt x="621" y="226"/>
                  </a:cubicBezTo>
                  <a:cubicBezTo>
                    <a:pt x="668" y="327"/>
                    <a:pt x="658" y="447"/>
                    <a:pt x="594" y="538"/>
                  </a:cubicBezTo>
                  <a:cubicBezTo>
                    <a:pt x="563" y="584"/>
                    <a:pt x="519" y="621"/>
                    <a:pt x="468" y="645"/>
                  </a:cubicBezTo>
                  <a:cubicBezTo>
                    <a:pt x="450" y="653"/>
                    <a:pt x="431" y="660"/>
                    <a:pt x="412" y="665"/>
                  </a:cubicBezTo>
                  <a:cubicBezTo>
                    <a:pt x="355" y="787"/>
                    <a:pt x="355" y="787"/>
                    <a:pt x="355" y="787"/>
                  </a:cubicBezTo>
                  <a:cubicBezTo>
                    <a:pt x="351" y="795"/>
                    <a:pt x="344" y="800"/>
                    <a:pt x="336" y="800"/>
                  </a:cubicBezTo>
                  <a:cubicBezTo>
                    <a:pt x="335" y="800"/>
                    <a:pt x="335" y="800"/>
                    <a:pt x="335" y="800"/>
                  </a:cubicBezTo>
                  <a:close/>
                  <a:moveTo>
                    <a:pt x="334" y="87"/>
                  </a:moveTo>
                  <a:cubicBezTo>
                    <a:pt x="296" y="87"/>
                    <a:pt x="257" y="95"/>
                    <a:pt x="220" y="112"/>
                  </a:cubicBezTo>
                  <a:cubicBezTo>
                    <a:pt x="180" y="131"/>
                    <a:pt x="145" y="159"/>
                    <a:pt x="119" y="194"/>
                  </a:cubicBezTo>
                  <a:cubicBezTo>
                    <a:pt x="57" y="275"/>
                    <a:pt x="45" y="382"/>
                    <a:pt x="88" y="474"/>
                  </a:cubicBezTo>
                  <a:cubicBezTo>
                    <a:pt x="90" y="478"/>
                    <a:pt x="92" y="483"/>
                    <a:pt x="95" y="487"/>
                  </a:cubicBezTo>
                  <a:cubicBezTo>
                    <a:pt x="130" y="554"/>
                    <a:pt x="193" y="603"/>
                    <a:pt x="266" y="622"/>
                  </a:cubicBezTo>
                  <a:cubicBezTo>
                    <a:pt x="272" y="624"/>
                    <a:pt x="277" y="628"/>
                    <a:pt x="280" y="633"/>
                  </a:cubicBezTo>
                  <a:cubicBezTo>
                    <a:pt x="333" y="731"/>
                    <a:pt x="333" y="731"/>
                    <a:pt x="333" y="731"/>
                  </a:cubicBezTo>
                  <a:cubicBezTo>
                    <a:pt x="377" y="637"/>
                    <a:pt x="377" y="637"/>
                    <a:pt x="377" y="637"/>
                  </a:cubicBezTo>
                  <a:cubicBezTo>
                    <a:pt x="380" y="631"/>
                    <a:pt x="386" y="626"/>
                    <a:pt x="392" y="625"/>
                  </a:cubicBezTo>
                  <a:cubicBezTo>
                    <a:pt x="413" y="621"/>
                    <a:pt x="432" y="614"/>
                    <a:pt x="450" y="606"/>
                  </a:cubicBezTo>
                  <a:cubicBezTo>
                    <a:pt x="494" y="585"/>
                    <a:pt x="532" y="554"/>
                    <a:pt x="559" y="514"/>
                  </a:cubicBezTo>
                  <a:cubicBezTo>
                    <a:pt x="613" y="435"/>
                    <a:pt x="622" y="331"/>
                    <a:pt x="582" y="244"/>
                  </a:cubicBezTo>
                  <a:cubicBezTo>
                    <a:pt x="582" y="244"/>
                    <a:pt x="582" y="244"/>
                    <a:pt x="582" y="244"/>
                  </a:cubicBezTo>
                  <a:cubicBezTo>
                    <a:pt x="536" y="145"/>
                    <a:pt x="437" y="87"/>
                    <a:pt x="334"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3" name="Freeform 10"/>
            <p:cNvSpPr>
              <a:spLocks noEditPoints="1"/>
            </p:cNvSpPr>
            <p:nvPr/>
          </p:nvSpPr>
          <p:spPr bwMode="auto">
            <a:xfrm>
              <a:off x="-354013" y="2181225"/>
              <a:ext cx="280988" cy="187325"/>
            </a:xfrm>
            <a:custGeom>
              <a:avLst/>
              <a:gdLst>
                <a:gd name="T0" fmla="*/ 140 w 263"/>
                <a:gd name="T1" fmla="*/ 177 h 177"/>
                <a:gd name="T2" fmla="*/ 130 w 263"/>
                <a:gd name="T3" fmla="*/ 177 h 177"/>
                <a:gd name="T4" fmla="*/ 2 w 263"/>
                <a:gd name="T5" fmla="*/ 115 h 177"/>
                <a:gd name="T6" fmla="*/ 3 w 263"/>
                <a:gd name="T7" fmla="*/ 21 h 177"/>
                <a:gd name="T8" fmla="*/ 25 w 263"/>
                <a:gd name="T9" fmla="*/ 0 h 177"/>
                <a:gd name="T10" fmla="*/ 46 w 263"/>
                <a:gd name="T11" fmla="*/ 21 h 177"/>
                <a:gd name="T12" fmla="*/ 45 w 263"/>
                <a:gd name="T13" fmla="*/ 113 h 177"/>
                <a:gd name="T14" fmla="*/ 131 w 263"/>
                <a:gd name="T15" fmla="*/ 134 h 177"/>
                <a:gd name="T16" fmla="*/ 218 w 263"/>
                <a:gd name="T17" fmla="*/ 119 h 177"/>
                <a:gd name="T18" fmla="*/ 220 w 263"/>
                <a:gd name="T19" fmla="*/ 27 h 177"/>
                <a:gd name="T20" fmla="*/ 242 w 263"/>
                <a:gd name="T21" fmla="*/ 6 h 177"/>
                <a:gd name="T22" fmla="*/ 263 w 263"/>
                <a:gd name="T23" fmla="*/ 28 h 177"/>
                <a:gd name="T24" fmla="*/ 261 w 263"/>
                <a:gd name="T25" fmla="*/ 122 h 177"/>
                <a:gd name="T26" fmla="*/ 214 w 263"/>
                <a:gd name="T27" fmla="*/ 168 h 177"/>
                <a:gd name="T28" fmla="*/ 140 w 263"/>
                <a:gd name="T29" fmla="*/ 177 h 177"/>
                <a:gd name="T30" fmla="*/ 45 w 263"/>
                <a:gd name="T31" fmla="*/ 116 h 177"/>
                <a:gd name="T32" fmla="*/ 45 w 263"/>
                <a:gd name="T33" fmla="*/ 116 h 177"/>
                <a:gd name="T34" fmla="*/ 45 w 263"/>
                <a:gd name="T35" fmla="*/ 1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177">
                  <a:moveTo>
                    <a:pt x="140" y="177"/>
                  </a:moveTo>
                  <a:cubicBezTo>
                    <a:pt x="137" y="177"/>
                    <a:pt x="133" y="177"/>
                    <a:pt x="130" y="177"/>
                  </a:cubicBezTo>
                  <a:cubicBezTo>
                    <a:pt x="65" y="175"/>
                    <a:pt x="0" y="155"/>
                    <a:pt x="2" y="115"/>
                  </a:cubicBezTo>
                  <a:cubicBezTo>
                    <a:pt x="3" y="21"/>
                    <a:pt x="3" y="21"/>
                    <a:pt x="3" y="21"/>
                  </a:cubicBezTo>
                  <a:cubicBezTo>
                    <a:pt x="3" y="9"/>
                    <a:pt x="14" y="0"/>
                    <a:pt x="25" y="0"/>
                  </a:cubicBezTo>
                  <a:cubicBezTo>
                    <a:pt x="37" y="0"/>
                    <a:pt x="47" y="10"/>
                    <a:pt x="46" y="21"/>
                  </a:cubicBezTo>
                  <a:cubicBezTo>
                    <a:pt x="45" y="113"/>
                    <a:pt x="45" y="113"/>
                    <a:pt x="45" y="113"/>
                  </a:cubicBezTo>
                  <a:cubicBezTo>
                    <a:pt x="51" y="120"/>
                    <a:pt x="82" y="133"/>
                    <a:pt x="131" y="134"/>
                  </a:cubicBezTo>
                  <a:cubicBezTo>
                    <a:pt x="180" y="136"/>
                    <a:pt x="211" y="125"/>
                    <a:pt x="218" y="119"/>
                  </a:cubicBezTo>
                  <a:cubicBezTo>
                    <a:pt x="220" y="27"/>
                    <a:pt x="220" y="27"/>
                    <a:pt x="220" y="27"/>
                  </a:cubicBezTo>
                  <a:cubicBezTo>
                    <a:pt x="220" y="15"/>
                    <a:pt x="231" y="5"/>
                    <a:pt x="242" y="6"/>
                  </a:cubicBezTo>
                  <a:cubicBezTo>
                    <a:pt x="254" y="6"/>
                    <a:pt x="263" y="16"/>
                    <a:pt x="263" y="28"/>
                  </a:cubicBezTo>
                  <a:cubicBezTo>
                    <a:pt x="261" y="122"/>
                    <a:pt x="261" y="122"/>
                    <a:pt x="261" y="122"/>
                  </a:cubicBezTo>
                  <a:cubicBezTo>
                    <a:pt x="261" y="136"/>
                    <a:pt x="252" y="156"/>
                    <a:pt x="214" y="168"/>
                  </a:cubicBezTo>
                  <a:cubicBezTo>
                    <a:pt x="193" y="174"/>
                    <a:pt x="167" y="177"/>
                    <a:pt x="140" y="177"/>
                  </a:cubicBezTo>
                  <a:close/>
                  <a:moveTo>
                    <a:pt x="45" y="116"/>
                  </a:moveTo>
                  <a:cubicBezTo>
                    <a:pt x="45" y="116"/>
                    <a:pt x="45" y="116"/>
                    <a:pt x="45" y="116"/>
                  </a:cubicBezTo>
                  <a:cubicBezTo>
                    <a:pt x="45" y="116"/>
                    <a:pt x="45" y="116"/>
                    <a:pt x="45"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4" name="Freeform 11"/>
            <p:cNvSpPr>
              <a:spLocks noEditPoints="1"/>
            </p:cNvSpPr>
            <p:nvPr/>
          </p:nvSpPr>
          <p:spPr bwMode="auto">
            <a:xfrm>
              <a:off x="-420688" y="2066925"/>
              <a:ext cx="419100" cy="209550"/>
            </a:xfrm>
            <a:custGeom>
              <a:avLst/>
              <a:gdLst>
                <a:gd name="T0" fmla="*/ 195 w 394"/>
                <a:gd name="T1" fmla="*/ 197 h 197"/>
                <a:gd name="T2" fmla="*/ 186 w 394"/>
                <a:gd name="T3" fmla="*/ 195 h 197"/>
                <a:gd name="T4" fmla="*/ 13 w 394"/>
                <a:gd name="T5" fmla="*/ 117 h 197"/>
                <a:gd name="T6" fmla="*/ 0 w 394"/>
                <a:gd name="T7" fmla="*/ 97 h 197"/>
                <a:gd name="T8" fmla="*/ 14 w 394"/>
                <a:gd name="T9" fmla="*/ 77 h 197"/>
                <a:gd name="T10" fmla="*/ 191 w 394"/>
                <a:gd name="T11" fmla="*/ 2 h 197"/>
                <a:gd name="T12" fmla="*/ 209 w 394"/>
                <a:gd name="T13" fmla="*/ 3 h 197"/>
                <a:gd name="T14" fmla="*/ 382 w 394"/>
                <a:gd name="T15" fmla="*/ 88 h 197"/>
                <a:gd name="T16" fmla="*/ 394 w 394"/>
                <a:gd name="T17" fmla="*/ 108 h 197"/>
                <a:gd name="T18" fmla="*/ 380 w 394"/>
                <a:gd name="T19" fmla="*/ 128 h 197"/>
                <a:gd name="T20" fmla="*/ 203 w 394"/>
                <a:gd name="T21" fmla="*/ 195 h 197"/>
                <a:gd name="T22" fmla="*/ 195 w 394"/>
                <a:gd name="T23" fmla="*/ 197 h 197"/>
                <a:gd name="T24" fmla="*/ 76 w 394"/>
                <a:gd name="T25" fmla="*/ 98 h 197"/>
                <a:gd name="T26" fmla="*/ 196 w 394"/>
                <a:gd name="T27" fmla="*/ 152 h 197"/>
                <a:gd name="T28" fmla="*/ 318 w 394"/>
                <a:gd name="T29" fmla="*/ 105 h 197"/>
                <a:gd name="T30" fmla="*/ 199 w 394"/>
                <a:gd name="T31" fmla="*/ 46 h 197"/>
                <a:gd name="T32" fmla="*/ 76 w 394"/>
                <a:gd name="T33" fmla="*/ 9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4" h="197">
                  <a:moveTo>
                    <a:pt x="195" y="197"/>
                  </a:moveTo>
                  <a:cubicBezTo>
                    <a:pt x="192" y="197"/>
                    <a:pt x="189" y="196"/>
                    <a:pt x="186" y="195"/>
                  </a:cubicBezTo>
                  <a:cubicBezTo>
                    <a:pt x="13" y="117"/>
                    <a:pt x="13" y="117"/>
                    <a:pt x="13" y="117"/>
                  </a:cubicBezTo>
                  <a:cubicBezTo>
                    <a:pt x="5" y="113"/>
                    <a:pt x="0" y="105"/>
                    <a:pt x="0" y="97"/>
                  </a:cubicBezTo>
                  <a:cubicBezTo>
                    <a:pt x="1" y="88"/>
                    <a:pt x="6" y="80"/>
                    <a:pt x="14" y="77"/>
                  </a:cubicBezTo>
                  <a:cubicBezTo>
                    <a:pt x="191" y="2"/>
                    <a:pt x="191" y="2"/>
                    <a:pt x="191" y="2"/>
                  </a:cubicBezTo>
                  <a:cubicBezTo>
                    <a:pt x="197" y="0"/>
                    <a:pt x="203" y="0"/>
                    <a:pt x="209" y="3"/>
                  </a:cubicBezTo>
                  <a:cubicBezTo>
                    <a:pt x="382" y="88"/>
                    <a:pt x="382" y="88"/>
                    <a:pt x="382" y="88"/>
                  </a:cubicBezTo>
                  <a:cubicBezTo>
                    <a:pt x="389" y="92"/>
                    <a:pt x="394" y="100"/>
                    <a:pt x="394" y="108"/>
                  </a:cubicBezTo>
                  <a:cubicBezTo>
                    <a:pt x="393" y="117"/>
                    <a:pt x="388" y="124"/>
                    <a:pt x="380" y="128"/>
                  </a:cubicBezTo>
                  <a:cubicBezTo>
                    <a:pt x="203" y="195"/>
                    <a:pt x="203" y="195"/>
                    <a:pt x="203" y="195"/>
                  </a:cubicBezTo>
                  <a:cubicBezTo>
                    <a:pt x="200" y="196"/>
                    <a:pt x="197" y="197"/>
                    <a:pt x="195" y="197"/>
                  </a:cubicBezTo>
                  <a:close/>
                  <a:moveTo>
                    <a:pt x="76" y="98"/>
                  </a:moveTo>
                  <a:cubicBezTo>
                    <a:pt x="196" y="152"/>
                    <a:pt x="196" y="152"/>
                    <a:pt x="196" y="152"/>
                  </a:cubicBezTo>
                  <a:cubicBezTo>
                    <a:pt x="318" y="105"/>
                    <a:pt x="318" y="105"/>
                    <a:pt x="318" y="105"/>
                  </a:cubicBezTo>
                  <a:cubicBezTo>
                    <a:pt x="199" y="46"/>
                    <a:pt x="199" y="46"/>
                    <a:pt x="199" y="46"/>
                  </a:cubicBezTo>
                  <a:lnTo>
                    <a:pt x="76"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328467678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谢谢">
    <p:spTree>
      <p:nvGrpSpPr>
        <p:cNvPr id="1" name=""/>
        <p:cNvGrpSpPr/>
        <p:nvPr/>
      </p:nvGrpSpPr>
      <p:grpSpPr>
        <a:xfrm>
          <a:off x="0" y="0"/>
          <a:ext cx="0" cy="0"/>
          <a:chOff x="0" y="0"/>
          <a:chExt cx="0" cy="0"/>
        </a:xfrm>
      </p:grpSpPr>
      <p:pic>
        <p:nvPicPr>
          <p:cNvPr id="9" name="Picture 2" descr="D:\201207257配图\培训\shutterstock_242224906.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t="17896" b="10658"/>
          <a:stretch/>
        </p:blipFill>
        <p:spPr bwMode="auto">
          <a:xfrm>
            <a:off x="1549" y="0"/>
            <a:ext cx="12188902"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userDrawn="1"/>
        </p:nvSpPr>
        <p:spPr bwMode="auto">
          <a:xfrm>
            <a:off x="2380" y="0"/>
            <a:ext cx="12187239" cy="6858000"/>
          </a:xfrm>
          <a:prstGeom prst="rect">
            <a:avLst/>
          </a:prstGeom>
          <a:solidFill>
            <a:srgbClr val="003C78">
              <a:alpha val="40000"/>
            </a:srgbClr>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marL="0" marR="0" indent="0" algn="l" defTabSz="914034"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endParaRPr>
          </a:p>
        </p:txBody>
      </p:sp>
      <p:grpSp>
        <p:nvGrpSpPr>
          <p:cNvPr id="16" name="组合 15"/>
          <p:cNvGrpSpPr/>
          <p:nvPr userDrawn="1"/>
        </p:nvGrpSpPr>
        <p:grpSpPr>
          <a:xfrm>
            <a:off x="4148952" y="2637135"/>
            <a:ext cx="3894096" cy="1598831"/>
            <a:chOff x="4302972" y="2345035"/>
            <a:chExt cx="3895617" cy="1598831"/>
          </a:xfrm>
        </p:grpSpPr>
        <p:sp>
          <p:nvSpPr>
            <p:cNvPr id="14" name="矩形 13"/>
            <p:cNvSpPr/>
            <p:nvPr userDrawn="1"/>
          </p:nvSpPr>
          <p:spPr>
            <a:xfrm>
              <a:off x="4478610" y="2345035"/>
              <a:ext cx="3544342" cy="923010"/>
            </a:xfrm>
            <a:prstGeom prst="rect">
              <a:avLst/>
            </a:prstGeom>
            <a:noFill/>
          </p:spPr>
          <p:txBody>
            <a:bodyPr wrap="none" lIns="91440" tIns="45720" rIns="91440" bIns="45720">
              <a:spAutoFit/>
            </a:bodyPr>
            <a:lstStyle/>
            <a:p>
              <a:pPr algn="ctr" fontAlgn="ctr"/>
              <a:r>
                <a:rPr lang="en-US" altLang="zh-CN" sz="5398" b="0" cap="none" spc="0" baseline="0" dirty="0" smtClean="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rPr>
                <a:t>Thank You</a:t>
              </a:r>
            </a:p>
          </p:txBody>
        </p:sp>
        <p:sp>
          <p:nvSpPr>
            <p:cNvPr id="15" name="矩形 14"/>
            <p:cNvSpPr/>
            <p:nvPr userDrawn="1"/>
          </p:nvSpPr>
          <p:spPr>
            <a:xfrm>
              <a:off x="4302972" y="3297535"/>
              <a:ext cx="3895617" cy="646331"/>
            </a:xfrm>
            <a:prstGeom prst="rect">
              <a:avLst/>
            </a:prstGeom>
            <a:noFill/>
          </p:spPr>
          <p:txBody>
            <a:bodyPr wrap="none" lIns="91440" tIns="45720" rIns="91440" bIns="45720">
              <a:spAutoFit/>
            </a:bodyPr>
            <a:lstStyle/>
            <a:p>
              <a:pPr algn="ctr" fontAlgn="ctr"/>
              <a:r>
                <a:rPr lang="en-US" altLang="zh-CN" sz="3599" b="0" cap="none" spc="0" baseline="0" dirty="0" smtClean="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rPr>
                <a:t>www.huawei.com</a:t>
              </a:r>
              <a:endParaRPr lang="zh-CN" altLang="en-US" sz="3599" b="0" cap="none" spc="0" baseline="0" dirty="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2228501419"/>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1#修订记录">
    <p:spTree>
      <p:nvGrpSpPr>
        <p:cNvPr id="1" name=""/>
        <p:cNvGrpSpPr/>
        <p:nvPr/>
      </p:nvGrpSpPr>
      <p:grpSpPr>
        <a:xfrm>
          <a:off x="0" y="0"/>
          <a:ext cx="0" cy="0"/>
          <a:chOff x="0" y="0"/>
          <a:chExt cx="0" cy="0"/>
        </a:xfrm>
      </p:grpSpPr>
      <p:graphicFrame>
        <p:nvGraphicFramePr>
          <p:cNvPr id="3" name="Group 3"/>
          <p:cNvGraphicFramePr>
            <a:graphicFrameLocks noGrp="1"/>
          </p:cNvGraphicFramePr>
          <p:nvPr userDrawn="1">
            <p:extLst/>
          </p:nvPr>
        </p:nvGraphicFramePr>
        <p:xfrm>
          <a:off x="1007140" y="1254490"/>
          <a:ext cx="10427214" cy="1082675"/>
        </p:xfrm>
        <a:graphic>
          <a:graphicData uri="http://schemas.openxmlformats.org/drawingml/2006/table">
            <a:tbl>
              <a:tblPr/>
              <a:tblGrid>
                <a:gridCol w="3119031">
                  <a:extLst>
                    <a:ext uri="{9D8B030D-6E8A-4147-A177-3AD203B41FA5}">
                      <a16:colId xmlns="" xmlns:a16="http://schemas.microsoft.com/office/drawing/2014/main" val="20000"/>
                    </a:ext>
                  </a:extLst>
                </a:gridCol>
                <a:gridCol w="1967450">
                  <a:extLst>
                    <a:ext uri="{9D8B030D-6E8A-4147-A177-3AD203B41FA5}">
                      <a16:colId xmlns="" xmlns:a16="http://schemas.microsoft.com/office/drawing/2014/main" val="20001"/>
                    </a:ext>
                  </a:extLst>
                </a:gridCol>
                <a:gridCol w="3006836">
                  <a:extLst>
                    <a:ext uri="{9D8B030D-6E8A-4147-A177-3AD203B41FA5}">
                      <a16:colId xmlns="" xmlns:a16="http://schemas.microsoft.com/office/drawing/2014/main" val="20002"/>
                    </a:ext>
                  </a:extLst>
                </a:gridCol>
                <a:gridCol w="2333897">
                  <a:extLst>
                    <a:ext uri="{9D8B030D-6E8A-4147-A177-3AD203B41FA5}">
                      <a16:colId xmlns=""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800" b="1" i="0" u="none" strike="noStrike" cap="none" normalizeH="0" baseline="0" dirty="0">
                          <a:ln>
                            <a:noFill/>
                          </a:ln>
                          <a:solidFill>
                            <a:schemeClr val="tx1"/>
                          </a:solidFill>
                          <a:effectLst/>
                          <a:latin typeface="Huawei Sans" panose="020C0503030203020204" pitchFamily="34" charset="0"/>
                          <a:ea typeface="+mn-ea"/>
                        </a:rPr>
                        <a:t>Course Code</a:t>
                      </a:r>
                      <a:endParaRPr kumimoji="1" lang="zh-CN" altLang="en-US" sz="1800" b="1" i="0" u="none" strike="noStrike" cap="none" normalizeH="0" baseline="0" dirty="0">
                        <a:ln>
                          <a:noFill/>
                        </a:ln>
                        <a:solidFill>
                          <a:schemeClr val="tx1"/>
                        </a:solidFill>
                        <a:effectLst/>
                        <a:latin typeface="Huawei Sans" panose="020C0503030203020204" pitchFamily="34" charset="0"/>
                        <a:ea typeface="+mn-ea"/>
                      </a:endParaRP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800" b="1" i="0" u="none" strike="noStrike" cap="none" normalizeH="0" baseline="0" dirty="0">
                          <a:ln>
                            <a:noFill/>
                          </a:ln>
                          <a:solidFill>
                            <a:schemeClr val="tx1"/>
                          </a:solidFill>
                          <a:effectLst/>
                          <a:latin typeface="Huawei Sans" panose="020C0503030203020204" pitchFamily="34" charset="0"/>
                          <a:ea typeface="+mn-ea"/>
                        </a:rPr>
                        <a:t>Product</a:t>
                      </a:r>
                      <a:endParaRPr kumimoji="1" lang="zh-CN" altLang="en-US" sz="1800" b="1" i="0" u="none" strike="noStrike" cap="none" normalizeH="0" baseline="0" dirty="0">
                        <a:ln>
                          <a:noFill/>
                        </a:ln>
                        <a:solidFill>
                          <a:schemeClr val="tx1"/>
                        </a:solidFill>
                        <a:effectLst/>
                        <a:latin typeface="Huawei Sans" panose="020C0503030203020204" pitchFamily="34" charset="0"/>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800" b="1" i="0" u="none" strike="noStrike" cap="none" normalizeH="0" baseline="0" dirty="0">
                          <a:ln>
                            <a:noFill/>
                          </a:ln>
                          <a:solidFill>
                            <a:schemeClr val="tx1"/>
                          </a:solidFill>
                          <a:effectLst/>
                          <a:latin typeface="Huawei Sans" panose="020C0503030203020204" pitchFamily="34" charset="0"/>
                          <a:ea typeface="+mn-ea"/>
                        </a:rPr>
                        <a:t>Product Version</a:t>
                      </a:r>
                      <a:endParaRPr kumimoji="1" lang="zh-CN" altLang="en-US" sz="1800" b="1" i="0" u="none" strike="noStrike" cap="none" normalizeH="0" baseline="0" dirty="0">
                        <a:ln>
                          <a:noFill/>
                        </a:ln>
                        <a:solidFill>
                          <a:schemeClr val="tx1"/>
                        </a:solidFill>
                        <a:effectLst/>
                        <a:latin typeface="Huawei Sans" panose="020C0503030203020204" pitchFamily="34" charset="0"/>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800" b="1" i="0" u="none" strike="noStrike" cap="none" normalizeH="0" baseline="0" dirty="0">
                          <a:ln>
                            <a:noFill/>
                          </a:ln>
                          <a:solidFill>
                            <a:schemeClr val="tx1"/>
                          </a:solidFill>
                          <a:effectLst/>
                          <a:latin typeface="Huawei Sans" panose="020C0503030203020204" pitchFamily="34" charset="0"/>
                          <a:ea typeface="+mn-ea"/>
                        </a:rPr>
                        <a:t>Course Version</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graphicFrame>
        <p:nvGraphicFramePr>
          <p:cNvPr id="4" name="Group 21"/>
          <p:cNvGraphicFramePr>
            <a:graphicFrameLocks noGrp="1"/>
          </p:cNvGraphicFramePr>
          <p:nvPr userDrawn="1"/>
        </p:nvGraphicFramePr>
        <p:xfrm>
          <a:off x="1007140" y="2776902"/>
          <a:ext cx="10460714" cy="3038475"/>
        </p:xfrm>
        <a:graphic>
          <a:graphicData uri="http://schemas.openxmlformats.org/drawingml/2006/table">
            <a:tbl>
              <a:tblPr/>
              <a:tblGrid>
                <a:gridCol w="3119030">
                  <a:extLst>
                    <a:ext uri="{9D8B030D-6E8A-4147-A177-3AD203B41FA5}">
                      <a16:colId xmlns="" xmlns:a16="http://schemas.microsoft.com/office/drawing/2014/main" val="20000"/>
                    </a:ext>
                  </a:extLst>
                </a:gridCol>
                <a:gridCol w="1967450">
                  <a:extLst>
                    <a:ext uri="{9D8B030D-6E8A-4147-A177-3AD203B41FA5}">
                      <a16:colId xmlns="" xmlns:a16="http://schemas.microsoft.com/office/drawing/2014/main" val="20001"/>
                    </a:ext>
                  </a:extLst>
                </a:gridCol>
                <a:gridCol w="3023155">
                  <a:extLst>
                    <a:ext uri="{9D8B030D-6E8A-4147-A177-3AD203B41FA5}">
                      <a16:colId xmlns="" xmlns:a16="http://schemas.microsoft.com/office/drawing/2014/main" val="20002"/>
                    </a:ext>
                  </a:extLst>
                </a:gridCol>
                <a:gridCol w="2351079">
                  <a:extLst>
                    <a:ext uri="{9D8B030D-6E8A-4147-A177-3AD203B41FA5}">
                      <a16:colId xmlns=""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800" b="1" i="0" u="none" strike="noStrike" cap="none" normalizeH="0" baseline="0" dirty="0">
                          <a:ln>
                            <a:noFill/>
                          </a:ln>
                          <a:solidFill>
                            <a:schemeClr val="tx1"/>
                          </a:solidFill>
                          <a:effectLst/>
                          <a:latin typeface="Huawei Sans" panose="020C0503030203020204" pitchFamily="34" charset="0"/>
                          <a:ea typeface="+mn-ea"/>
                        </a:rPr>
                        <a:t>Author/ID</a:t>
                      </a:r>
                      <a:endParaRPr kumimoji="1" lang="zh-CN" altLang="en-US" sz="1800" b="1" i="0" u="none" strike="noStrike" cap="none" normalizeH="0" baseline="0" dirty="0">
                        <a:ln>
                          <a:noFill/>
                        </a:ln>
                        <a:solidFill>
                          <a:schemeClr val="tx1"/>
                        </a:solidFill>
                        <a:effectLst/>
                        <a:latin typeface="Huawei Sans" panose="020C0503030203020204" pitchFamily="34" charset="0"/>
                        <a:ea typeface="+mn-ea"/>
                      </a:endParaRP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800" b="1" i="0" u="none" strike="noStrike" cap="none" normalizeH="0" baseline="0" dirty="0">
                          <a:ln>
                            <a:noFill/>
                          </a:ln>
                          <a:solidFill>
                            <a:schemeClr val="tx1"/>
                          </a:solidFill>
                          <a:effectLst/>
                          <a:latin typeface="Huawei Sans" panose="020C0503030203020204" pitchFamily="34" charset="0"/>
                          <a:ea typeface="+mn-ea"/>
                        </a:rPr>
                        <a:t>Date</a:t>
                      </a:r>
                      <a:endParaRPr kumimoji="1" lang="zh-CN" altLang="en-US" sz="1800" b="1" i="0" u="none" strike="noStrike" cap="none" normalizeH="0" baseline="0" dirty="0">
                        <a:ln>
                          <a:noFill/>
                        </a:ln>
                        <a:solidFill>
                          <a:schemeClr val="tx1"/>
                        </a:solidFill>
                        <a:effectLst/>
                        <a:latin typeface="Huawei Sans" panose="020C0503030203020204" pitchFamily="34" charset="0"/>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800" b="1" i="0" u="none" strike="noStrike" cap="none" normalizeH="0" baseline="0" dirty="0">
                          <a:ln>
                            <a:noFill/>
                          </a:ln>
                          <a:solidFill>
                            <a:schemeClr val="tx1"/>
                          </a:solidFill>
                          <a:effectLst/>
                          <a:latin typeface="Huawei Sans" panose="020C0503030203020204" pitchFamily="34" charset="0"/>
                          <a:ea typeface="+mn-ea"/>
                        </a:rPr>
                        <a:t>Reviewer/ID</a:t>
                      </a:r>
                      <a:endParaRPr kumimoji="1" lang="zh-CN" altLang="en-US" sz="1800" b="1" i="0" u="none" strike="noStrike" cap="none" normalizeH="0" baseline="0" dirty="0">
                        <a:ln>
                          <a:noFill/>
                        </a:ln>
                        <a:solidFill>
                          <a:schemeClr val="tx1"/>
                        </a:solidFill>
                        <a:effectLst/>
                        <a:latin typeface="Huawei Sans" panose="020C0503030203020204" pitchFamily="34" charset="0"/>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800" b="1" i="0" u="none" strike="noStrike" cap="none" normalizeH="0" baseline="0" dirty="0">
                          <a:ln>
                            <a:noFill/>
                          </a:ln>
                          <a:solidFill>
                            <a:schemeClr val="tx1"/>
                          </a:solidFill>
                          <a:effectLst/>
                          <a:latin typeface="Huawei Sans" panose="020C0503030203020204" pitchFamily="34" charset="0"/>
                          <a:ea typeface="+mn-ea"/>
                        </a:rPr>
                        <a:t>New/Update</a:t>
                      </a:r>
                      <a:endParaRPr kumimoji="1" lang="zh-CN" altLang="en-US" sz="1800" b="1" i="0" u="none" strike="noStrike" cap="none" normalizeH="0" baseline="0" dirty="0">
                        <a:ln>
                          <a:noFill/>
                        </a:ln>
                        <a:solidFill>
                          <a:schemeClr val="tx1"/>
                        </a:solidFill>
                        <a:effectLst/>
                        <a:latin typeface="Huawei Sans" panose="020C0503030203020204" pitchFamily="34" charset="0"/>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Huawei Sans" panose="020C0503030203020204" pitchFamily="34" charset="0"/>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Huawei Sans" panose="020C0503030203020204" pitchFamily="34" charset="0"/>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bl>
          </a:graphicData>
        </a:graphic>
      </p:graphicFrame>
      <p:sp>
        <p:nvSpPr>
          <p:cNvPr id="9" name="文本占位符 7"/>
          <p:cNvSpPr>
            <a:spLocks noGrp="1"/>
          </p:cNvSpPr>
          <p:nvPr>
            <p:ph type="body" sz="quarter" idx="13" hasCustomPrompt="1"/>
          </p:nvPr>
        </p:nvSpPr>
        <p:spPr>
          <a:xfrm>
            <a:off x="1007042" y="3373862"/>
            <a:ext cx="3119128" cy="468052"/>
          </a:xfrm>
          <a:prstGeom prst="rect">
            <a:avLst/>
          </a:prstGeom>
        </p:spPr>
        <p:txBody>
          <a:bodyPr anchor="ctr"/>
          <a:lstStyle>
            <a:lvl1pPr algn="ctr">
              <a:lnSpc>
                <a:spcPct val="100000"/>
              </a:lnSpc>
              <a:buNone/>
              <a:defRPr lang="en-US" altLang="zh-CN" b="0" i="0" smtClean="0">
                <a:effectLst/>
              </a:defRPr>
            </a:lvl1pPr>
          </a:lstStyle>
          <a:p>
            <a:pPr lvl="0"/>
            <a:r>
              <a:rPr lang="en-US" altLang="zh-CN" dirty="0"/>
              <a:t>Wan </a:t>
            </a:r>
            <a:r>
              <a:rPr lang="en-US" altLang="zh-CN" dirty="0" err="1"/>
              <a:t>Changli</a:t>
            </a:r>
            <a:r>
              <a:rPr lang="en-US" altLang="zh-CN" dirty="0"/>
              <a:t>, WX408647</a:t>
            </a:r>
            <a:endParaRPr lang="zh-CN" altLang="en-US" dirty="0"/>
          </a:p>
        </p:txBody>
      </p:sp>
      <p:sp>
        <p:nvSpPr>
          <p:cNvPr id="10" name="文本占位符 7"/>
          <p:cNvSpPr>
            <a:spLocks noGrp="1"/>
          </p:cNvSpPr>
          <p:nvPr>
            <p:ph type="body" sz="quarter" idx="14" hasCustomPrompt="1"/>
          </p:nvPr>
        </p:nvSpPr>
        <p:spPr>
          <a:xfrm>
            <a:off x="4126170" y="3373862"/>
            <a:ext cx="1967450" cy="468052"/>
          </a:xfrm>
          <a:prstGeom prst="rect">
            <a:avLst/>
          </a:prstGeom>
        </p:spPr>
        <p:txBody>
          <a:bodyPr anchor="ctr"/>
          <a:lstStyle>
            <a:lvl1pPr algn="ctr">
              <a:lnSpc>
                <a:spcPct val="100000"/>
              </a:lnSpc>
              <a:buNone/>
              <a:defRPr lang="en-US" altLang="zh-CN" sz="1050" smtClean="0">
                <a:effectLst/>
              </a:defRPr>
            </a:lvl1pPr>
          </a:lstStyle>
          <a:p>
            <a:pPr lvl="0"/>
            <a:r>
              <a:rPr lang="en-US" altLang="zh-CN" sz="1050" dirty="0">
                <a:effectLst/>
                <a:latin typeface="Tahoma" panose="020B0604030504040204" pitchFamily="34" charset="0"/>
              </a:rPr>
              <a:t>February 13, 2020</a:t>
            </a:r>
            <a:endParaRPr lang="zh-CN" altLang="en-US" dirty="0"/>
          </a:p>
        </p:txBody>
      </p:sp>
      <p:sp>
        <p:nvSpPr>
          <p:cNvPr id="13" name="Rectangle 2"/>
          <p:cNvSpPr>
            <a:spLocks noChangeArrowheads="1"/>
          </p:cNvSpPr>
          <p:nvPr userDrawn="1"/>
        </p:nvSpPr>
        <p:spPr bwMode="auto">
          <a:xfrm>
            <a:off x="952129" y="368661"/>
            <a:ext cx="4195603" cy="479425"/>
          </a:xfrm>
          <a:prstGeom prst="rect">
            <a:avLst/>
          </a:prstGeom>
          <a:noFill/>
          <a:ln w="9525">
            <a:noFill/>
            <a:miter lim="800000"/>
            <a:headEnd/>
            <a:tailEnd/>
          </a:ln>
        </p:spPr>
        <p:txBody>
          <a:bodyPr lIns="78227" tIns="39112" rIns="78227" bIns="39112" anchor="ctr"/>
          <a:lstStyle/>
          <a:p>
            <a:pPr algn="l" defTabSz="1001223" rtl="0" eaLnBrk="0" fontAlgn="t" hangingPunct="0">
              <a:spcBef>
                <a:spcPct val="0"/>
              </a:spcBef>
              <a:spcAft>
                <a:spcPct val="0"/>
              </a:spcAft>
            </a:pPr>
            <a:r>
              <a:rPr lang="en-US" altLang="zh-CN" sz="3499" b="1" kern="1200" dirty="0">
                <a:solidFill>
                  <a:schemeClr val="tx1">
                    <a:lumMod val="75000"/>
                    <a:lumOff val="25000"/>
                  </a:schemeClr>
                </a:solidFill>
                <a:latin typeface="Huawei Sans" panose="020C0503030203020204" pitchFamily="34" charset="0"/>
                <a:ea typeface="+mn-ea"/>
                <a:cs typeface="Arial" panose="020B0604020202020204" pitchFamily="34" charset="0"/>
              </a:rPr>
              <a:t>Revision</a:t>
            </a:r>
            <a:r>
              <a:rPr lang="en-US" altLang="zh-CN" sz="3499" b="1" kern="1200" baseline="0" dirty="0">
                <a:solidFill>
                  <a:schemeClr val="tx1">
                    <a:lumMod val="75000"/>
                    <a:lumOff val="25000"/>
                  </a:schemeClr>
                </a:solidFill>
                <a:latin typeface="Huawei Sans" panose="020C0503030203020204" pitchFamily="34" charset="0"/>
                <a:ea typeface="+mn-ea"/>
                <a:cs typeface="Arial" panose="020B0604020202020204" pitchFamily="34" charset="0"/>
              </a:rPr>
              <a:t> Record</a:t>
            </a:r>
            <a:endParaRPr lang="zh-CN" altLang="en-US" sz="3499" b="1" kern="1200" dirty="0">
              <a:solidFill>
                <a:schemeClr val="tx1">
                  <a:lumMod val="75000"/>
                  <a:lumOff val="25000"/>
                </a:schemeClr>
              </a:solidFill>
              <a:latin typeface="Huawei Sans" panose="020C0503030203020204" pitchFamily="34" charset="0"/>
              <a:ea typeface="+mn-ea"/>
              <a:cs typeface="Arial" panose="020B0604020202020204" pitchFamily="34" charset="0"/>
            </a:endParaRPr>
          </a:p>
        </p:txBody>
      </p:sp>
      <p:sp>
        <p:nvSpPr>
          <p:cNvPr id="8" name="Text Box 58"/>
          <p:cNvSpPr txBox="1">
            <a:spLocks noChangeArrowheads="1"/>
          </p:cNvSpPr>
          <p:nvPr userDrawn="1"/>
        </p:nvSpPr>
        <p:spPr bwMode="auto">
          <a:xfrm>
            <a:off x="7487791" y="368660"/>
            <a:ext cx="3996445" cy="523220"/>
          </a:xfrm>
          <a:prstGeom prst="rect">
            <a:avLst/>
          </a:prstGeom>
          <a:noFill/>
          <a:ln w="9525" algn="ctr">
            <a:noFill/>
            <a:miter lim="800000"/>
            <a:headEnd/>
            <a:tailEnd/>
          </a:ln>
        </p:spPr>
        <p:txBody>
          <a:bodyPr wrap="square">
            <a:spAutoFit/>
          </a:bodyPr>
          <a:lstStyle/>
          <a:p>
            <a:pPr fontAlgn="ctr">
              <a:spcBef>
                <a:spcPct val="50000"/>
              </a:spcBef>
            </a:pPr>
            <a:r>
              <a:rPr lang="en-US" altLang="zh-CN" sz="2800" kern="1200" baseline="0" dirty="0">
                <a:solidFill>
                  <a:srgbClr val="4D4D4D"/>
                </a:solidFill>
                <a:latin typeface="Huawei Sans" panose="020C0503030203020204" pitchFamily="34" charset="0"/>
                <a:ea typeface="方正兰亭黑简体" panose="02000000000000000000" pitchFamily="2" charset="-122"/>
                <a:cs typeface="+mn-cs"/>
              </a:rPr>
              <a:t>Do Not Print this Page</a:t>
            </a:r>
            <a:endParaRPr lang="zh-CN" altLang="en-US" sz="2800" kern="1200" baseline="0" dirty="0">
              <a:solidFill>
                <a:srgbClr val="4D4D4D"/>
              </a:solidFill>
              <a:latin typeface="Huawei Sans" panose="020C0503030203020204" pitchFamily="34" charset="0"/>
              <a:ea typeface="方正兰亭黑简体" panose="02000000000000000000" pitchFamily="2" charset="-122"/>
              <a:cs typeface="+mn-cs"/>
            </a:endParaRPr>
          </a:p>
        </p:txBody>
      </p:sp>
    </p:spTree>
    <p:extLst>
      <p:ext uri="{BB962C8B-B14F-4D97-AF65-F5344CB8AC3E}">
        <p14:creationId xmlns:p14="http://schemas.microsoft.com/office/powerpoint/2010/main" val="710939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总标题">
    <p:spTree>
      <p:nvGrpSpPr>
        <p:cNvPr id="1" name=""/>
        <p:cNvGrpSpPr/>
        <p:nvPr/>
      </p:nvGrpSpPr>
      <p:grpSpPr>
        <a:xfrm>
          <a:off x="0" y="0"/>
          <a:ext cx="0" cy="0"/>
          <a:chOff x="0" y="0"/>
          <a:chExt cx="0" cy="0"/>
        </a:xfrm>
      </p:grpSpPr>
      <p:pic>
        <p:nvPicPr>
          <p:cNvPr id="17" name="Picture 4"/>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3447"/>
          <a:stretch/>
        </p:blipFill>
        <p:spPr bwMode="auto">
          <a:xfrm>
            <a:off x="1" y="85"/>
            <a:ext cx="12192000" cy="686474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41"/>
          <p:cNvSpPr>
            <a:spLocks noGrp="1" noChangeArrowheads="1"/>
          </p:cNvSpPr>
          <p:nvPr>
            <p:ph type="ctrTitle" sz="quarter" hasCustomPrompt="1"/>
          </p:nvPr>
        </p:nvSpPr>
        <p:spPr>
          <a:xfrm>
            <a:off x="1031295" y="4957156"/>
            <a:ext cx="10441567" cy="831600"/>
          </a:xfrm>
          <a:prstGeom prst="rect">
            <a:avLst/>
          </a:prstGeom>
          <a:ln algn="ctr"/>
        </p:spPr>
        <p:txBody>
          <a:bodyPr lIns="87802" tIns="43901" rIns="87802" bIns="43901"/>
          <a:lstStyle>
            <a:lvl1pPr algn="l" defTabSz="801688" rtl="0" eaLnBrk="0" fontAlgn="ctr" hangingPunct="0">
              <a:spcBef>
                <a:spcPct val="0"/>
              </a:spcBef>
              <a:spcAft>
                <a:spcPct val="0"/>
              </a:spcAft>
              <a:defRPr lang="zh-CN" altLang="en-US" sz="4300" b="1" kern="1200" baseline="0" dirty="0">
                <a:solidFill>
                  <a:srgbClr val="0070C0"/>
                </a:solidFill>
                <a:latin typeface="Huawei Sans" panose="020C0503030203020204" pitchFamily="34" charset="0"/>
                <a:ea typeface="方正兰亭黑简体" panose="02000000000000000000" pitchFamily="2" charset="-122"/>
                <a:cs typeface="Huawei Sans" panose="020C0503030203020204" pitchFamily="34" charset="0"/>
              </a:defRPr>
            </a:lvl1pPr>
          </a:lstStyle>
          <a:p>
            <a:r>
              <a:rPr lang="en-US" altLang="zh-CN" dirty="0" smtClean="0"/>
              <a:t>Click to Edit Title</a:t>
            </a:r>
            <a:endParaRPr lang="zh-CN" altLang="en-US" dirty="0"/>
          </a:p>
        </p:txBody>
      </p:sp>
      <p:sp>
        <p:nvSpPr>
          <p:cNvPr id="19" name="文本占位符 29"/>
          <p:cNvSpPr>
            <a:spLocks noGrp="1"/>
          </p:cNvSpPr>
          <p:nvPr>
            <p:ph type="body" sz="quarter" idx="10" hasCustomPrompt="1"/>
          </p:nvPr>
        </p:nvSpPr>
        <p:spPr>
          <a:xfrm>
            <a:off x="1031295" y="5816120"/>
            <a:ext cx="6912000" cy="493200"/>
          </a:xfrm>
          <a:prstGeom prst="rect">
            <a:avLst/>
          </a:prstGeom>
        </p:spPr>
        <p:txBody>
          <a:bodyPr/>
          <a:lstStyle>
            <a:lvl1pPr marL="0" indent="0" algn="l" defTabSz="801688" rtl="0" eaLnBrk="0" fontAlgn="ctr" hangingPunct="0">
              <a:spcBef>
                <a:spcPct val="0"/>
              </a:spcBef>
              <a:spcAft>
                <a:spcPct val="0"/>
              </a:spcAft>
              <a:buNone/>
              <a:defRPr lang="zh-CN" altLang="en-US" sz="2000" kern="1200" baseline="0" dirty="0" smtClean="0">
                <a:solidFill>
                  <a:srgbClr val="0070C0"/>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Click to Edit Title</a:t>
            </a:r>
            <a:endParaRPr lang="zh-CN" altLang="en-US" dirty="0" smtClean="0"/>
          </a:p>
        </p:txBody>
      </p:sp>
      <p:sp>
        <p:nvSpPr>
          <p:cNvPr id="20" name="Rectangle 54"/>
          <p:cNvSpPr>
            <a:spLocks noChangeArrowheads="1"/>
          </p:cNvSpPr>
          <p:nvPr userDrawn="1"/>
        </p:nvSpPr>
        <p:spPr bwMode="auto">
          <a:xfrm>
            <a:off x="947428" y="6500581"/>
            <a:ext cx="494833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en-US" altLang="zh-CN" sz="1200" baseline="0" dirty="0">
                <a:latin typeface="Huawei Sans" panose="020C0503030203020204" pitchFamily="34" charset="0"/>
                <a:ea typeface="方正兰亭黑简体" panose="02000000000000000000" pitchFamily="2" charset="-122"/>
                <a:cs typeface="Huawei Sans" panose="020C0503030203020204" pitchFamily="34" charset="0"/>
              </a:rPr>
              <a:t>Copyright © </a:t>
            </a:r>
            <a:r>
              <a:rPr lang="en-US" altLang="zh-CN" sz="1200" baseline="0" dirty="0" smtClean="0">
                <a:latin typeface="Huawei Sans" panose="020C0503030203020204" pitchFamily="34" charset="0"/>
                <a:ea typeface="方正兰亭黑简体" panose="02000000000000000000" pitchFamily="2" charset="-122"/>
                <a:cs typeface="Huawei Sans" panose="020C0503030203020204" pitchFamily="34" charset="0"/>
              </a:rPr>
              <a:t>2020 </a:t>
            </a:r>
            <a:r>
              <a:rPr lang="en-US" altLang="zh-CN" sz="1200" baseline="0" dirty="0">
                <a:latin typeface="Huawei Sans" panose="020C0503030203020204" pitchFamily="34" charset="0"/>
                <a:ea typeface="方正兰亭黑简体" panose="02000000000000000000" pitchFamily="2" charset="-122"/>
                <a:cs typeface="Huawei Sans" panose="020C0503030203020204" pitchFamily="34" charset="0"/>
              </a:rPr>
              <a:t>Huawei Technologies Co., Ltd. All rights reserved. </a:t>
            </a:r>
          </a:p>
        </p:txBody>
      </p:sp>
      <p:pic>
        <p:nvPicPr>
          <p:cNvPr id="21" name="图片 2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91889" y="251069"/>
            <a:ext cx="1965600" cy="430102"/>
          </a:xfrm>
          <a:prstGeom prst="rect">
            <a:avLst/>
          </a:prstGeom>
        </p:spPr>
      </p:pic>
    </p:spTree>
    <p:extLst>
      <p:ext uri="{BB962C8B-B14F-4D97-AF65-F5344CB8AC3E}">
        <p14:creationId xmlns:p14="http://schemas.microsoft.com/office/powerpoint/2010/main" val="322560573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sp>
        <p:nvSpPr>
          <p:cNvPr id="14" name="文本占位符 6"/>
          <p:cNvSpPr>
            <a:spLocks noGrp="1"/>
          </p:cNvSpPr>
          <p:nvPr>
            <p:ph type="body" sz="quarter" idx="10" hasCustomPrompt="1"/>
          </p:nvPr>
        </p:nvSpPr>
        <p:spPr>
          <a:xfrm>
            <a:off x="451878" y="1242453"/>
            <a:ext cx="11306175" cy="4679788"/>
          </a:xfrm>
          <a:prstGeom prst="rect">
            <a:avLst/>
          </a:prstGeom>
        </p:spPr>
        <p:txBody>
          <a:bodyPr/>
          <a:lstStyle>
            <a:lvl1pPr algn="just" eaLnBrk="1" hangingPunct="1">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pPr eaLnBrk="1" hangingPunct="1"/>
            <a:r>
              <a:rPr lang="en-US" altLang="zh-CN" dirty="0" smtClean="0"/>
              <a:t>The chapter describes ...</a:t>
            </a:r>
            <a:endParaRPr lang="zh-CN" altLang="en-US" dirty="0"/>
          </a:p>
        </p:txBody>
      </p:sp>
      <p:sp>
        <p:nvSpPr>
          <p:cNvPr id="27"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2376264"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Foreword</a:t>
            </a:r>
            <a:endParaRPr lang="zh-CN" altLang="en-US"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30" name="组合 29"/>
          <p:cNvGrpSpPr/>
          <p:nvPr userDrawn="1"/>
        </p:nvGrpSpPr>
        <p:grpSpPr>
          <a:xfrm>
            <a:off x="335360" y="498828"/>
            <a:ext cx="628158" cy="459460"/>
            <a:chOff x="3275013" y="1363663"/>
            <a:chExt cx="5645150" cy="4129087"/>
          </a:xfrm>
          <a:solidFill>
            <a:schemeClr val="bg1"/>
          </a:solidFill>
        </p:grpSpPr>
        <p:sp>
          <p:nvSpPr>
            <p:cNvPr id="31" name="Freeform 6"/>
            <p:cNvSpPr>
              <a:spLocks noEditPoints="1"/>
            </p:cNvSpPr>
            <p:nvPr/>
          </p:nvSpPr>
          <p:spPr bwMode="auto">
            <a:xfrm>
              <a:off x="3275013" y="1363663"/>
              <a:ext cx="5645150" cy="4129087"/>
            </a:xfrm>
            <a:custGeom>
              <a:avLst/>
              <a:gdLst>
                <a:gd name="T0" fmla="*/ 1410 w 1505"/>
                <a:gd name="T1" fmla="*/ 250 h 1101"/>
                <a:gd name="T2" fmla="*/ 780 w 1505"/>
                <a:gd name="T3" fmla="*/ 250 h 1101"/>
                <a:gd name="T4" fmla="*/ 780 w 1505"/>
                <a:gd name="T5" fmla="*/ 81 h 1101"/>
                <a:gd name="T6" fmla="*/ 699 w 1505"/>
                <a:gd name="T7" fmla="*/ 0 h 1101"/>
                <a:gd name="T8" fmla="*/ 81 w 1505"/>
                <a:gd name="T9" fmla="*/ 0 h 1101"/>
                <a:gd name="T10" fmla="*/ 0 w 1505"/>
                <a:gd name="T11" fmla="*/ 81 h 1101"/>
                <a:gd name="T12" fmla="*/ 0 w 1505"/>
                <a:gd name="T13" fmla="*/ 464 h 1101"/>
                <a:gd name="T14" fmla="*/ 81 w 1505"/>
                <a:gd name="T15" fmla="*/ 545 h 1101"/>
                <a:gd name="T16" fmla="*/ 124 w 1505"/>
                <a:gd name="T17" fmla="*/ 545 h 1101"/>
                <a:gd name="T18" fmla="*/ 124 w 1505"/>
                <a:gd name="T19" fmla="*/ 668 h 1101"/>
                <a:gd name="T20" fmla="*/ 137 w 1505"/>
                <a:gd name="T21" fmla="*/ 688 h 1101"/>
                <a:gd name="T22" fmla="*/ 147 w 1505"/>
                <a:gd name="T23" fmla="*/ 690 h 1101"/>
                <a:gd name="T24" fmla="*/ 161 w 1505"/>
                <a:gd name="T25" fmla="*/ 685 h 1101"/>
                <a:gd name="T26" fmla="*/ 316 w 1505"/>
                <a:gd name="T27" fmla="*/ 554 h 1101"/>
                <a:gd name="T28" fmla="*/ 341 w 1505"/>
                <a:gd name="T29" fmla="*/ 545 h 1101"/>
                <a:gd name="T30" fmla="*/ 542 w 1505"/>
                <a:gd name="T31" fmla="*/ 545 h 1101"/>
                <a:gd name="T32" fmla="*/ 542 w 1505"/>
                <a:gd name="T33" fmla="*/ 824 h 1101"/>
                <a:gd name="T34" fmla="*/ 637 w 1505"/>
                <a:gd name="T35" fmla="*/ 919 h 1101"/>
                <a:gd name="T36" fmla="*/ 1084 w 1505"/>
                <a:gd name="T37" fmla="*/ 919 h 1101"/>
                <a:gd name="T38" fmla="*/ 1120 w 1505"/>
                <a:gd name="T39" fmla="*/ 932 h 1101"/>
                <a:gd name="T40" fmla="*/ 1313 w 1505"/>
                <a:gd name="T41" fmla="*/ 1096 h 1101"/>
                <a:gd name="T42" fmla="*/ 1328 w 1505"/>
                <a:gd name="T43" fmla="*/ 1101 h 1101"/>
                <a:gd name="T44" fmla="*/ 1337 w 1505"/>
                <a:gd name="T45" fmla="*/ 1099 h 1101"/>
                <a:gd name="T46" fmla="*/ 1350 w 1505"/>
                <a:gd name="T47" fmla="*/ 1078 h 1101"/>
                <a:gd name="T48" fmla="*/ 1350 w 1505"/>
                <a:gd name="T49" fmla="*/ 919 h 1101"/>
                <a:gd name="T50" fmla="*/ 1410 w 1505"/>
                <a:gd name="T51" fmla="*/ 919 h 1101"/>
                <a:gd name="T52" fmla="*/ 1505 w 1505"/>
                <a:gd name="T53" fmla="*/ 824 h 1101"/>
                <a:gd name="T54" fmla="*/ 1505 w 1505"/>
                <a:gd name="T55" fmla="*/ 345 h 1101"/>
                <a:gd name="T56" fmla="*/ 1410 w 1505"/>
                <a:gd name="T57" fmla="*/ 250 h 1101"/>
                <a:gd name="T58" fmla="*/ 341 w 1505"/>
                <a:gd name="T59" fmla="*/ 500 h 1101"/>
                <a:gd name="T60" fmla="*/ 287 w 1505"/>
                <a:gd name="T61" fmla="*/ 520 h 1101"/>
                <a:gd name="T62" fmla="*/ 169 w 1505"/>
                <a:gd name="T63" fmla="*/ 619 h 1101"/>
                <a:gd name="T64" fmla="*/ 169 w 1505"/>
                <a:gd name="T65" fmla="*/ 535 h 1101"/>
                <a:gd name="T66" fmla="*/ 133 w 1505"/>
                <a:gd name="T67" fmla="*/ 500 h 1101"/>
                <a:gd name="T68" fmla="*/ 81 w 1505"/>
                <a:gd name="T69" fmla="*/ 500 h 1101"/>
                <a:gd name="T70" fmla="*/ 45 w 1505"/>
                <a:gd name="T71" fmla="*/ 464 h 1101"/>
                <a:gd name="T72" fmla="*/ 45 w 1505"/>
                <a:gd name="T73" fmla="*/ 81 h 1101"/>
                <a:gd name="T74" fmla="*/ 81 w 1505"/>
                <a:gd name="T75" fmla="*/ 45 h 1101"/>
                <a:gd name="T76" fmla="*/ 699 w 1505"/>
                <a:gd name="T77" fmla="*/ 45 h 1101"/>
                <a:gd name="T78" fmla="*/ 735 w 1505"/>
                <a:gd name="T79" fmla="*/ 81 h 1101"/>
                <a:gd name="T80" fmla="*/ 735 w 1505"/>
                <a:gd name="T81" fmla="*/ 250 h 1101"/>
                <a:gd name="T82" fmla="*/ 637 w 1505"/>
                <a:gd name="T83" fmla="*/ 250 h 1101"/>
                <a:gd name="T84" fmla="*/ 542 w 1505"/>
                <a:gd name="T85" fmla="*/ 345 h 1101"/>
                <a:gd name="T86" fmla="*/ 542 w 1505"/>
                <a:gd name="T87" fmla="*/ 500 h 1101"/>
                <a:gd name="T88" fmla="*/ 341 w 1505"/>
                <a:gd name="T89" fmla="*/ 500 h 1101"/>
                <a:gd name="T90" fmla="*/ 1460 w 1505"/>
                <a:gd name="T91" fmla="*/ 824 h 1101"/>
                <a:gd name="T92" fmla="*/ 1410 w 1505"/>
                <a:gd name="T93" fmla="*/ 874 h 1101"/>
                <a:gd name="T94" fmla="*/ 1344 w 1505"/>
                <a:gd name="T95" fmla="*/ 874 h 1101"/>
                <a:gd name="T96" fmla="*/ 1305 w 1505"/>
                <a:gd name="T97" fmla="*/ 913 h 1101"/>
                <a:gd name="T98" fmla="*/ 1305 w 1505"/>
                <a:gd name="T99" fmla="*/ 1030 h 1101"/>
                <a:gd name="T100" fmla="*/ 1149 w 1505"/>
                <a:gd name="T101" fmla="*/ 898 h 1101"/>
                <a:gd name="T102" fmla="*/ 1084 w 1505"/>
                <a:gd name="T103" fmla="*/ 874 h 1101"/>
                <a:gd name="T104" fmla="*/ 637 w 1505"/>
                <a:gd name="T105" fmla="*/ 874 h 1101"/>
                <a:gd name="T106" fmla="*/ 587 w 1505"/>
                <a:gd name="T107" fmla="*/ 824 h 1101"/>
                <a:gd name="T108" fmla="*/ 587 w 1505"/>
                <a:gd name="T109" fmla="*/ 345 h 1101"/>
                <a:gd name="T110" fmla="*/ 637 w 1505"/>
                <a:gd name="T111" fmla="*/ 295 h 1101"/>
                <a:gd name="T112" fmla="*/ 1410 w 1505"/>
                <a:gd name="T113" fmla="*/ 295 h 1101"/>
                <a:gd name="T114" fmla="*/ 1460 w 1505"/>
                <a:gd name="T115" fmla="*/ 345 h 1101"/>
                <a:gd name="T116" fmla="*/ 1460 w 1505"/>
                <a:gd name="T117" fmla="*/ 824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05" h="1101">
                  <a:moveTo>
                    <a:pt x="1410" y="250"/>
                  </a:moveTo>
                  <a:cubicBezTo>
                    <a:pt x="780" y="250"/>
                    <a:pt x="780" y="250"/>
                    <a:pt x="780" y="250"/>
                  </a:cubicBezTo>
                  <a:cubicBezTo>
                    <a:pt x="780" y="81"/>
                    <a:pt x="780" y="81"/>
                    <a:pt x="780" y="81"/>
                  </a:cubicBezTo>
                  <a:cubicBezTo>
                    <a:pt x="780" y="37"/>
                    <a:pt x="743" y="0"/>
                    <a:pt x="699" y="0"/>
                  </a:cubicBezTo>
                  <a:cubicBezTo>
                    <a:pt x="81" y="0"/>
                    <a:pt x="81" y="0"/>
                    <a:pt x="81" y="0"/>
                  </a:cubicBezTo>
                  <a:cubicBezTo>
                    <a:pt x="36" y="0"/>
                    <a:pt x="0" y="37"/>
                    <a:pt x="0" y="81"/>
                  </a:cubicBezTo>
                  <a:cubicBezTo>
                    <a:pt x="0" y="464"/>
                    <a:pt x="0" y="464"/>
                    <a:pt x="0" y="464"/>
                  </a:cubicBezTo>
                  <a:cubicBezTo>
                    <a:pt x="0" y="509"/>
                    <a:pt x="36" y="545"/>
                    <a:pt x="81" y="545"/>
                  </a:cubicBezTo>
                  <a:cubicBezTo>
                    <a:pt x="124" y="545"/>
                    <a:pt x="124" y="545"/>
                    <a:pt x="124" y="545"/>
                  </a:cubicBezTo>
                  <a:cubicBezTo>
                    <a:pt x="124" y="668"/>
                    <a:pt x="124" y="668"/>
                    <a:pt x="124" y="668"/>
                  </a:cubicBezTo>
                  <a:cubicBezTo>
                    <a:pt x="124" y="676"/>
                    <a:pt x="129" y="684"/>
                    <a:pt x="137" y="688"/>
                  </a:cubicBezTo>
                  <a:cubicBezTo>
                    <a:pt x="140" y="689"/>
                    <a:pt x="143" y="690"/>
                    <a:pt x="147" y="690"/>
                  </a:cubicBezTo>
                  <a:cubicBezTo>
                    <a:pt x="152" y="690"/>
                    <a:pt x="157" y="688"/>
                    <a:pt x="161" y="685"/>
                  </a:cubicBezTo>
                  <a:cubicBezTo>
                    <a:pt x="316" y="554"/>
                    <a:pt x="316" y="554"/>
                    <a:pt x="316" y="554"/>
                  </a:cubicBezTo>
                  <a:cubicBezTo>
                    <a:pt x="323" y="548"/>
                    <a:pt x="332" y="545"/>
                    <a:pt x="341" y="545"/>
                  </a:cubicBezTo>
                  <a:cubicBezTo>
                    <a:pt x="542" y="545"/>
                    <a:pt x="542" y="545"/>
                    <a:pt x="542" y="545"/>
                  </a:cubicBezTo>
                  <a:cubicBezTo>
                    <a:pt x="542" y="824"/>
                    <a:pt x="542" y="824"/>
                    <a:pt x="542" y="824"/>
                  </a:cubicBezTo>
                  <a:cubicBezTo>
                    <a:pt x="542" y="877"/>
                    <a:pt x="585" y="919"/>
                    <a:pt x="637" y="919"/>
                  </a:cubicBezTo>
                  <a:cubicBezTo>
                    <a:pt x="1084" y="919"/>
                    <a:pt x="1084" y="919"/>
                    <a:pt x="1084" y="919"/>
                  </a:cubicBezTo>
                  <a:cubicBezTo>
                    <a:pt x="1097" y="919"/>
                    <a:pt x="1110" y="924"/>
                    <a:pt x="1120" y="932"/>
                  </a:cubicBezTo>
                  <a:cubicBezTo>
                    <a:pt x="1313" y="1096"/>
                    <a:pt x="1313" y="1096"/>
                    <a:pt x="1313" y="1096"/>
                  </a:cubicBezTo>
                  <a:cubicBezTo>
                    <a:pt x="1317" y="1099"/>
                    <a:pt x="1322" y="1101"/>
                    <a:pt x="1328" y="1101"/>
                  </a:cubicBezTo>
                  <a:cubicBezTo>
                    <a:pt x="1331" y="1101"/>
                    <a:pt x="1334" y="1100"/>
                    <a:pt x="1337" y="1099"/>
                  </a:cubicBezTo>
                  <a:cubicBezTo>
                    <a:pt x="1345" y="1095"/>
                    <a:pt x="1350" y="1087"/>
                    <a:pt x="1350" y="1078"/>
                  </a:cubicBezTo>
                  <a:cubicBezTo>
                    <a:pt x="1350" y="919"/>
                    <a:pt x="1350" y="919"/>
                    <a:pt x="1350" y="919"/>
                  </a:cubicBezTo>
                  <a:cubicBezTo>
                    <a:pt x="1410" y="919"/>
                    <a:pt x="1410" y="919"/>
                    <a:pt x="1410" y="919"/>
                  </a:cubicBezTo>
                  <a:cubicBezTo>
                    <a:pt x="1463" y="919"/>
                    <a:pt x="1505" y="877"/>
                    <a:pt x="1505" y="824"/>
                  </a:cubicBezTo>
                  <a:cubicBezTo>
                    <a:pt x="1505" y="345"/>
                    <a:pt x="1505" y="345"/>
                    <a:pt x="1505" y="345"/>
                  </a:cubicBezTo>
                  <a:cubicBezTo>
                    <a:pt x="1505" y="293"/>
                    <a:pt x="1463" y="250"/>
                    <a:pt x="1410" y="250"/>
                  </a:cubicBezTo>
                  <a:close/>
                  <a:moveTo>
                    <a:pt x="341" y="500"/>
                  </a:moveTo>
                  <a:cubicBezTo>
                    <a:pt x="322" y="500"/>
                    <a:pt x="302" y="507"/>
                    <a:pt x="287" y="520"/>
                  </a:cubicBezTo>
                  <a:cubicBezTo>
                    <a:pt x="169" y="619"/>
                    <a:pt x="169" y="619"/>
                    <a:pt x="169" y="619"/>
                  </a:cubicBezTo>
                  <a:cubicBezTo>
                    <a:pt x="169" y="535"/>
                    <a:pt x="169" y="535"/>
                    <a:pt x="169" y="535"/>
                  </a:cubicBezTo>
                  <a:cubicBezTo>
                    <a:pt x="169" y="516"/>
                    <a:pt x="153" y="500"/>
                    <a:pt x="133" y="500"/>
                  </a:cubicBezTo>
                  <a:cubicBezTo>
                    <a:pt x="81" y="500"/>
                    <a:pt x="81" y="500"/>
                    <a:pt x="81" y="500"/>
                  </a:cubicBezTo>
                  <a:cubicBezTo>
                    <a:pt x="61" y="500"/>
                    <a:pt x="45" y="484"/>
                    <a:pt x="45" y="464"/>
                  </a:cubicBezTo>
                  <a:cubicBezTo>
                    <a:pt x="45" y="81"/>
                    <a:pt x="45" y="81"/>
                    <a:pt x="45" y="81"/>
                  </a:cubicBezTo>
                  <a:cubicBezTo>
                    <a:pt x="45" y="61"/>
                    <a:pt x="61" y="45"/>
                    <a:pt x="81" y="45"/>
                  </a:cubicBezTo>
                  <a:cubicBezTo>
                    <a:pt x="699" y="45"/>
                    <a:pt x="699" y="45"/>
                    <a:pt x="699" y="45"/>
                  </a:cubicBezTo>
                  <a:cubicBezTo>
                    <a:pt x="719" y="45"/>
                    <a:pt x="735" y="61"/>
                    <a:pt x="735" y="81"/>
                  </a:cubicBezTo>
                  <a:cubicBezTo>
                    <a:pt x="735" y="250"/>
                    <a:pt x="735" y="250"/>
                    <a:pt x="735" y="250"/>
                  </a:cubicBezTo>
                  <a:cubicBezTo>
                    <a:pt x="637" y="250"/>
                    <a:pt x="637" y="250"/>
                    <a:pt x="637" y="250"/>
                  </a:cubicBezTo>
                  <a:cubicBezTo>
                    <a:pt x="585" y="250"/>
                    <a:pt x="542" y="293"/>
                    <a:pt x="542" y="345"/>
                  </a:cubicBezTo>
                  <a:cubicBezTo>
                    <a:pt x="542" y="500"/>
                    <a:pt x="542" y="500"/>
                    <a:pt x="542" y="500"/>
                  </a:cubicBezTo>
                  <a:lnTo>
                    <a:pt x="341" y="500"/>
                  </a:lnTo>
                  <a:close/>
                  <a:moveTo>
                    <a:pt x="1460" y="824"/>
                  </a:moveTo>
                  <a:cubicBezTo>
                    <a:pt x="1460" y="852"/>
                    <a:pt x="1438" y="874"/>
                    <a:pt x="1410" y="874"/>
                  </a:cubicBezTo>
                  <a:cubicBezTo>
                    <a:pt x="1344" y="874"/>
                    <a:pt x="1344" y="874"/>
                    <a:pt x="1344" y="874"/>
                  </a:cubicBezTo>
                  <a:cubicBezTo>
                    <a:pt x="1323" y="874"/>
                    <a:pt x="1305" y="892"/>
                    <a:pt x="1305" y="913"/>
                  </a:cubicBezTo>
                  <a:cubicBezTo>
                    <a:pt x="1305" y="1030"/>
                    <a:pt x="1305" y="1030"/>
                    <a:pt x="1305" y="1030"/>
                  </a:cubicBezTo>
                  <a:cubicBezTo>
                    <a:pt x="1149" y="898"/>
                    <a:pt x="1149" y="898"/>
                    <a:pt x="1149" y="898"/>
                  </a:cubicBezTo>
                  <a:cubicBezTo>
                    <a:pt x="1131" y="883"/>
                    <a:pt x="1108" y="874"/>
                    <a:pt x="1084" y="874"/>
                  </a:cubicBezTo>
                  <a:cubicBezTo>
                    <a:pt x="637" y="874"/>
                    <a:pt x="637" y="874"/>
                    <a:pt x="637" y="874"/>
                  </a:cubicBezTo>
                  <a:cubicBezTo>
                    <a:pt x="610" y="874"/>
                    <a:pt x="587" y="852"/>
                    <a:pt x="587" y="824"/>
                  </a:cubicBezTo>
                  <a:cubicBezTo>
                    <a:pt x="587" y="345"/>
                    <a:pt x="587" y="345"/>
                    <a:pt x="587" y="345"/>
                  </a:cubicBezTo>
                  <a:cubicBezTo>
                    <a:pt x="587" y="318"/>
                    <a:pt x="610" y="295"/>
                    <a:pt x="637" y="295"/>
                  </a:cubicBezTo>
                  <a:cubicBezTo>
                    <a:pt x="1410" y="295"/>
                    <a:pt x="1410" y="295"/>
                    <a:pt x="1410" y="295"/>
                  </a:cubicBezTo>
                  <a:cubicBezTo>
                    <a:pt x="1438" y="295"/>
                    <a:pt x="1460" y="318"/>
                    <a:pt x="1460" y="345"/>
                  </a:cubicBezTo>
                  <a:lnTo>
                    <a:pt x="1460" y="8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2" name="Freeform 7"/>
            <p:cNvSpPr>
              <a:spLocks/>
            </p:cNvSpPr>
            <p:nvPr/>
          </p:nvSpPr>
          <p:spPr bwMode="auto">
            <a:xfrm>
              <a:off x="6208713" y="3227388"/>
              <a:ext cx="1833563" cy="173037"/>
            </a:xfrm>
            <a:custGeom>
              <a:avLst/>
              <a:gdLst>
                <a:gd name="T0" fmla="*/ 489 w 489"/>
                <a:gd name="T1" fmla="*/ 23 h 46"/>
                <a:gd name="T2" fmla="*/ 467 w 489"/>
                <a:gd name="T3" fmla="*/ 46 h 46"/>
                <a:gd name="T4" fmla="*/ 23 w 489"/>
                <a:gd name="T5" fmla="*/ 46 h 46"/>
                <a:gd name="T6" fmla="*/ 0 w 489"/>
                <a:gd name="T7" fmla="*/ 23 h 46"/>
                <a:gd name="T8" fmla="*/ 23 w 489"/>
                <a:gd name="T9" fmla="*/ 0 h 46"/>
                <a:gd name="T10" fmla="*/ 467 w 489"/>
                <a:gd name="T11" fmla="*/ 0 h 46"/>
                <a:gd name="T12" fmla="*/ 489 w 489"/>
                <a:gd name="T13" fmla="*/ 23 h 46"/>
              </a:gdLst>
              <a:ahLst/>
              <a:cxnLst>
                <a:cxn ang="0">
                  <a:pos x="T0" y="T1"/>
                </a:cxn>
                <a:cxn ang="0">
                  <a:pos x="T2" y="T3"/>
                </a:cxn>
                <a:cxn ang="0">
                  <a:pos x="T4" y="T5"/>
                </a:cxn>
                <a:cxn ang="0">
                  <a:pos x="T6" y="T7"/>
                </a:cxn>
                <a:cxn ang="0">
                  <a:pos x="T8" y="T9"/>
                </a:cxn>
                <a:cxn ang="0">
                  <a:pos x="T10" y="T11"/>
                </a:cxn>
                <a:cxn ang="0">
                  <a:pos x="T12" y="T13"/>
                </a:cxn>
              </a:cxnLst>
              <a:rect l="0" t="0" r="r" b="b"/>
              <a:pathLst>
                <a:path w="489" h="46">
                  <a:moveTo>
                    <a:pt x="489" y="23"/>
                  </a:moveTo>
                  <a:cubicBezTo>
                    <a:pt x="489" y="35"/>
                    <a:pt x="479" y="46"/>
                    <a:pt x="467" y="46"/>
                  </a:cubicBezTo>
                  <a:cubicBezTo>
                    <a:pt x="23" y="46"/>
                    <a:pt x="23" y="46"/>
                    <a:pt x="23" y="46"/>
                  </a:cubicBezTo>
                  <a:cubicBezTo>
                    <a:pt x="10" y="46"/>
                    <a:pt x="0" y="35"/>
                    <a:pt x="0" y="23"/>
                  </a:cubicBezTo>
                  <a:cubicBezTo>
                    <a:pt x="0" y="10"/>
                    <a:pt x="10" y="0"/>
                    <a:pt x="23" y="0"/>
                  </a:cubicBezTo>
                  <a:cubicBezTo>
                    <a:pt x="467" y="0"/>
                    <a:pt x="467" y="0"/>
                    <a:pt x="467" y="0"/>
                  </a:cubicBezTo>
                  <a:cubicBezTo>
                    <a:pt x="479" y="0"/>
                    <a:pt x="489" y="10"/>
                    <a:pt x="48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3" name="Freeform 8"/>
            <p:cNvSpPr>
              <a:spLocks/>
            </p:cNvSpPr>
            <p:nvPr/>
          </p:nvSpPr>
          <p:spPr bwMode="auto">
            <a:xfrm>
              <a:off x="6208713" y="3786188"/>
              <a:ext cx="1833563" cy="168275"/>
            </a:xfrm>
            <a:custGeom>
              <a:avLst/>
              <a:gdLst>
                <a:gd name="T0" fmla="*/ 489 w 489"/>
                <a:gd name="T1" fmla="*/ 22 h 45"/>
                <a:gd name="T2" fmla="*/ 467 w 489"/>
                <a:gd name="T3" fmla="*/ 45 h 45"/>
                <a:gd name="T4" fmla="*/ 23 w 489"/>
                <a:gd name="T5" fmla="*/ 45 h 45"/>
                <a:gd name="T6" fmla="*/ 0 w 489"/>
                <a:gd name="T7" fmla="*/ 22 h 45"/>
                <a:gd name="T8" fmla="*/ 23 w 489"/>
                <a:gd name="T9" fmla="*/ 0 h 45"/>
                <a:gd name="T10" fmla="*/ 467 w 489"/>
                <a:gd name="T11" fmla="*/ 0 h 45"/>
                <a:gd name="T12" fmla="*/ 489 w 489"/>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89" h="45">
                  <a:moveTo>
                    <a:pt x="489" y="22"/>
                  </a:moveTo>
                  <a:cubicBezTo>
                    <a:pt x="489" y="35"/>
                    <a:pt x="479" y="45"/>
                    <a:pt x="467" y="45"/>
                  </a:cubicBezTo>
                  <a:cubicBezTo>
                    <a:pt x="23" y="45"/>
                    <a:pt x="23" y="45"/>
                    <a:pt x="23" y="45"/>
                  </a:cubicBezTo>
                  <a:cubicBezTo>
                    <a:pt x="10" y="45"/>
                    <a:pt x="0" y="35"/>
                    <a:pt x="0" y="22"/>
                  </a:cubicBezTo>
                  <a:cubicBezTo>
                    <a:pt x="0" y="10"/>
                    <a:pt x="10" y="0"/>
                    <a:pt x="23" y="0"/>
                  </a:cubicBezTo>
                  <a:cubicBezTo>
                    <a:pt x="467" y="0"/>
                    <a:pt x="467" y="0"/>
                    <a:pt x="467" y="0"/>
                  </a:cubicBezTo>
                  <a:cubicBezTo>
                    <a:pt x="479" y="0"/>
                    <a:pt x="489" y="10"/>
                    <a:pt x="48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4" name="Freeform 9"/>
            <p:cNvSpPr>
              <a:spLocks/>
            </p:cNvSpPr>
            <p:nvPr/>
          </p:nvSpPr>
          <p:spPr bwMode="auto">
            <a:xfrm>
              <a:off x="3924301" y="1936750"/>
              <a:ext cx="1593850" cy="169862"/>
            </a:xfrm>
            <a:custGeom>
              <a:avLst/>
              <a:gdLst>
                <a:gd name="T0" fmla="*/ 425 w 425"/>
                <a:gd name="T1" fmla="*/ 22 h 45"/>
                <a:gd name="T2" fmla="*/ 403 w 425"/>
                <a:gd name="T3" fmla="*/ 45 h 45"/>
                <a:gd name="T4" fmla="*/ 23 w 425"/>
                <a:gd name="T5" fmla="*/ 45 h 45"/>
                <a:gd name="T6" fmla="*/ 0 w 425"/>
                <a:gd name="T7" fmla="*/ 22 h 45"/>
                <a:gd name="T8" fmla="*/ 23 w 425"/>
                <a:gd name="T9" fmla="*/ 0 h 45"/>
                <a:gd name="T10" fmla="*/ 403 w 425"/>
                <a:gd name="T11" fmla="*/ 0 h 45"/>
                <a:gd name="T12" fmla="*/ 425 w 425"/>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25" h="45">
                  <a:moveTo>
                    <a:pt x="425" y="22"/>
                  </a:moveTo>
                  <a:cubicBezTo>
                    <a:pt x="425" y="35"/>
                    <a:pt x="415" y="45"/>
                    <a:pt x="403" y="45"/>
                  </a:cubicBezTo>
                  <a:cubicBezTo>
                    <a:pt x="23" y="45"/>
                    <a:pt x="23" y="45"/>
                    <a:pt x="23" y="45"/>
                  </a:cubicBezTo>
                  <a:cubicBezTo>
                    <a:pt x="11" y="45"/>
                    <a:pt x="0" y="35"/>
                    <a:pt x="0" y="22"/>
                  </a:cubicBezTo>
                  <a:cubicBezTo>
                    <a:pt x="0" y="10"/>
                    <a:pt x="11" y="0"/>
                    <a:pt x="23" y="0"/>
                  </a:cubicBezTo>
                  <a:cubicBezTo>
                    <a:pt x="403" y="0"/>
                    <a:pt x="403" y="0"/>
                    <a:pt x="403" y="0"/>
                  </a:cubicBezTo>
                  <a:cubicBezTo>
                    <a:pt x="415" y="0"/>
                    <a:pt x="425" y="10"/>
                    <a:pt x="42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5" name="Freeform 10"/>
            <p:cNvSpPr>
              <a:spLocks/>
            </p:cNvSpPr>
            <p:nvPr/>
          </p:nvSpPr>
          <p:spPr bwMode="auto">
            <a:xfrm>
              <a:off x="3924301" y="2371725"/>
              <a:ext cx="1136650" cy="169862"/>
            </a:xfrm>
            <a:custGeom>
              <a:avLst/>
              <a:gdLst>
                <a:gd name="T0" fmla="*/ 303 w 303"/>
                <a:gd name="T1" fmla="*/ 23 h 45"/>
                <a:gd name="T2" fmla="*/ 281 w 303"/>
                <a:gd name="T3" fmla="*/ 45 h 45"/>
                <a:gd name="T4" fmla="*/ 23 w 303"/>
                <a:gd name="T5" fmla="*/ 45 h 45"/>
                <a:gd name="T6" fmla="*/ 0 w 303"/>
                <a:gd name="T7" fmla="*/ 23 h 45"/>
                <a:gd name="T8" fmla="*/ 23 w 303"/>
                <a:gd name="T9" fmla="*/ 0 h 45"/>
                <a:gd name="T10" fmla="*/ 281 w 303"/>
                <a:gd name="T11" fmla="*/ 0 h 45"/>
                <a:gd name="T12" fmla="*/ 303 w 303"/>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303" h="45">
                  <a:moveTo>
                    <a:pt x="303" y="23"/>
                  </a:moveTo>
                  <a:cubicBezTo>
                    <a:pt x="303" y="35"/>
                    <a:pt x="293" y="45"/>
                    <a:pt x="281" y="45"/>
                  </a:cubicBezTo>
                  <a:cubicBezTo>
                    <a:pt x="23" y="45"/>
                    <a:pt x="23" y="45"/>
                    <a:pt x="23" y="45"/>
                  </a:cubicBezTo>
                  <a:cubicBezTo>
                    <a:pt x="11" y="45"/>
                    <a:pt x="0" y="35"/>
                    <a:pt x="0" y="23"/>
                  </a:cubicBezTo>
                  <a:cubicBezTo>
                    <a:pt x="0" y="10"/>
                    <a:pt x="11" y="0"/>
                    <a:pt x="23" y="0"/>
                  </a:cubicBezTo>
                  <a:cubicBezTo>
                    <a:pt x="281" y="0"/>
                    <a:pt x="281" y="0"/>
                    <a:pt x="281" y="0"/>
                  </a:cubicBezTo>
                  <a:cubicBezTo>
                    <a:pt x="293" y="0"/>
                    <a:pt x="303" y="10"/>
                    <a:pt x="30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36" name="Freeform 6"/>
          <p:cNvSpPr>
            <a:spLocks/>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7" name="Freeform 11"/>
          <p:cNvSpPr>
            <a:spLocks/>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246959514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17"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2592288"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Objectives</a:t>
            </a:r>
            <a:endParaRPr lang="en-US" altLang="zh-CN"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sp>
        <p:nvSpPr>
          <p:cNvPr id="1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grpSp>
        <p:nvGrpSpPr>
          <p:cNvPr id="20" name="组合 19"/>
          <p:cNvGrpSpPr/>
          <p:nvPr userDrawn="1"/>
        </p:nvGrpSpPr>
        <p:grpSpPr>
          <a:xfrm>
            <a:off x="443372" y="440668"/>
            <a:ext cx="533970" cy="533470"/>
            <a:chOff x="2960687" y="4865687"/>
            <a:chExt cx="1698626" cy="1697038"/>
          </a:xfrm>
          <a:solidFill>
            <a:schemeClr val="bg1"/>
          </a:solidFill>
        </p:grpSpPr>
        <p:sp>
          <p:nvSpPr>
            <p:cNvPr id="21" name="Freeform 6"/>
            <p:cNvSpPr>
              <a:spLocks/>
            </p:cNvSpPr>
            <p:nvPr/>
          </p:nvSpPr>
          <p:spPr bwMode="auto">
            <a:xfrm>
              <a:off x="2960687" y="5251450"/>
              <a:ext cx="1311275" cy="1311275"/>
            </a:xfrm>
            <a:custGeom>
              <a:avLst/>
              <a:gdLst>
                <a:gd name="T0" fmla="*/ 1114 w 1293"/>
                <a:gd name="T1" fmla="*/ 294 h 1293"/>
                <a:gd name="T2" fmla="*/ 1233 w 1293"/>
                <a:gd name="T3" fmla="*/ 647 h 1293"/>
                <a:gd name="T4" fmla="*/ 647 w 1293"/>
                <a:gd name="T5" fmla="*/ 1233 h 1293"/>
                <a:gd name="T6" fmla="*/ 60 w 1293"/>
                <a:gd name="T7" fmla="*/ 647 h 1293"/>
                <a:gd name="T8" fmla="*/ 647 w 1293"/>
                <a:gd name="T9" fmla="*/ 60 h 1293"/>
                <a:gd name="T10" fmla="*/ 1001 w 1293"/>
                <a:gd name="T11" fmla="*/ 180 h 1293"/>
                <a:gd name="T12" fmla="*/ 1044 w 1293"/>
                <a:gd name="T13" fmla="*/ 137 h 1293"/>
                <a:gd name="T14" fmla="*/ 647 w 1293"/>
                <a:gd name="T15" fmla="*/ 0 h 1293"/>
                <a:gd name="T16" fmla="*/ 0 w 1293"/>
                <a:gd name="T17" fmla="*/ 647 h 1293"/>
                <a:gd name="T18" fmla="*/ 647 w 1293"/>
                <a:gd name="T19" fmla="*/ 1293 h 1293"/>
                <a:gd name="T20" fmla="*/ 1293 w 1293"/>
                <a:gd name="T21" fmla="*/ 647 h 1293"/>
                <a:gd name="T22" fmla="*/ 1157 w 1293"/>
                <a:gd name="T23" fmla="*/ 251 h 1293"/>
                <a:gd name="T24" fmla="*/ 1114 w 1293"/>
                <a:gd name="T25" fmla="*/ 29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3" h="1293">
                  <a:moveTo>
                    <a:pt x="1114" y="294"/>
                  </a:moveTo>
                  <a:cubicBezTo>
                    <a:pt x="1189" y="392"/>
                    <a:pt x="1233" y="514"/>
                    <a:pt x="1233" y="647"/>
                  </a:cubicBezTo>
                  <a:cubicBezTo>
                    <a:pt x="1233" y="970"/>
                    <a:pt x="970" y="1233"/>
                    <a:pt x="647" y="1233"/>
                  </a:cubicBezTo>
                  <a:cubicBezTo>
                    <a:pt x="323" y="1233"/>
                    <a:pt x="60" y="970"/>
                    <a:pt x="60" y="647"/>
                  </a:cubicBezTo>
                  <a:cubicBezTo>
                    <a:pt x="60" y="323"/>
                    <a:pt x="323" y="60"/>
                    <a:pt x="647" y="60"/>
                  </a:cubicBezTo>
                  <a:cubicBezTo>
                    <a:pt x="780" y="60"/>
                    <a:pt x="903" y="105"/>
                    <a:pt x="1001" y="180"/>
                  </a:cubicBezTo>
                  <a:cubicBezTo>
                    <a:pt x="1044" y="137"/>
                    <a:pt x="1044" y="137"/>
                    <a:pt x="1044" y="137"/>
                  </a:cubicBezTo>
                  <a:cubicBezTo>
                    <a:pt x="934" y="52"/>
                    <a:pt x="796" y="0"/>
                    <a:pt x="647" y="0"/>
                  </a:cubicBezTo>
                  <a:cubicBezTo>
                    <a:pt x="290" y="0"/>
                    <a:pt x="0" y="290"/>
                    <a:pt x="0" y="647"/>
                  </a:cubicBezTo>
                  <a:cubicBezTo>
                    <a:pt x="0" y="1003"/>
                    <a:pt x="290" y="1293"/>
                    <a:pt x="647" y="1293"/>
                  </a:cubicBezTo>
                  <a:cubicBezTo>
                    <a:pt x="1003" y="1293"/>
                    <a:pt x="1293" y="1003"/>
                    <a:pt x="1293" y="647"/>
                  </a:cubicBezTo>
                  <a:cubicBezTo>
                    <a:pt x="1293" y="498"/>
                    <a:pt x="1242" y="360"/>
                    <a:pt x="1157" y="251"/>
                  </a:cubicBezTo>
                  <a:lnTo>
                    <a:pt x="1114"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2" name="Freeform 7"/>
            <p:cNvSpPr>
              <a:spLocks/>
            </p:cNvSpPr>
            <p:nvPr/>
          </p:nvSpPr>
          <p:spPr bwMode="auto">
            <a:xfrm>
              <a:off x="3168650" y="5459413"/>
              <a:ext cx="895350" cy="895350"/>
            </a:xfrm>
            <a:custGeom>
              <a:avLst/>
              <a:gdLst>
                <a:gd name="T0" fmla="*/ 762 w 883"/>
                <a:gd name="T1" fmla="*/ 235 h 883"/>
                <a:gd name="T2" fmla="*/ 823 w 883"/>
                <a:gd name="T3" fmla="*/ 442 h 883"/>
                <a:gd name="T4" fmla="*/ 442 w 883"/>
                <a:gd name="T5" fmla="*/ 823 h 883"/>
                <a:gd name="T6" fmla="*/ 60 w 883"/>
                <a:gd name="T7" fmla="*/ 442 h 883"/>
                <a:gd name="T8" fmla="*/ 442 w 883"/>
                <a:gd name="T9" fmla="*/ 60 h 883"/>
                <a:gd name="T10" fmla="*/ 649 w 883"/>
                <a:gd name="T11" fmla="*/ 122 h 883"/>
                <a:gd name="T12" fmla="*/ 692 w 883"/>
                <a:gd name="T13" fmla="*/ 78 h 883"/>
                <a:gd name="T14" fmla="*/ 442 w 883"/>
                <a:gd name="T15" fmla="*/ 0 h 883"/>
                <a:gd name="T16" fmla="*/ 0 w 883"/>
                <a:gd name="T17" fmla="*/ 442 h 883"/>
                <a:gd name="T18" fmla="*/ 442 w 883"/>
                <a:gd name="T19" fmla="*/ 883 h 883"/>
                <a:gd name="T20" fmla="*/ 883 w 883"/>
                <a:gd name="T21" fmla="*/ 442 h 883"/>
                <a:gd name="T22" fmla="*/ 806 w 883"/>
                <a:gd name="T23" fmla="*/ 192 h 883"/>
                <a:gd name="T24" fmla="*/ 762 w 883"/>
                <a:gd name="T25" fmla="*/ 235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3" h="883">
                  <a:moveTo>
                    <a:pt x="762" y="235"/>
                  </a:moveTo>
                  <a:cubicBezTo>
                    <a:pt x="801" y="295"/>
                    <a:pt x="823" y="366"/>
                    <a:pt x="823" y="442"/>
                  </a:cubicBezTo>
                  <a:cubicBezTo>
                    <a:pt x="823" y="652"/>
                    <a:pt x="652" y="823"/>
                    <a:pt x="442" y="823"/>
                  </a:cubicBezTo>
                  <a:cubicBezTo>
                    <a:pt x="231" y="823"/>
                    <a:pt x="60" y="652"/>
                    <a:pt x="60" y="442"/>
                  </a:cubicBezTo>
                  <a:cubicBezTo>
                    <a:pt x="60" y="231"/>
                    <a:pt x="231" y="60"/>
                    <a:pt x="442" y="60"/>
                  </a:cubicBezTo>
                  <a:cubicBezTo>
                    <a:pt x="518" y="60"/>
                    <a:pt x="589" y="83"/>
                    <a:pt x="649" y="122"/>
                  </a:cubicBezTo>
                  <a:cubicBezTo>
                    <a:pt x="692" y="78"/>
                    <a:pt x="692" y="78"/>
                    <a:pt x="692" y="78"/>
                  </a:cubicBezTo>
                  <a:cubicBezTo>
                    <a:pt x="621" y="29"/>
                    <a:pt x="535" y="0"/>
                    <a:pt x="442" y="0"/>
                  </a:cubicBezTo>
                  <a:cubicBezTo>
                    <a:pt x="198" y="0"/>
                    <a:pt x="0" y="198"/>
                    <a:pt x="0" y="442"/>
                  </a:cubicBezTo>
                  <a:cubicBezTo>
                    <a:pt x="0" y="685"/>
                    <a:pt x="198" y="883"/>
                    <a:pt x="442" y="883"/>
                  </a:cubicBezTo>
                  <a:cubicBezTo>
                    <a:pt x="685" y="883"/>
                    <a:pt x="883" y="685"/>
                    <a:pt x="883" y="442"/>
                  </a:cubicBezTo>
                  <a:cubicBezTo>
                    <a:pt x="883" y="349"/>
                    <a:pt x="855" y="263"/>
                    <a:pt x="806" y="192"/>
                  </a:cubicBezTo>
                  <a:lnTo>
                    <a:pt x="762"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3" name="Freeform 8"/>
            <p:cNvSpPr>
              <a:spLocks/>
            </p:cNvSpPr>
            <p:nvPr/>
          </p:nvSpPr>
          <p:spPr bwMode="auto">
            <a:xfrm>
              <a:off x="3384550" y="5675313"/>
              <a:ext cx="463550" cy="463550"/>
            </a:xfrm>
            <a:custGeom>
              <a:avLst/>
              <a:gdLst>
                <a:gd name="T0" fmla="*/ 390 w 457"/>
                <a:gd name="T1" fmla="*/ 181 h 457"/>
                <a:gd name="T2" fmla="*/ 397 w 457"/>
                <a:gd name="T3" fmla="*/ 229 h 457"/>
                <a:gd name="T4" fmla="*/ 229 w 457"/>
                <a:gd name="T5" fmla="*/ 397 h 457"/>
                <a:gd name="T6" fmla="*/ 60 w 457"/>
                <a:gd name="T7" fmla="*/ 229 h 457"/>
                <a:gd name="T8" fmla="*/ 229 w 457"/>
                <a:gd name="T9" fmla="*/ 60 h 457"/>
                <a:gd name="T10" fmla="*/ 277 w 457"/>
                <a:gd name="T11" fmla="*/ 67 h 457"/>
                <a:gd name="T12" fmla="*/ 324 w 457"/>
                <a:gd name="T13" fmla="*/ 21 h 457"/>
                <a:gd name="T14" fmla="*/ 229 w 457"/>
                <a:gd name="T15" fmla="*/ 0 h 457"/>
                <a:gd name="T16" fmla="*/ 0 w 457"/>
                <a:gd name="T17" fmla="*/ 229 h 457"/>
                <a:gd name="T18" fmla="*/ 229 w 457"/>
                <a:gd name="T19" fmla="*/ 457 h 457"/>
                <a:gd name="T20" fmla="*/ 457 w 457"/>
                <a:gd name="T21" fmla="*/ 229 h 457"/>
                <a:gd name="T22" fmla="*/ 437 w 457"/>
                <a:gd name="T23" fmla="*/ 134 h 457"/>
                <a:gd name="T24" fmla="*/ 390 w 457"/>
                <a:gd name="T25" fmla="*/ 18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7" h="457">
                  <a:moveTo>
                    <a:pt x="390" y="181"/>
                  </a:moveTo>
                  <a:cubicBezTo>
                    <a:pt x="395" y="196"/>
                    <a:pt x="397" y="212"/>
                    <a:pt x="397" y="229"/>
                  </a:cubicBezTo>
                  <a:cubicBezTo>
                    <a:pt x="397" y="322"/>
                    <a:pt x="322" y="397"/>
                    <a:pt x="229" y="397"/>
                  </a:cubicBezTo>
                  <a:cubicBezTo>
                    <a:pt x="136" y="397"/>
                    <a:pt x="60" y="322"/>
                    <a:pt x="60" y="229"/>
                  </a:cubicBezTo>
                  <a:cubicBezTo>
                    <a:pt x="60" y="136"/>
                    <a:pt x="136" y="60"/>
                    <a:pt x="229" y="60"/>
                  </a:cubicBezTo>
                  <a:cubicBezTo>
                    <a:pt x="245" y="60"/>
                    <a:pt x="262" y="63"/>
                    <a:pt x="277" y="67"/>
                  </a:cubicBezTo>
                  <a:cubicBezTo>
                    <a:pt x="324" y="21"/>
                    <a:pt x="324" y="21"/>
                    <a:pt x="324" y="21"/>
                  </a:cubicBezTo>
                  <a:cubicBezTo>
                    <a:pt x="295" y="8"/>
                    <a:pt x="263" y="0"/>
                    <a:pt x="229" y="0"/>
                  </a:cubicBezTo>
                  <a:cubicBezTo>
                    <a:pt x="103" y="0"/>
                    <a:pt x="0" y="103"/>
                    <a:pt x="0" y="229"/>
                  </a:cubicBezTo>
                  <a:cubicBezTo>
                    <a:pt x="0" y="355"/>
                    <a:pt x="103" y="457"/>
                    <a:pt x="229" y="457"/>
                  </a:cubicBezTo>
                  <a:cubicBezTo>
                    <a:pt x="355" y="457"/>
                    <a:pt x="457" y="355"/>
                    <a:pt x="457" y="229"/>
                  </a:cubicBezTo>
                  <a:cubicBezTo>
                    <a:pt x="457" y="195"/>
                    <a:pt x="450" y="163"/>
                    <a:pt x="437" y="134"/>
                  </a:cubicBezTo>
                  <a:lnTo>
                    <a:pt x="390"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4" name="Freeform 9"/>
            <p:cNvSpPr>
              <a:spLocks/>
            </p:cNvSpPr>
            <p:nvPr/>
          </p:nvSpPr>
          <p:spPr bwMode="auto">
            <a:xfrm>
              <a:off x="3582988" y="5092700"/>
              <a:ext cx="850900" cy="844550"/>
            </a:xfrm>
            <a:custGeom>
              <a:avLst/>
              <a:gdLst>
                <a:gd name="T0" fmla="*/ 33 w 839"/>
                <a:gd name="T1" fmla="*/ 834 h 834"/>
                <a:gd name="T2" fmla="*/ 11 w 839"/>
                <a:gd name="T3" fmla="*/ 825 h 834"/>
                <a:gd name="T4" fmla="*/ 11 w 839"/>
                <a:gd name="T5" fmla="*/ 782 h 834"/>
                <a:gd name="T6" fmla="*/ 785 w 839"/>
                <a:gd name="T7" fmla="*/ 12 h 834"/>
                <a:gd name="T8" fmla="*/ 827 w 839"/>
                <a:gd name="T9" fmla="*/ 12 h 834"/>
                <a:gd name="T10" fmla="*/ 827 w 839"/>
                <a:gd name="T11" fmla="*/ 54 h 834"/>
                <a:gd name="T12" fmla="*/ 54 w 839"/>
                <a:gd name="T13" fmla="*/ 825 h 834"/>
                <a:gd name="T14" fmla="*/ 33 w 839"/>
                <a:gd name="T15" fmla="*/ 834 h 8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834">
                  <a:moveTo>
                    <a:pt x="33" y="834"/>
                  </a:moveTo>
                  <a:cubicBezTo>
                    <a:pt x="25" y="834"/>
                    <a:pt x="17" y="831"/>
                    <a:pt x="11" y="825"/>
                  </a:cubicBezTo>
                  <a:cubicBezTo>
                    <a:pt x="0" y="813"/>
                    <a:pt x="0" y="794"/>
                    <a:pt x="11" y="782"/>
                  </a:cubicBezTo>
                  <a:cubicBezTo>
                    <a:pt x="785" y="12"/>
                    <a:pt x="785" y="12"/>
                    <a:pt x="785" y="12"/>
                  </a:cubicBezTo>
                  <a:cubicBezTo>
                    <a:pt x="796" y="0"/>
                    <a:pt x="815" y="0"/>
                    <a:pt x="827" y="12"/>
                  </a:cubicBezTo>
                  <a:cubicBezTo>
                    <a:pt x="839" y="24"/>
                    <a:pt x="839" y="43"/>
                    <a:pt x="827" y="54"/>
                  </a:cubicBezTo>
                  <a:cubicBezTo>
                    <a:pt x="54" y="825"/>
                    <a:pt x="54" y="825"/>
                    <a:pt x="54" y="825"/>
                  </a:cubicBezTo>
                  <a:cubicBezTo>
                    <a:pt x="48" y="831"/>
                    <a:pt x="40" y="834"/>
                    <a:pt x="33" y="8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5" name="Freeform 10"/>
            <p:cNvSpPr>
              <a:spLocks noEditPoints="1"/>
            </p:cNvSpPr>
            <p:nvPr/>
          </p:nvSpPr>
          <p:spPr bwMode="auto">
            <a:xfrm>
              <a:off x="4140200" y="4865687"/>
              <a:ext cx="301625" cy="500063"/>
            </a:xfrm>
            <a:custGeom>
              <a:avLst/>
              <a:gdLst>
                <a:gd name="T0" fmla="*/ 50 w 298"/>
                <a:gd name="T1" fmla="*/ 492 h 492"/>
                <a:gd name="T2" fmla="*/ 40 w 298"/>
                <a:gd name="T3" fmla="*/ 490 h 492"/>
                <a:gd name="T4" fmla="*/ 20 w 298"/>
                <a:gd name="T5" fmla="*/ 464 h 492"/>
                <a:gd name="T6" fmla="*/ 1 w 298"/>
                <a:gd name="T7" fmla="*/ 252 h 492"/>
                <a:gd name="T8" fmla="*/ 10 w 298"/>
                <a:gd name="T9" fmla="*/ 228 h 492"/>
                <a:gd name="T10" fmla="*/ 227 w 298"/>
                <a:gd name="T11" fmla="*/ 11 h 492"/>
                <a:gd name="T12" fmla="*/ 259 w 298"/>
                <a:gd name="T13" fmla="*/ 4 h 492"/>
                <a:gd name="T14" fmla="*/ 278 w 298"/>
                <a:gd name="T15" fmla="*/ 29 h 492"/>
                <a:gd name="T16" fmla="*/ 297 w 298"/>
                <a:gd name="T17" fmla="*/ 242 h 492"/>
                <a:gd name="T18" fmla="*/ 289 w 298"/>
                <a:gd name="T19" fmla="*/ 266 h 492"/>
                <a:gd name="T20" fmla="*/ 71 w 298"/>
                <a:gd name="T21" fmla="*/ 483 h 492"/>
                <a:gd name="T22" fmla="*/ 50 w 298"/>
                <a:gd name="T23" fmla="*/ 492 h 492"/>
                <a:gd name="T24" fmla="*/ 62 w 298"/>
                <a:gd name="T25" fmla="*/ 260 h 492"/>
                <a:gd name="T26" fmla="*/ 74 w 298"/>
                <a:gd name="T27" fmla="*/ 395 h 492"/>
                <a:gd name="T28" fmla="*/ 236 w 298"/>
                <a:gd name="T29" fmla="*/ 233 h 492"/>
                <a:gd name="T30" fmla="*/ 224 w 298"/>
                <a:gd name="T31" fmla="*/ 99 h 492"/>
                <a:gd name="T32" fmla="*/ 62 w 298"/>
                <a:gd name="T33" fmla="*/ 26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8" h="492">
                  <a:moveTo>
                    <a:pt x="50" y="492"/>
                  </a:moveTo>
                  <a:cubicBezTo>
                    <a:pt x="46" y="492"/>
                    <a:pt x="43" y="491"/>
                    <a:pt x="40" y="490"/>
                  </a:cubicBezTo>
                  <a:cubicBezTo>
                    <a:pt x="29" y="486"/>
                    <a:pt x="21" y="476"/>
                    <a:pt x="20" y="464"/>
                  </a:cubicBezTo>
                  <a:cubicBezTo>
                    <a:pt x="1" y="252"/>
                    <a:pt x="1" y="252"/>
                    <a:pt x="1" y="252"/>
                  </a:cubicBezTo>
                  <a:cubicBezTo>
                    <a:pt x="0" y="243"/>
                    <a:pt x="3" y="234"/>
                    <a:pt x="10" y="228"/>
                  </a:cubicBezTo>
                  <a:cubicBezTo>
                    <a:pt x="227" y="11"/>
                    <a:pt x="227" y="11"/>
                    <a:pt x="227" y="11"/>
                  </a:cubicBezTo>
                  <a:cubicBezTo>
                    <a:pt x="235" y="2"/>
                    <a:pt x="248" y="0"/>
                    <a:pt x="259" y="4"/>
                  </a:cubicBezTo>
                  <a:cubicBezTo>
                    <a:pt x="270" y="7"/>
                    <a:pt x="277" y="17"/>
                    <a:pt x="278" y="29"/>
                  </a:cubicBezTo>
                  <a:cubicBezTo>
                    <a:pt x="297" y="242"/>
                    <a:pt x="297" y="242"/>
                    <a:pt x="297" y="242"/>
                  </a:cubicBezTo>
                  <a:cubicBezTo>
                    <a:pt x="298" y="251"/>
                    <a:pt x="295" y="259"/>
                    <a:pt x="289" y="266"/>
                  </a:cubicBezTo>
                  <a:cubicBezTo>
                    <a:pt x="71" y="483"/>
                    <a:pt x="71" y="483"/>
                    <a:pt x="71" y="483"/>
                  </a:cubicBezTo>
                  <a:cubicBezTo>
                    <a:pt x="65" y="489"/>
                    <a:pt x="58" y="492"/>
                    <a:pt x="50" y="492"/>
                  </a:cubicBezTo>
                  <a:close/>
                  <a:moveTo>
                    <a:pt x="62" y="260"/>
                  </a:moveTo>
                  <a:cubicBezTo>
                    <a:pt x="74" y="395"/>
                    <a:pt x="74" y="395"/>
                    <a:pt x="74" y="395"/>
                  </a:cubicBezTo>
                  <a:cubicBezTo>
                    <a:pt x="236" y="233"/>
                    <a:pt x="236" y="233"/>
                    <a:pt x="236" y="233"/>
                  </a:cubicBezTo>
                  <a:cubicBezTo>
                    <a:pt x="224" y="99"/>
                    <a:pt x="224" y="99"/>
                    <a:pt x="224" y="99"/>
                  </a:cubicBezTo>
                  <a:lnTo>
                    <a:pt x="62" y="2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6" name="Freeform 11"/>
            <p:cNvSpPr>
              <a:spLocks noEditPoints="1"/>
            </p:cNvSpPr>
            <p:nvPr/>
          </p:nvSpPr>
          <p:spPr bwMode="auto">
            <a:xfrm>
              <a:off x="4157663" y="5083175"/>
              <a:ext cx="501650" cy="301625"/>
            </a:xfrm>
            <a:custGeom>
              <a:avLst/>
              <a:gdLst>
                <a:gd name="T0" fmla="*/ 245 w 494"/>
                <a:gd name="T1" fmla="*/ 297 h 297"/>
                <a:gd name="T2" fmla="*/ 242 w 494"/>
                <a:gd name="T3" fmla="*/ 296 h 297"/>
                <a:gd name="T4" fmla="*/ 29 w 494"/>
                <a:gd name="T5" fmla="*/ 278 h 297"/>
                <a:gd name="T6" fmla="*/ 4 w 494"/>
                <a:gd name="T7" fmla="*/ 258 h 297"/>
                <a:gd name="T8" fmla="*/ 11 w 494"/>
                <a:gd name="T9" fmla="*/ 226 h 297"/>
                <a:gd name="T10" fmla="*/ 228 w 494"/>
                <a:gd name="T11" fmla="*/ 9 h 297"/>
                <a:gd name="T12" fmla="*/ 252 w 494"/>
                <a:gd name="T13" fmla="*/ 0 h 297"/>
                <a:gd name="T14" fmla="*/ 464 w 494"/>
                <a:gd name="T15" fmla="*/ 19 h 297"/>
                <a:gd name="T16" fmla="*/ 490 w 494"/>
                <a:gd name="T17" fmla="*/ 39 h 297"/>
                <a:gd name="T18" fmla="*/ 483 w 494"/>
                <a:gd name="T19" fmla="*/ 70 h 297"/>
                <a:gd name="T20" fmla="*/ 266 w 494"/>
                <a:gd name="T21" fmla="*/ 288 h 297"/>
                <a:gd name="T22" fmla="*/ 245 w 494"/>
                <a:gd name="T23" fmla="*/ 297 h 297"/>
                <a:gd name="T24" fmla="*/ 99 w 494"/>
                <a:gd name="T25" fmla="*/ 223 h 297"/>
                <a:gd name="T26" fmla="*/ 233 w 494"/>
                <a:gd name="T27" fmla="*/ 235 h 297"/>
                <a:gd name="T28" fmla="*/ 395 w 494"/>
                <a:gd name="T29" fmla="*/ 73 h 297"/>
                <a:gd name="T30" fmla="*/ 261 w 494"/>
                <a:gd name="T31" fmla="*/ 62 h 297"/>
                <a:gd name="T32" fmla="*/ 99 w 494"/>
                <a:gd name="T33" fmla="*/ 22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4" h="297">
                  <a:moveTo>
                    <a:pt x="245" y="297"/>
                  </a:moveTo>
                  <a:cubicBezTo>
                    <a:pt x="244" y="297"/>
                    <a:pt x="243" y="297"/>
                    <a:pt x="242" y="296"/>
                  </a:cubicBezTo>
                  <a:cubicBezTo>
                    <a:pt x="29" y="278"/>
                    <a:pt x="29" y="278"/>
                    <a:pt x="29" y="278"/>
                  </a:cubicBezTo>
                  <a:cubicBezTo>
                    <a:pt x="18" y="277"/>
                    <a:pt x="8" y="269"/>
                    <a:pt x="4" y="258"/>
                  </a:cubicBezTo>
                  <a:cubicBezTo>
                    <a:pt x="0" y="247"/>
                    <a:pt x="2" y="235"/>
                    <a:pt x="11" y="226"/>
                  </a:cubicBezTo>
                  <a:cubicBezTo>
                    <a:pt x="228" y="9"/>
                    <a:pt x="228" y="9"/>
                    <a:pt x="228" y="9"/>
                  </a:cubicBezTo>
                  <a:cubicBezTo>
                    <a:pt x="234" y="3"/>
                    <a:pt x="243" y="0"/>
                    <a:pt x="252" y="0"/>
                  </a:cubicBezTo>
                  <a:cubicBezTo>
                    <a:pt x="464" y="19"/>
                    <a:pt x="464" y="19"/>
                    <a:pt x="464" y="19"/>
                  </a:cubicBezTo>
                  <a:cubicBezTo>
                    <a:pt x="476" y="20"/>
                    <a:pt x="486" y="28"/>
                    <a:pt x="490" y="39"/>
                  </a:cubicBezTo>
                  <a:cubicBezTo>
                    <a:pt x="494" y="50"/>
                    <a:pt x="491" y="62"/>
                    <a:pt x="483" y="70"/>
                  </a:cubicBezTo>
                  <a:cubicBezTo>
                    <a:pt x="266" y="288"/>
                    <a:pt x="266" y="288"/>
                    <a:pt x="266" y="288"/>
                  </a:cubicBezTo>
                  <a:cubicBezTo>
                    <a:pt x="260" y="293"/>
                    <a:pt x="252" y="297"/>
                    <a:pt x="245" y="297"/>
                  </a:cubicBezTo>
                  <a:close/>
                  <a:moveTo>
                    <a:pt x="99" y="223"/>
                  </a:moveTo>
                  <a:cubicBezTo>
                    <a:pt x="233" y="235"/>
                    <a:pt x="233" y="235"/>
                    <a:pt x="233" y="235"/>
                  </a:cubicBezTo>
                  <a:cubicBezTo>
                    <a:pt x="395" y="73"/>
                    <a:pt x="395" y="73"/>
                    <a:pt x="395" y="73"/>
                  </a:cubicBezTo>
                  <a:cubicBezTo>
                    <a:pt x="261" y="62"/>
                    <a:pt x="261" y="62"/>
                    <a:pt x="261" y="62"/>
                  </a:cubicBezTo>
                  <a:lnTo>
                    <a:pt x="99"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grpSp>
      <p:sp>
        <p:nvSpPr>
          <p:cNvPr id="27" name="Freeform 6"/>
          <p:cNvSpPr>
            <a:spLocks/>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sp>
        <p:nvSpPr>
          <p:cNvPr id="28" name="Freeform 11"/>
          <p:cNvSpPr>
            <a:spLocks/>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sp>
        <p:nvSpPr>
          <p:cNvPr id="30" name="内容占位符 6"/>
          <p:cNvSpPr>
            <a:spLocks noGrp="1"/>
          </p:cNvSpPr>
          <p:nvPr>
            <p:ph sz="quarter" idx="11" hasCustomPrompt="1"/>
          </p:nvPr>
        </p:nvSpPr>
        <p:spPr>
          <a:xfrm>
            <a:off x="451202" y="1233276"/>
            <a:ext cx="11306175" cy="4680000"/>
          </a:xfrm>
          <a:prstGeom prst="rect">
            <a:avLst/>
          </a:prstGeom>
        </p:spPr>
        <p:txBody>
          <a:bodyPr/>
          <a:lstStyle>
            <a:lvl1pPr marL="301625" marR="0" indent="-301625" algn="just" defTabSz="801688" rtl="0" eaLnBrk="1" fontAlgn="ctr" latinLnBrk="0" hangingPunct="1">
              <a:lnSpc>
                <a:spcPct val="140000"/>
              </a:lnSpc>
              <a:spcBef>
                <a:spcPct val="30000"/>
              </a:spcBef>
              <a:spcAft>
                <a:spcPct val="0"/>
              </a:spcAft>
              <a:buClr>
                <a:schemeClr val="tx1"/>
              </a:buClr>
              <a:buSzPct val="50000"/>
              <a:buFont typeface="Wingdings" pitchFamily="2" charset="2"/>
              <a:buChar char="l"/>
              <a:tabLst/>
              <a:defRPr kumimoji="0" lang="en-US" altLang="zh-CN" sz="2200" b="0" i="0" u="none" strike="noStrike" kern="0" cap="none" spc="0" normalizeH="0" baseline="0" noProof="0"/>
            </a:lvl1pPr>
            <a:lvl2pPr algn="just">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marL="301625" marR="0" lvl="0" indent="-301625" algn="just" defTabSz="801688" rtl="0" eaLnBrk="1" fontAlgn="ctr" latinLnBrk="0" hangingPunct="1">
              <a:lnSpc>
                <a:spcPct val="140000"/>
              </a:lnSpc>
              <a:spcBef>
                <a:spcPct val="30000"/>
              </a:spcBef>
              <a:spcAft>
                <a:spcPct val="0"/>
              </a:spcAft>
              <a:buClr>
                <a:schemeClr val="tx1"/>
              </a:buClr>
              <a:buSzPct val="50000"/>
              <a:buFont typeface="Wingdings" pitchFamily="2" charset="2"/>
              <a:buChar char="l"/>
              <a:tabLst/>
              <a:defRPr/>
            </a:pPr>
            <a:r>
              <a:rPr kumimoji="0" lang="en-US" altLang="zh-CN" sz="2200" b="0" i="0" u="none" strike="noStrike" kern="0" cap="none" spc="0" normalizeH="0" baseline="0" noProof="0" dirty="0" smtClean="0">
                <a:ln>
                  <a:noFill/>
                </a:ln>
                <a:solidFill>
                  <a:srgbClr val="000000"/>
                </a:solidFill>
                <a:effectLst/>
                <a:uLnTx/>
                <a:uFillTx/>
                <a:latin typeface="+mn-lt"/>
                <a:ea typeface="+mn-ea"/>
                <a:cs typeface="+mn-cs"/>
              </a:rPr>
              <a:t>On completion of this course, you will be able to:</a:t>
            </a:r>
            <a:endParaRPr lang="zh-CN" altLang="en-US" dirty="0" smtClean="0"/>
          </a:p>
          <a:p>
            <a:pPr lvl="1"/>
            <a:r>
              <a:rPr lang="zh-CN" altLang="en-US" dirty="0" smtClean="0"/>
              <a:t>第二</a:t>
            </a:r>
            <a:r>
              <a:rPr lang="zh-CN" altLang="en-US" dirty="0"/>
              <a:t>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9007277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26"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2232248" cy="639559"/>
          </a:xfrm>
          <a:prstGeom prst="rect">
            <a:avLst/>
          </a:prstGeom>
          <a:noFill/>
          <a:ln w="9525">
            <a:noFill/>
            <a:miter lim="800000"/>
            <a:headEnd/>
            <a:tailEnd/>
          </a:ln>
        </p:spPr>
        <p:txBody>
          <a:bodyPr wrap="square" lIns="99980" tIns="49987" rIns="99980" bIns="49987" rtlCol="0">
            <a:spAutoFit/>
          </a:bodyPr>
          <a:lstStyle/>
          <a:p>
            <a:pPr algn="l" defTabSz="1001624" eaLnBrk="0" fontAlgn="ctr" hangingPunct="0"/>
            <a:r>
              <a:rPr lang="en-US" altLang="zh-CN" sz="3500" b="1" kern="1200"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Contents</a:t>
            </a:r>
            <a:endParaRPr lang="en-US" altLang="zh-CN" sz="3500" b="1"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7"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8"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29" name="组合 28"/>
          <p:cNvGrpSpPr/>
          <p:nvPr userDrawn="1"/>
        </p:nvGrpSpPr>
        <p:grpSpPr>
          <a:xfrm>
            <a:off x="587388" y="515379"/>
            <a:ext cx="358335" cy="426359"/>
            <a:chOff x="3295650" y="230188"/>
            <a:chExt cx="936625" cy="1114426"/>
          </a:xfrm>
          <a:solidFill>
            <a:schemeClr val="bg1"/>
          </a:solidFill>
        </p:grpSpPr>
        <p:sp>
          <p:nvSpPr>
            <p:cNvPr id="30" name="Rectangle 16"/>
            <p:cNvSpPr>
              <a:spLocks noChangeArrowheads="1"/>
            </p:cNvSpPr>
            <p:nvPr/>
          </p:nvSpPr>
          <p:spPr bwMode="auto">
            <a:xfrm>
              <a:off x="3959225" y="876301"/>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1" name="Rectangle 17"/>
            <p:cNvSpPr>
              <a:spLocks noChangeArrowheads="1"/>
            </p:cNvSpPr>
            <p:nvPr/>
          </p:nvSpPr>
          <p:spPr bwMode="auto">
            <a:xfrm>
              <a:off x="3959225" y="777876"/>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2" name="Rectangle 18"/>
            <p:cNvSpPr>
              <a:spLocks noChangeArrowheads="1"/>
            </p:cNvSpPr>
            <p:nvPr/>
          </p:nvSpPr>
          <p:spPr bwMode="auto">
            <a:xfrm>
              <a:off x="3959225" y="67786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3" name="Rectangle 19"/>
            <p:cNvSpPr>
              <a:spLocks noChangeArrowheads="1"/>
            </p:cNvSpPr>
            <p:nvPr/>
          </p:nvSpPr>
          <p:spPr bwMode="auto">
            <a:xfrm>
              <a:off x="3959225" y="582613"/>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4" name="Rectangle 20"/>
            <p:cNvSpPr>
              <a:spLocks noChangeArrowheads="1"/>
            </p:cNvSpPr>
            <p:nvPr/>
          </p:nvSpPr>
          <p:spPr bwMode="auto">
            <a:xfrm>
              <a:off x="3676650" y="1101726"/>
              <a:ext cx="469900"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5" name="Rectangle 21"/>
            <p:cNvSpPr>
              <a:spLocks noChangeArrowheads="1"/>
            </p:cNvSpPr>
            <p:nvPr/>
          </p:nvSpPr>
          <p:spPr bwMode="auto">
            <a:xfrm>
              <a:off x="3676650" y="1198563"/>
              <a:ext cx="46990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6" name="Freeform 22"/>
            <p:cNvSpPr>
              <a:spLocks/>
            </p:cNvSpPr>
            <p:nvPr/>
          </p:nvSpPr>
          <p:spPr bwMode="auto">
            <a:xfrm>
              <a:off x="3590925" y="482601"/>
              <a:ext cx="641350" cy="862013"/>
            </a:xfrm>
            <a:custGeom>
              <a:avLst/>
              <a:gdLst>
                <a:gd name="T0" fmla="*/ 229 w 404"/>
                <a:gd name="T1" fmla="*/ 0 h 543"/>
                <a:gd name="T2" fmla="*/ 229 w 404"/>
                <a:gd name="T3" fmla="*/ 30 h 543"/>
                <a:gd name="T4" fmla="*/ 373 w 404"/>
                <a:gd name="T5" fmla="*/ 30 h 543"/>
                <a:gd name="T6" fmla="*/ 373 w 404"/>
                <a:gd name="T7" fmla="*/ 513 h 543"/>
                <a:gd name="T8" fmla="*/ 33 w 404"/>
                <a:gd name="T9" fmla="*/ 513 h 543"/>
                <a:gd name="T10" fmla="*/ 31 w 404"/>
                <a:gd name="T11" fmla="*/ 387 h 543"/>
                <a:gd name="T12" fmla="*/ 0 w 404"/>
                <a:gd name="T13" fmla="*/ 387 h 543"/>
                <a:gd name="T14" fmla="*/ 0 w 404"/>
                <a:gd name="T15" fmla="*/ 543 h 543"/>
                <a:gd name="T16" fmla="*/ 404 w 404"/>
                <a:gd name="T17" fmla="*/ 543 h 543"/>
                <a:gd name="T18" fmla="*/ 404 w 404"/>
                <a:gd name="T19" fmla="*/ 0 h 543"/>
                <a:gd name="T20" fmla="*/ 229 w 404"/>
                <a:gd name="T21"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4" h="543">
                  <a:moveTo>
                    <a:pt x="229" y="0"/>
                  </a:moveTo>
                  <a:lnTo>
                    <a:pt x="229" y="30"/>
                  </a:lnTo>
                  <a:lnTo>
                    <a:pt x="373" y="30"/>
                  </a:lnTo>
                  <a:lnTo>
                    <a:pt x="373" y="513"/>
                  </a:lnTo>
                  <a:lnTo>
                    <a:pt x="33" y="513"/>
                  </a:lnTo>
                  <a:lnTo>
                    <a:pt x="31" y="387"/>
                  </a:lnTo>
                  <a:lnTo>
                    <a:pt x="0" y="387"/>
                  </a:lnTo>
                  <a:lnTo>
                    <a:pt x="0" y="543"/>
                  </a:lnTo>
                  <a:lnTo>
                    <a:pt x="404" y="543"/>
                  </a:lnTo>
                  <a:lnTo>
                    <a:pt x="404" y="0"/>
                  </a:lnTo>
                  <a:lnTo>
                    <a:pt x="2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7" name="Rectangle 23"/>
            <p:cNvSpPr>
              <a:spLocks noChangeArrowheads="1"/>
            </p:cNvSpPr>
            <p:nvPr/>
          </p:nvSpPr>
          <p:spPr bwMode="auto">
            <a:xfrm>
              <a:off x="3959225" y="98901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8" name="Freeform 24"/>
            <p:cNvSpPr>
              <a:spLocks noEditPoints="1"/>
            </p:cNvSpPr>
            <p:nvPr/>
          </p:nvSpPr>
          <p:spPr bwMode="auto">
            <a:xfrm>
              <a:off x="3295650" y="230188"/>
              <a:ext cx="639763" cy="852488"/>
            </a:xfrm>
            <a:custGeom>
              <a:avLst/>
              <a:gdLst>
                <a:gd name="T0" fmla="*/ 403 w 403"/>
                <a:gd name="T1" fmla="*/ 0 h 537"/>
                <a:gd name="T2" fmla="*/ 0 w 403"/>
                <a:gd name="T3" fmla="*/ 0 h 537"/>
                <a:gd name="T4" fmla="*/ 0 w 403"/>
                <a:gd name="T5" fmla="*/ 447 h 537"/>
                <a:gd name="T6" fmla="*/ 92 w 403"/>
                <a:gd name="T7" fmla="*/ 537 h 537"/>
                <a:gd name="T8" fmla="*/ 403 w 403"/>
                <a:gd name="T9" fmla="*/ 537 h 537"/>
                <a:gd name="T10" fmla="*/ 403 w 403"/>
                <a:gd name="T11" fmla="*/ 0 h 537"/>
                <a:gd name="T12" fmla="*/ 373 w 403"/>
                <a:gd name="T13" fmla="*/ 508 h 537"/>
                <a:gd name="T14" fmla="*/ 108 w 403"/>
                <a:gd name="T15" fmla="*/ 508 h 537"/>
                <a:gd name="T16" fmla="*/ 108 w 403"/>
                <a:gd name="T17" fmla="*/ 433 h 537"/>
                <a:gd name="T18" fmla="*/ 30 w 403"/>
                <a:gd name="T19" fmla="*/ 433 h 537"/>
                <a:gd name="T20" fmla="*/ 30 w 403"/>
                <a:gd name="T21" fmla="*/ 31 h 537"/>
                <a:gd name="T22" fmla="*/ 373 w 403"/>
                <a:gd name="T23" fmla="*/ 31 h 537"/>
                <a:gd name="T24" fmla="*/ 373 w 403"/>
                <a:gd name="T25" fmla="*/ 50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3" h="537">
                  <a:moveTo>
                    <a:pt x="403" y="0"/>
                  </a:moveTo>
                  <a:lnTo>
                    <a:pt x="0" y="0"/>
                  </a:lnTo>
                  <a:lnTo>
                    <a:pt x="0" y="447"/>
                  </a:lnTo>
                  <a:lnTo>
                    <a:pt x="92" y="537"/>
                  </a:lnTo>
                  <a:lnTo>
                    <a:pt x="403" y="537"/>
                  </a:lnTo>
                  <a:lnTo>
                    <a:pt x="403" y="0"/>
                  </a:lnTo>
                  <a:close/>
                  <a:moveTo>
                    <a:pt x="373" y="508"/>
                  </a:moveTo>
                  <a:lnTo>
                    <a:pt x="108" y="508"/>
                  </a:lnTo>
                  <a:lnTo>
                    <a:pt x="108" y="433"/>
                  </a:lnTo>
                  <a:lnTo>
                    <a:pt x="30" y="433"/>
                  </a:lnTo>
                  <a:lnTo>
                    <a:pt x="30" y="31"/>
                  </a:lnTo>
                  <a:lnTo>
                    <a:pt x="373" y="31"/>
                  </a:lnTo>
                  <a:lnTo>
                    <a:pt x="373" y="5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9" name="Rectangle 25"/>
            <p:cNvSpPr>
              <a:spLocks noChangeArrowheads="1"/>
            </p:cNvSpPr>
            <p:nvPr/>
          </p:nvSpPr>
          <p:spPr bwMode="auto">
            <a:xfrm>
              <a:off x="3441700" y="376238"/>
              <a:ext cx="176213"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0" name="Rectangle 26"/>
            <p:cNvSpPr>
              <a:spLocks noChangeArrowheads="1"/>
            </p:cNvSpPr>
            <p:nvPr/>
          </p:nvSpPr>
          <p:spPr bwMode="auto">
            <a:xfrm>
              <a:off x="3411538" y="755651"/>
              <a:ext cx="4381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1" name="Rectangle 27"/>
            <p:cNvSpPr>
              <a:spLocks noChangeArrowheads="1"/>
            </p:cNvSpPr>
            <p:nvPr/>
          </p:nvSpPr>
          <p:spPr bwMode="auto">
            <a:xfrm>
              <a:off x="3670300" y="565151"/>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2" name="Rectangle 28"/>
            <p:cNvSpPr>
              <a:spLocks noChangeArrowheads="1"/>
            </p:cNvSpPr>
            <p:nvPr/>
          </p:nvSpPr>
          <p:spPr bwMode="auto">
            <a:xfrm>
              <a:off x="3670300" y="658813"/>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3" name="Rectangle 29"/>
            <p:cNvSpPr>
              <a:spLocks noChangeArrowheads="1"/>
            </p:cNvSpPr>
            <p:nvPr/>
          </p:nvSpPr>
          <p:spPr bwMode="auto">
            <a:xfrm>
              <a:off x="3670300" y="471488"/>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4" name="Rectangle 30"/>
            <p:cNvSpPr>
              <a:spLocks noChangeArrowheads="1"/>
            </p:cNvSpPr>
            <p:nvPr/>
          </p:nvSpPr>
          <p:spPr bwMode="auto">
            <a:xfrm>
              <a:off x="3670300" y="376238"/>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5" name="Rectangle 31"/>
            <p:cNvSpPr>
              <a:spLocks noChangeArrowheads="1"/>
            </p:cNvSpPr>
            <p:nvPr/>
          </p:nvSpPr>
          <p:spPr bwMode="auto">
            <a:xfrm>
              <a:off x="3411538" y="842963"/>
              <a:ext cx="438150"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47" name="Freeform 6"/>
          <p:cNvSpPr>
            <a:spLocks/>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8" name="Freeform 11"/>
          <p:cNvSpPr>
            <a:spLocks/>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5" name="文本占位符 6"/>
          <p:cNvSpPr>
            <a:spLocks noGrp="1"/>
          </p:cNvSpPr>
          <p:nvPr>
            <p:ph type="body" sz="quarter" idx="10" hasCustomPrompt="1"/>
          </p:nvPr>
        </p:nvSpPr>
        <p:spPr>
          <a:xfrm>
            <a:off x="454816" y="1233487"/>
            <a:ext cx="11307600" cy="4680000"/>
          </a:xfrm>
        </p:spPr>
        <p:txBody>
          <a:bodyPr/>
          <a:lstStyle>
            <a:lvl1pPr marL="457017" marR="0" indent="-457017" algn="just" defTabSz="801367" rtl="0" eaLnBrk="1" fontAlgn="ctr" latinLnBrk="0" hangingPunct="1">
              <a:lnSpc>
                <a:spcPct val="140000"/>
              </a:lnSpc>
              <a:spcBef>
                <a:spcPct val="30000"/>
              </a:spcBef>
              <a:spcAft>
                <a:spcPct val="0"/>
              </a:spcAft>
              <a:buClrTx/>
              <a:buSzPct val="100000"/>
              <a:buFont typeface="+mj-lt"/>
              <a:buAutoNum type="arabicPeriod"/>
              <a:tabLst/>
              <a:defRPr>
                <a:latin typeface="+mn-lt"/>
                <a:ea typeface="+mn-ea"/>
                <a:cs typeface="Arial" panose="020B0604020202020204" pitchFamily="34" charset="0"/>
              </a:defRPr>
            </a:lvl1pPr>
            <a:lvl2pPr fontAlgn="ctr">
              <a:buClrTx/>
              <a:buSzPct val="100000"/>
              <a:buFont typeface="Huawei Sans" panose="020C0503030203020204" pitchFamily="34" charset="0"/>
              <a:buChar char="▫"/>
              <a:defRPr>
                <a:latin typeface="+mn-lt"/>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spTree>
    <p:extLst>
      <p:ext uri="{BB962C8B-B14F-4D97-AF65-F5344CB8AC3E}">
        <p14:creationId xmlns:p14="http://schemas.microsoft.com/office/powerpoint/2010/main" val="178502704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10" name="内容占位符 6"/>
          <p:cNvSpPr>
            <a:spLocks noGrp="1"/>
          </p:cNvSpPr>
          <p:nvPr>
            <p:ph sz="quarter" idx="10"/>
          </p:nvPr>
        </p:nvSpPr>
        <p:spPr>
          <a:xfrm>
            <a:off x="451878" y="1242452"/>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9829738"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Overview and Objectives</a:t>
            </a:r>
            <a:endParaRPr lang="en-US" altLang="zh-CN"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3"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4" name="组合 13"/>
          <p:cNvGrpSpPr/>
          <p:nvPr userDrawn="1"/>
        </p:nvGrpSpPr>
        <p:grpSpPr>
          <a:xfrm>
            <a:off x="587388" y="505779"/>
            <a:ext cx="374708" cy="445558"/>
            <a:chOff x="-1647825" y="2492375"/>
            <a:chExt cx="1947863" cy="2316163"/>
          </a:xfrm>
          <a:solidFill>
            <a:schemeClr val="bg1"/>
          </a:solidFill>
        </p:grpSpPr>
        <p:sp>
          <p:nvSpPr>
            <p:cNvPr id="15"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6"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395973534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10" name="文本占位符 6"/>
          <p:cNvSpPr>
            <a:spLocks noGrp="1"/>
          </p:cNvSpPr>
          <p:nvPr>
            <p:ph type="body" sz="quarter" idx="10" hasCustomPrompt="1"/>
          </p:nvPr>
        </p:nvSpPr>
        <p:spPr>
          <a:xfrm>
            <a:off x="451877" y="1242453"/>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en-US" altLang="zh-CN" dirty="0" smtClean="0"/>
              <a:t>Click here to edit</a:t>
            </a:r>
            <a:endParaRPr lang="zh-CN" altLang="en-US" dirty="0"/>
          </a:p>
        </p:txBody>
      </p:sp>
      <p:sp>
        <p:nvSpPr>
          <p:cNvPr id="11"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2"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3" name="组合 12"/>
          <p:cNvGrpSpPr/>
          <p:nvPr userDrawn="1"/>
        </p:nvGrpSpPr>
        <p:grpSpPr>
          <a:xfrm>
            <a:off x="587388" y="505779"/>
            <a:ext cx="374708" cy="445558"/>
            <a:chOff x="-1647825" y="2492375"/>
            <a:chExt cx="1947863" cy="2316163"/>
          </a:xfrm>
          <a:solidFill>
            <a:schemeClr val="bg1"/>
          </a:solidFill>
        </p:grpSpPr>
        <p:sp>
          <p:nvSpPr>
            <p:cNvPr id="14"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5"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16" name="标题 1"/>
          <p:cNvSpPr>
            <a:spLocks noGrp="1"/>
          </p:cNvSpPr>
          <p:nvPr>
            <p:ph type="title" hasCustomPrompt="1"/>
          </p:nvPr>
        </p:nvSpPr>
        <p:spPr>
          <a:xfrm>
            <a:off x="1594800" y="452604"/>
            <a:ext cx="9831600" cy="640800"/>
          </a:xfrm>
          <a:noFill/>
          <a:ln w="9525">
            <a:noFill/>
            <a:miter lim="800000"/>
            <a:headEnd/>
            <a:tailEnd/>
          </a:ln>
        </p:spPr>
        <p:txBody>
          <a:bodyPr vert="horz" wrap="square" lIns="100800" tIns="50400" rIns="100800" bIns="50400" numCol="1" anchor="ctr" anchorCtr="0" compatLnSpc="1">
            <a:prstTxWarp prst="textNoShape">
              <a:avLst/>
            </a:prstTxWarp>
          </a:bodyPr>
          <a:lstStyle>
            <a:lvl1pPr fontAlgn="auto">
              <a:defRPr lang="zh-CN" altLang="en-US" b="1" kern="0" baseline="0" dirty="0"/>
            </a:lvl1pPr>
          </a:lstStyle>
          <a:p>
            <a:pPr lvl="0"/>
            <a:r>
              <a:rPr lang="en-US" altLang="zh-CN" smtClean="0"/>
              <a:t>Title</a:t>
            </a:r>
            <a:endParaRPr lang="zh-CN" altLang="en-US" dirty="0"/>
          </a:p>
        </p:txBody>
      </p:sp>
    </p:spTree>
    <p:extLst>
      <p:ext uri="{BB962C8B-B14F-4D97-AF65-F5344CB8AC3E}">
        <p14:creationId xmlns:p14="http://schemas.microsoft.com/office/powerpoint/2010/main" val="207669497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7"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ea typeface="方正兰亭黑简体" panose="02000000000000000000" pitchFamily="2" charset="-122"/>
            </a:endParaRPr>
          </a:p>
        </p:txBody>
      </p:sp>
      <p:sp>
        <p:nvSpPr>
          <p:cNvPr id="8"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ea typeface="方正兰亭黑简体" panose="02000000000000000000" pitchFamily="2" charset="-122"/>
            </a:endParaRPr>
          </a:p>
        </p:txBody>
      </p:sp>
      <p:sp>
        <p:nvSpPr>
          <p:cNvPr id="9" name="Freeform 12"/>
          <p:cNvSpPr>
            <a:spLocks noEditPoints="1"/>
          </p:cNvSpPr>
          <p:nvPr userDrawn="1"/>
        </p:nvSpPr>
        <p:spPr bwMode="auto">
          <a:xfrm>
            <a:off x="479376" y="474075"/>
            <a:ext cx="508162"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dirty="0">
              <a:ea typeface="方正兰亭黑简体" panose="02000000000000000000" pitchFamily="2" charset="-122"/>
            </a:endParaRPr>
          </a:p>
        </p:txBody>
      </p:sp>
      <p:sp>
        <p:nvSpPr>
          <p:cNvPr id="6" name="标题 1"/>
          <p:cNvSpPr>
            <a:spLocks noGrp="1"/>
          </p:cNvSpPr>
          <p:nvPr>
            <p:ph type="title" hasCustomPrompt="1"/>
          </p:nvPr>
        </p:nvSpPr>
        <p:spPr>
          <a:xfrm>
            <a:off x="1594800" y="452604"/>
            <a:ext cx="9831600" cy="640800"/>
          </a:xfrm>
          <a:noFill/>
          <a:ln w="9525">
            <a:noFill/>
            <a:miter lim="800000"/>
            <a:headEnd/>
            <a:tailEnd/>
          </a:ln>
        </p:spPr>
        <p:txBody>
          <a:bodyPr vert="horz" wrap="square" lIns="100800" tIns="50400" rIns="100800" bIns="50400" numCol="1" anchor="ctr" anchorCtr="0" compatLnSpc="1">
            <a:prstTxWarp prst="textNoShape">
              <a:avLst/>
            </a:prstTxWarp>
          </a:bodyPr>
          <a:lstStyle>
            <a:lvl1pPr fontAlgn="auto">
              <a:defRPr lang="zh-CN" altLang="en-US" b="1" kern="0" baseline="0" dirty="0"/>
            </a:lvl1pPr>
          </a:lstStyle>
          <a:p>
            <a:pPr lvl="0"/>
            <a:r>
              <a:rPr lang="en-US" altLang="zh-CN" smtClean="0"/>
              <a:t>Title</a:t>
            </a:r>
            <a:endParaRPr lang="zh-CN" altLang="en-US" dirty="0"/>
          </a:p>
        </p:txBody>
      </p:sp>
    </p:spTree>
    <p:extLst>
      <p:ext uri="{BB962C8B-B14F-4D97-AF65-F5344CB8AC3E}">
        <p14:creationId xmlns:p14="http://schemas.microsoft.com/office/powerpoint/2010/main" val="133039340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grpSp>
        <p:nvGrpSpPr>
          <p:cNvPr id="2" name="组合 1"/>
          <p:cNvGrpSpPr/>
          <p:nvPr userDrawn="1"/>
        </p:nvGrpSpPr>
        <p:grpSpPr>
          <a:xfrm>
            <a:off x="12162528" y="4653136"/>
            <a:ext cx="638734" cy="1729234"/>
            <a:chOff x="12162528" y="4653136"/>
            <a:chExt cx="638734" cy="1729234"/>
          </a:xfrm>
        </p:grpSpPr>
        <p:sp>
          <p:nvSpPr>
            <p:cNvPr id="3" name="矩形 2">
              <a:extLst>
                <a:ext uri="{FF2B5EF4-FFF2-40B4-BE49-F238E27FC236}">
                  <a16:creationId xmlns:a16="http://schemas.microsoft.com/office/drawing/2014/main" xmlns="" id="{32AEB80E-D574-4C1A-9EB9-3369A2BB96C5}"/>
                </a:ext>
              </a:extLst>
            </p:cNvPr>
            <p:cNvSpPr/>
            <p:nvPr userDrawn="1"/>
          </p:nvSpPr>
          <p:spPr>
            <a:xfrm>
              <a:off x="12212029" y="4653136"/>
              <a:ext cx="539729" cy="288726"/>
            </a:xfrm>
            <a:prstGeom prst="rect">
              <a:avLst/>
            </a:prstGeom>
            <a:solidFill>
              <a:srgbClr val="00B0F0"/>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4" name="矩形 3">
              <a:extLst>
                <a:ext uri="{FF2B5EF4-FFF2-40B4-BE49-F238E27FC236}">
                  <a16:creationId xmlns:a16="http://schemas.microsoft.com/office/drawing/2014/main" xmlns="" id="{E94F5345-F49B-42D0-B35C-CA4FB19A3DA6}"/>
                </a:ext>
              </a:extLst>
            </p:cNvPr>
            <p:cNvSpPr/>
            <p:nvPr userDrawn="1"/>
          </p:nvSpPr>
          <p:spPr>
            <a:xfrm>
              <a:off x="12212029" y="4941964"/>
              <a:ext cx="539729" cy="288000"/>
            </a:xfrm>
            <a:prstGeom prst="rect">
              <a:avLst/>
            </a:prstGeom>
            <a:solidFill>
              <a:srgbClr val="A6D2FF"/>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5" name="矩形 4">
              <a:extLst>
                <a:ext uri="{FF2B5EF4-FFF2-40B4-BE49-F238E27FC236}">
                  <a16:creationId xmlns:a16="http://schemas.microsoft.com/office/drawing/2014/main" xmlns="" id="{BA62EB75-581F-4CD2-92A6-87BDFE3BDBC3}"/>
                </a:ext>
              </a:extLst>
            </p:cNvPr>
            <p:cNvSpPr/>
            <p:nvPr userDrawn="1"/>
          </p:nvSpPr>
          <p:spPr>
            <a:xfrm>
              <a:off x="12212029" y="5230066"/>
              <a:ext cx="539729" cy="288000"/>
            </a:xfrm>
            <a:prstGeom prst="rect">
              <a:avLst/>
            </a:prstGeom>
            <a:solidFill>
              <a:srgbClr val="D8D8D8"/>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6" name="矩形 5">
              <a:extLst>
                <a:ext uri="{FF2B5EF4-FFF2-40B4-BE49-F238E27FC236}">
                  <a16:creationId xmlns:a16="http://schemas.microsoft.com/office/drawing/2014/main" xmlns="" id="{947DE7E3-EC9F-4331-B252-7BCE51B7F0DA}"/>
                </a:ext>
              </a:extLst>
            </p:cNvPr>
            <p:cNvSpPr/>
            <p:nvPr userDrawn="1"/>
          </p:nvSpPr>
          <p:spPr>
            <a:xfrm>
              <a:off x="12212029" y="5518168"/>
              <a:ext cx="539729" cy="288000"/>
            </a:xfrm>
            <a:prstGeom prst="rect">
              <a:avLst/>
            </a:prstGeom>
            <a:solidFill>
              <a:srgbClr val="C00000"/>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7" name="矩形 6">
              <a:extLst>
                <a:ext uri="{FF2B5EF4-FFF2-40B4-BE49-F238E27FC236}">
                  <a16:creationId xmlns:a16="http://schemas.microsoft.com/office/drawing/2014/main" xmlns="" id="{BE210CD8-3823-4C2E-B3EA-E42C40CFB29F}"/>
                </a:ext>
              </a:extLst>
            </p:cNvPr>
            <p:cNvSpPr/>
            <p:nvPr userDrawn="1"/>
          </p:nvSpPr>
          <p:spPr>
            <a:xfrm>
              <a:off x="12212029" y="5806270"/>
              <a:ext cx="539729" cy="288000"/>
            </a:xfrm>
            <a:prstGeom prst="rect">
              <a:avLst/>
            </a:prstGeom>
            <a:solidFill>
              <a:srgbClr val="FFFFCC"/>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8" name="矩形 7">
              <a:extLst>
                <a:ext uri="{FF2B5EF4-FFF2-40B4-BE49-F238E27FC236}">
                  <a16:creationId xmlns:a16="http://schemas.microsoft.com/office/drawing/2014/main" xmlns="" id="{BE8A406D-0F03-42D8-9159-77B9DE9EB30E}"/>
                </a:ext>
              </a:extLst>
            </p:cNvPr>
            <p:cNvSpPr/>
            <p:nvPr userDrawn="1"/>
          </p:nvSpPr>
          <p:spPr>
            <a:xfrm>
              <a:off x="12212029" y="6094370"/>
              <a:ext cx="539729" cy="288000"/>
            </a:xfrm>
            <a:prstGeom prst="rect">
              <a:avLst/>
            </a:prstGeom>
            <a:solidFill>
              <a:srgbClr val="FFC000"/>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9" name="文本框 8">
              <a:extLst>
                <a:ext uri="{FF2B5EF4-FFF2-40B4-BE49-F238E27FC236}">
                  <a16:creationId xmlns:a16="http://schemas.microsoft.com/office/drawing/2014/main" xmlns="" id="{98A3A11A-AB61-497E-B3AE-12E999A6BBBA}"/>
                </a:ext>
              </a:extLst>
            </p:cNvPr>
            <p:cNvSpPr txBox="1"/>
            <p:nvPr userDrawn="1"/>
          </p:nvSpPr>
          <p:spPr bwMode="auto">
            <a:xfrm>
              <a:off x="12162528" y="4683920"/>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表格表头</a:t>
              </a:r>
            </a:p>
          </p:txBody>
        </p:sp>
        <p:sp>
          <p:nvSpPr>
            <p:cNvPr id="10" name="文本框 9">
              <a:extLst>
                <a:ext uri="{FF2B5EF4-FFF2-40B4-BE49-F238E27FC236}">
                  <a16:creationId xmlns:a16="http://schemas.microsoft.com/office/drawing/2014/main" xmlns="" id="{CF824ACE-31EE-452D-A81D-32E189AFE158}"/>
                </a:ext>
              </a:extLst>
            </p:cNvPr>
            <p:cNvSpPr txBox="1"/>
            <p:nvPr userDrawn="1"/>
          </p:nvSpPr>
          <p:spPr bwMode="auto">
            <a:xfrm>
              <a:off x="12162528" y="4972385"/>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表格边框</a:t>
              </a:r>
            </a:p>
          </p:txBody>
        </p:sp>
        <p:sp>
          <p:nvSpPr>
            <p:cNvPr id="11" name="文本框 10">
              <a:extLst>
                <a:ext uri="{FF2B5EF4-FFF2-40B4-BE49-F238E27FC236}">
                  <a16:creationId xmlns:a16="http://schemas.microsoft.com/office/drawing/2014/main" xmlns="" id="{7399143C-FDAD-45F1-BC44-030BD92ABA98}"/>
                </a:ext>
              </a:extLst>
            </p:cNvPr>
            <p:cNvSpPr txBox="1"/>
            <p:nvPr userDrawn="1"/>
          </p:nvSpPr>
          <p:spPr bwMode="auto">
            <a:xfrm>
              <a:off x="12162528" y="5260487"/>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导航灰底</a:t>
              </a:r>
            </a:p>
          </p:txBody>
        </p:sp>
        <p:sp>
          <p:nvSpPr>
            <p:cNvPr id="12" name="文本框 11">
              <a:extLst>
                <a:ext uri="{FF2B5EF4-FFF2-40B4-BE49-F238E27FC236}">
                  <a16:creationId xmlns:a16="http://schemas.microsoft.com/office/drawing/2014/main" xmlns="" id="{308D80BD-0AC4-4D30-BDF8-F241047905A7}"/>
                </a:ext>
              </a:extLst>
            </p:cNvPr>
            <p:cNvSpPr txBox="1"/>
            <p:nvPr userDrawn="1"/>
          </p:nvSpPr>
          <p:spPr bwMode="auto">
            <a:xfrm>
              <a:off x="12220212" y="5548589"/>
              <a:ext cx="52336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华为红</a:t>
              </a:r>
            </a:p>
          </p:txBody>
        </p:sp>
        <p:sp>
          <p:nvSpPr>
            <p:cNvPr id="13" name="文本框 12">
              <a:extLst>
                <a:ext uri="{FF2B5EF4-FFF2-40B4-BE49-F238E27FC236}">
                  <a16:creationId xmlns:a16="http://schemas.microsoft.com/office/drawing/2014/main" xmlns="" id="{B9CBC549-23CA-4012-B493-FF768D1829F1}"/>
                </a:ext>
              </a:extLst>
            </p:cNvPr>
            <p:cNvSpPr txBox="1"/>
            <p:nvPr userDrawn="1"/>
          </p:nvSpPr>
          <p:spPr bwMode="auto">
            <a:xfrm>
              <a:off x="12162528" y="58366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文字底色</a:t>
              </a:r>
            </a:p>
          </p:txBody>
        </p:sp>
        <p:sp>
          <p:nvSpPr>
            <p:cNvPr id="14" name="文本框 13">
              <a:extLst>
                <a:ext uri="{FF2B5EF4-FFF2-40B4-BE49-F238E27FC236}">
                  <a16:creationId xmlns:a16="http://schemas.microsoft.com/office/drawing/2014/main" xmlns="" id="{DA49D1AE-05B4-4A19-9F6F-8B89D09C41DD}"/>
                </a:ext>
              </a:extLst>
            </p:cNvPr>
            <p:cNvSpPr txBox="1"/>
            <p:nvPr userDrawn="1"/>
          </p:nvSpPr>
          <p:spPr bwMode="auto">
            <a:xfrm>
              <a:off x="12162528" y="61247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文字边框</a:t>
              </a:r>
            </a:p>
          </p:txBody>
        </p:sp>
      </p:grpSp>
    </p:spTree>
    <p:extLst>
      <p:ext uri="{BB962C8B-B14F-4D97-AF65-F5344CB8AC3E}">
        <p14:creationId xmlns:p14="http://schemas.microsoft.com/office/powerpoint/2010/main" val="254568393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a:spLocks noGrp="1" noChangeArrowheads="1"/>
          </p:cNvSpPr>
          <p:nvPr>
            <p:ph type="title"/>
          </p:nvPr>
        </p:nvSpPr>
        <p:spPr bwMode="auto">
          <a:xfrm>
            <a:off x="869611" y="260649"/>
            <a:ext cx="10323183"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en-US" altLang="zh-CN" dirty="0" smtClean="0"/>
              <a:t>Click to Edit</a:t>
            </a:r>
            <a:endParaRPr lang="zh-CN" altLang="en-US" dirty="0"/>
          </a:p>
        </p:txBody>
      </p:sp>
      <p:sp>
        <p:nvSpPr>
          <p:cNvPr id="8" name="Rectangle 57"/>
          <p:cNvSpPr>
            <a:spLocks noGrp="1" noChangeArrowheads="1"/>
          </p:cNvSpPr>
          <p:nvPr>
            <p:ph type="body" idx="1"/>
          </p:nvPr>
        </p:nvSpPr>
        <p:spPr bwMode="auto">
          <a:xfrm>
            <a:off x="448290" y="1248073"/>
            <a:ext cx="11307600" cy="468000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a:t>
            </a:r>
            <a:r>
              <a:rPr lang="zh-CN" altLang="en-US" dirty="0" smtClean="0"/>
              <a:t>级</a:t>
            </a:r>
            <a:r>
              <a:rPr lang="en-US" altLang="zh-CN" dirty="0" smtClean="0"/>
              <a:t>0</a:t>
            </a:r>
            <a:endParaRPr lang="zh-CN" altLang="en-US" dirty="0"/>
          </a:p>
        </p:txBody>
      </p:sp>
      <p:pic>
        <p:nvPicPr>
          <p:cNvPr id="24" name="图片 23"/>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10674829" y="6504031"/>
            <a:ext cx="1249200" cy="273343"/>
          </a:xfrm>
          <a:prstGeom prst="rect">
            <a:avLst/>
          </a:prstGeom>
        </p:spPr>
      </p:pic>
      <p:sp>
        <p:nvSpPr>
          <p:cNvPr id="25" name="Rectangle 69"/>
          <p:cNvSpPr>
            <a:spLocks noChangeArrowheads="1"/>
          </p:cNvSpPr>
          <p:nvPr userDrawn="1"/>
        </p:nvSpPr>
        <p:spPr bwMode="auto">
          <a:xfrm>
            <a:off x="119336" y="6500581"/>
            <a:ext cx="742054"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Page</a:t>
            </a:r>
            <a:r>
              <a:rPr lang="en-US" altLang="zh-CN" sz="1200" baseline="0" dirty="0">
                <a:latin typeface="Huawei Sans" panose="020C0503030203020204" pitchFamily="34" charset="0"/>
                <a:ea typeface="方正兰亭黑简体" panose="02000000000000000000" pitchFamily="2" charset="-122"/>
                <a:cs typeface="Huawei Sans" panose="020C0503030203020204" pitchFamily="34" charset="0"/>
              </a:rPr>
              <a:t> </a:t>
            </a:r>
            <a:fld id="{2F2CF7F5-F178-4429-B6CA-28062DF31937}" type="slidenum">
              <a:rPr lang="en-US" altLang="zh-CN" sz="1200" smtClean="0">
                <a:latin typeface="Huawei Sans" panose="020C0503030203020204" pitchFamily="34" charset="0"/>
                <a:ea typeface="方正兰亭黑简体" panose="02000000000000000000" pitchFamily="2" charset="-122"/>
                <a:cs typeface="Huawei Sans" panose="020C0503030203020204" pitchFamily="34" charset="0"/>
              </a:rPr>
              <a:pPr defTabSz="801668" eaLnBrk="0" fontAlgn="base" hangingPunct="0">
                <a:defRPr/>
              </a:pPr>
              <a:t>‹#›</a:t>
            </a:fld>
            <a:endParaRPr lang="en-US" altLang="zh-CN"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6" name="Rectangle 54"/>
          <p:cNvSpPr>
            <a:spLocks noChangeArrowheads="1"/>
          </p:cNvSpPr>
          <p:nvPr userDrawn="1"/>
        </p:nvSpPr>
        <p:spPr bwMode="auto">
          <a:xfrm>
            <a:off x="947428" y="6500581"/>
            <a:ext cx="494833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Copyright © </a:t>
            </a:r>
            <a:r>
              <a:rPr lang="en-US" altLang="zh-CN" sz="1200" dirty="0" smtClean="0">
                <a:latin typeface="Huawei Sans" panose="020C0503030203020204" pitchFamily="34" charset="0"/>
                <a:ea typeface="方正兰亭黑简体" panose="02000000000000000000" pitchFamily="2" charset="-122"/>
                <a:cs typeface="Huawei Sans" panose="020C0503030203020204" pitchFamily="34" charset="0"/>
              </a:rPr>
              <a:t>2020 </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Huawei Technologies Co., Ltd. All rights reserved. </a:t>
            </a:r>
          </a:p>
        </p:txBody>
      </p:sp>
      <p:grpSp>
        <p:nvGrpSpPr>
          <p:cNvPr id="3" name="组合 2"/>
          <p:cNvGrpSpPr/>
          <p:nvPr userDrawn="1"/>
        </p:nvGrpSpPr>
        <p:grpSpPr>
          <a:xfrm>
            <a:off x="12162526" y="3916624"/>
            <a:ext cx="1088654" cy="2144829"/>
            <a:chOff x="12162526" y="3916624"/>
            <a:chExt cx="1088654" cy="2144829"/>
          </a:xfrm>
        </p:grpSpPr>
        <p:sp>
          <p:nvSpPr>
            <p:cNvPr id="55" name="矩形 54">
              <a:extLst>
                <a:ext uri="{FF2B5EF4-FFF2-40B4-BE49-F238E27FC236}">
                  <a16:creationId xmlns:a16="http://schemas.microsoft.com/office/drawing/2014/main" xmlns="" id="{32AEB80E-D574-4C1A-9EB9-3369A2BB96C5}"/>
                </a:ext>
              </a:extLst>
            </p:cNvPr>
            <p:cNvSpPr/>
            <p:nvPr userDrawn="1"/>
          </p:nvSpPr>
          <p:spPr>
            <a:xfrm>
              <a:off x="12246898" y="3916624"/>
              <a:ext cx="919908" cy="288726"/>
            </a:xfrm>
            <a:prstGeom prst="rect">
              <a:avLst/>
            </a:prstGeom>
            <a:solidFill>
              <a:srgbClr val="00B0F0"/>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56" name="矩形 55">
              <a:extLst>
                <a:ext uri="{FF2B5EF4-FFF2-40B4-BE49-F238E27FC236}">
                  <a16:creationId xmlns:a16="http://schemas.microsoft.com/office/drawing/2014/main" xmlns="" id="{E94F5345-F49B-42D0-B35C-CA4FB19A3DA6}"/>
                </a:ext>
              </a:extLst>
            </p:cNvPr>
            <p:cNvSpPr/>
            <p:nvPr userDrawn="1"/>
          </p:nvSpPr>
          <p:spPr>
            <a:xfrm>
              <a:off x="12246898" y="4205452"/>
              <a:ext cx="919908" cy="288000"/>
            </a:xfrm>
            <a:prstGeom prst="rect">
              <a:avLst/>
            </a:prstGeom>
            <a:solidFill>
              <a:srgbClr val="99DFF9"/>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57" name="矩形 56">
              <a:extLst>
                <a:ext uri="{FF2B5EF4-FFF2-40B4-BE49-F238E27FC236}">
                  <a16:creationId xmlns:a16="http://schemas.microsoft.com/office/drawing/2014/main" xmlns="" id="{BA62EB75-581F-4CD2-92A6-87BDFE3BDBC3}"/>
                </a:ext>
              </a:extLst>
            </p:cNvPr>
            <p:cNvSpPr/>
            <p:nvPr userDrawn="1"/>
          </p:nvSpPr>
          <p:spPr>
            <a:xfrm>
              <a:off x="12246898" y="4493554"/>
              <a:ext cx="919908" cy="288000"/>
            </a:xfrm>
            <a:prstGeom prst="rect">
              <a:avLst/>
            </a:prstGeom>
            <a:solidFill>
              <a:srgbClr val="D9D9D9"/>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58" name="矩形 57">
              <a:extLst>
                <a:ext uri="{FF2B5EF4-FFF2-40B4-BE49-F238E27FC236}">
                  <a16:creationId xmlns:a16="http://schemas.microsoft.com/office/drawing/2014/main" xmlns="" id="{947DE7E3-EC9F-4331-B252-7BCE51B7F0DA}"/>
                </a:ext>
              </a:extLst>
            </p:cNvPr>
            <p:cNvSpPr/>
            <p:nvPr userDrawn="1"/>
          </p:nvSpPr>
          <p:spPr>
            <a:xfrm>
              <a:off x="12246898" y="4781656"/>
              <a:ext cx="919908" cy="288000"/>
            </a:xfrm>
            <a:prstGeom prst="rect">
              <a:avLst/>
            </a:prstGeom>
            <a:solidFill>
              <a:srgbClr val="EC7061">
                <a:lumMod val="100000"/>
              </a:srgbClr>
            </a:solidFill>
          </p:spPr>
          <p:txBody>
            <a:bodyPr wrap="none" rtlCol="0" anchor="ctr">
              <a:noAutofit/>
            </a:bodyPr>
            <a:lstStyle/>
            <a:p>
              <a:pPr marL="342763" marR="0" lvl="0" indent="-342763" algn="ctr" defTabSz="914400" eaLnBrk="1" fontAlgn="auto" latinLnBrk="0" hangingPunct="1">
                <a:lnSpc>
                  <a:spcPct val="100000"/>
                </a:lnSpc>
                <a:spcBef>
                  <a:spcPts val="0"/>
                </a:spcBef>
                <a:spcAft>
                  <a:spcPts val="0"/>
                </a:spcAft>
                <a:buClrTx/>
                <a:buSzTx/>
                <a:buFont typeface="+mj-lt"/>
                <a:buAutoNum type="arabicPeriod"/>
                <a:tabLst/>
                <a:defRPr/>
              </a:pPr>
              <a:endParaRPr kumimoji="0" lang="zh-CN" altLang="en-US" sz="900" b="0" i="0" u="none" strike="noStrike" kern="0" cap="none" spc="0" normalizeH="0" baseline="0" noProof="0" smtClean="0">
                <a:ln>
                  <a:noFill/>
                </a:ln>
                <a:solidFill>
                  <a:prstClr val="black"/>
                </a:solidFill>
                <a:effectLst/>
                <a:uLnTx/>
                <a:uFillTx/>
                <a:cs typeface="Courier New" panose="02070309020205020404" pitchFamily="49" charset="0"/>
              </a:endParaRPr>
            </a:p>
          </p:txBody>
        </p:sp>
        <p:sp>
          <p:nvSpPr>
            <p:cNvPr id="59" name="矩形 58">
              <a:extLst>
                <a:ext uri="{FF2B5EF4-FFF2-40B4-BE49-F238E27FC236}">
                  <a16:creationId xmlns:a16="http://schemas.microsoft.com/office/drawing/2014/main" xmlns="" id="{BE210CD8-3823-4C2E-B3EA-E42C40CFB29F}"/>
                </a:ext>
              </a:extLst>
            </p:cNvPr>
            <p:cNvSpPr/>
            <p:nvPr userDrawn="1"/>
          </p:nvSpPr>
          <p:spPr>
            <a:xfrm>
              <a:off x="12246898" y="5069758"/>
              <a:ext cx="919908" cy="288000"/>
            </a:xfrm>
            <a:prstGeom prst="rect">
              <a:avLst/>
            </a:prstGeom>
            <a:solidFill>
              <a:srgbClr val="F4FBFE"/>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60" name="文本框 59">
              <a:extLst>
                <a:ext uri="{FF2B5EF4-FFF2-40B4-BE49-F238E27FC236}">
                  <a16:creationId xmlns:a16="http://schemas.microsoft.com/office/drawing/2014/main" xmlns="" id="{98A3A11A-AB61-497E-B3AE-12E999A6BBBA}"/>
                </a:ext>
              </a:extLst>
            </p:cNvPr>
            <p:cNvSpPr txBox="1"/>
            <p:nvPr userDrawn="1"/>
          </p:nvSpPr>
          <p:spPr bwMode="auto">
            <a:xfrm>
              <a:off x="12162529" y="3947408"/>
              <a:ext cx="1088651"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white"/>
                  </a:solidFill>
                  <a:effectLst/>
                  <a:uLnTx/>
                  <a:uFillTx/>
                </a:rPr>
                <a:t>表格表头</a:t>
              </a:r>
            </a:p>
          </p:txBody>
        </p:sp>
        <p:sp>
          <p:nvSpPr>
            <p:cNvPr id="61" name="文本框 60">
              <a:extLst>
                <a:ext uri="{FF2B5EF4-FFF2-40B4-BE49-F238E27FC236}">
                  <a16:creationId xmlns:a16="http://schemas.microsoft.com/office/drawing/2014/main" xmlns="" id="{CF824ACE-31EE-452D-A81D-32E189AFE158}"/>
                </a:ext>
              </a:extLst>
            </p:cNvPr>
            <p:cNvSpPr txBox="1"/>
            <p:nvPr userDrawn="1"/>
          </p:nvSpPr>
          <p:spPr bwMode="auto">
            <a:xfrm>
              <a:off x="12249538" y="4235890"/>
              <a:ext cx="91463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black"/>
                  </a:solidFill>
                  <a:effectLst/>
                  <a:uLnTx/>
                  <a:uFillTx/>
                </a:rPr>
                <a:t>表格</a:t>
              </a:r>
              <a:r>
                <a:rPr kumimoji="0" lang="en-US" altLang="zh-CN" sz="900" b="0" i="0" u="none" strike="noStrike" kern="0" cap="none" spc="0" normalizeH="0" baseline="0" noProof="0" dirty="0" smtClean="0">
                  <a:ln>
                    <a:noFill/>
                  </a:ln>
                  <a:solidFill>
                    <a:prstClr val="black"/>
                  </a:solidFill>
                  <a:effectLst/>
                  <a:uLnTx/>
                  <a:uFillTx/>
                </a:rPr>
                <a:t>/</a:t>
              </a:r>
              <a:r>
                <a:rPr kumimoji="0" lang="zh-CN" altLang="en-US" sz="900" b="0" i="0" u="none" strike="noStrike" kern="0" cap="none" spc="0" normalizeH="0" baseline="0" noProof="0" dirty="0" smtClean="0">
                  <a:ln>
                    <a:noFill/>
                  </a:ln>
                  <a:solidFill>
                    <a:prstClr val="black"/>
                  </a:solidFill>
                  <a:effectLst/>
                  <a:uLnTx/>
                  <a:uFillTx/>
                </a:rPr>
                <a:t>文字边框</a:t>
              </a:r>
            </a:p>
          </p:txBody>
        </p:sp>
        <p:sp>
          <p:nvSpPr>
            <p:cNvPr id="62" name="文本框 61">
              <a:extLst>
                <a:ext uri="{FF2B5EF4-FFF2-40B4-BE49-F238E27FC236}">
                  <a16:creationId xmlns:a16="http://schemas.microsoft.com/office/drawing/2014/main" xmlns="" id="{7399143C-FDAD-45F1-BC44-030BD92ABA98}"/>
                </a:ext>
              </a:extLst>
            </p:cNvPr>
            <p:cNvSpPr txBox="1"/>
            <p:nvPr userDrawn="1"/>
          </p:nvSpPr>
          <p:spPr bwMode="auto">
            <a:xfrm>
              <a:off x="12162526" y="4523977"/>
              <a:ext cx="1088651"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black"/>
                  </a:solidFill>
                  <a:effectLst/>
                  <a:uLnTx/>
                  <a:uFillTx/>
                </a:rPr>
                <a:t>导航灰底</a:t>
              </a:r>
            </a:p>
          </p:txBody>
        </p:sp>
        <p:sp>
          <p:nvSpPr>
            <p:cNvPr id="63" name="文本框 62">
              <a:extLst>
                <a:ext uri="{FF2B5EF4-FFF2-40B4-BE49-F238E27FC236}">
                  <a16:creationId xmlns:a16="http://schemas.microsoft.com/office/drawing/2014/main" xmlns="" id="{308D80BD-0AC4-4D30-BDF8-F241047905A7}"/>
                </a:ext>
              </a:extLst>
            </p:cNvPr>
            <p:cNvSpPr txBox="1"/>
            <p:nvPr userDrawn="1"/>
          </p:nvSpPr>
          <p:spPr bwMode="auto">
            <a:xfrm>
              <a:off x="12457445" y="4812094"/>
              <a:ext cx="498816"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white"/>
                  </a:solidFill>
                  <a:effectLst/>
                  <a:uLnTx/>
                  <a:uFillTx/>
                </a:rPr>
                <a:t>红</a:t>
              </a:r>
            </a:p>
          </p:txBody>
        </p:sp>
        <p:sp>
          <p:nvSpPr>
            <p:cNvPr id="64" name="文本框 63">
              <a:extLst>
                <a:ext uri="{FF2B5EF4-FFF2-40B4-BE49-F238E27FC236}">
                  <a16:creationId xmlns:a16="http://schemas.microsoft.com/office/drawing/2014/main" xmlns="" id="{B9CBC549-23CA-4012-B493-FF768D1829F1}"/>
                </a:ext>
              </a:extLst>
            </p:cNvPr>
            <p:cNvSpPr txBox="1"/>
            <p:nvPr userDrawn="1"/>
          </p:nvSpPr>
          <p:spPr bwMode="auto">
            <a:xfrm>
              <a:off x="12249538" y="5100196"/>
              <a:ext cx="91463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black"/>
                  </a:solidFill>
                  <a:effectLst/>
                  <a:uLnTx/>
                  <a:uFillTx/>
                </a:rPr>
                <a:t>表格</a:t>
              </a:r>
              <a:r>
                <a:rPr kumimoji="0" lang="en-US" altLang="zh-CN" sz="900" b="0" i="0" u="none" strike="noStrike" kern="0" cap="none" spc="0" normalizeH="0" baseline="0" noProof="0" dirty="0" smtClean="0">
                  <a:ln>
                    <a:noFill/>
                  </a:ln>
                  <a:solidFill>
                    <a:prstClr val="black"/>
                  </a:solidFill>
                  <a:effectLst/>
                  <a:uLnTx/>
                  <a:uFillTx/>
                </a:rPr>
                <a:t>/</a:t>
              </a:r>
              <a:r>
                <a:rPr kumimoji="0" lang="zh-CN" altLang="en-US" sz="900" b="0" i="0" u="none" strike="noStrike" kern="0" cap="none" spc="0" normalizeH="0" baseline="0" noProof="0" dirty="0" smtClean="0">
                  <a:ln>
                    <a:noFill/>
                  </a:ln>
                  <a:solidFill>
                    <a:prstClr val="black"/>
                  </a:solidFill>
                  <a:effectLst/>
                  <a:uLnTx/>
                  <a:uFillTx/>
                </a:rPr>
                <a:t>文字底色</a:t>
              </a:r>
            </a:p>
          </p:txBody>
        </p:sp>
        <p:sp>
          <p:nvSpPr>
            <p:cNvPr id="65" name="矩形 64">
              <a:extLst>
                <a:ext uri="{FF2B5EF4-FFF2-40B4-BE49-F238E27FC236}">
                  <a16:creationId xmlns:a16="http://schemas.microsoft.com/office/drawing/2014/main" xmlns="" id="{BE210CD8-3823-4C2E-B3EA-E42C40CFB29F}"/>
                </a:ext>
              </a:extLst>
            </p:cNvPr>
            <p:cNvSpPr/>
            <p:nvPr userDrawn="1"/>
          </p:nvSpPr>
          <p:spPr>
            <a:xfrm>
              <a:off x="12246898" y="5485453"/>
              <a:ext cx="461833" cy="288000"/>
            </a:xfrm>
            <a:prstGeom prst="rect">
              <a:avLst/>
            </a:prstGeom>
            <a:solidFill>
              <a:srgbClr val="FFF2CC"/>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66" name="矩形 65">
              <a:extLst>
                <a:ext uri="{FF2B5EF4-FFF2-40B4-BE49-F238E27FC236}">
                  <a16:creationId xmlns:a16="http://schemas.microsoft.com/office/drawing/2014/main" xmlns="" id="{BE210CD8-3823-4C2E-B3EA-E42C40CFB29F}"/>
                </a:ext>
              </a:extLst>
            </p:cNvPr>
            <p:cNvSpPr/>
            <p:nvPr userDrawn="1"/>
          </p:nvSpPr>
          <p:spPr>
            <a:xfrm>
              <a:off x="12708730" y="5485453"/>
              <a:ext cx="458075" cy="288000"/>
            </a:xfrm>
            <a:prstGeom prst="rect">
              <a:avLst/>
            </a:prstGeom>
            <a:solidFill>
              <a:srgbClr val="FFD17D"/>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67" name="文本框 66">
              <a:extLst>
                <a:ext uri="{FF2B5EF4-FFF2-40B4-BE49-F238E27FC236}">
                  <a16:creationId xmlns:a16="http://schemas.microsoft.com/office/drawing/2014/main" xmlns="" id="{B9CBC549-23CA-4012-B493-FF768D1829F1}"/>
                </a:ext>
              </a:extLst>
            </p:cNvPr>
            <p:cNvSpPr txBox="1"/>
            <p:nvPr userDrawn="1"/>
          </p:nvSpPr>
          <p:spPr bwMode="auto">
            <a:xfrm>
              <a:off x="12502813" y="5515891"/>
              <a:ext cx="40808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black"/>
                  </a:solidFill>
                  <a:effectLst/>
                  <a:uLnTx/>
                  <a:uFillTx/>
                </a:rPr>
                <a:t>备用</a:t>
              </a:r>
            </a:p>
          </p:txBody>
        </p:sp>
        <p:sp>
          <p:nvSpPr>
            <p:cNvPr id="68" name="矩形 67">
              <a:extLst>
                <a:ext uri="{FF2B5EF4-FFF2-40B4-BE49-F238E27FC236}">
                  <a16:creationId xmlns:a16="http://schemas.microsoft.com/office/drawing/2014/main" xmlns="" id="{947DE7E3-EC9F-4331-B252-7BCE51B7F0DA}"/>
                </a:ext>
              </a:extLst>
            </p:cNvPr>
            <p:cNvSpPr/>
            <p:nvPr userDrawn="1"/>
          </p:nvSpPr>
          <p:spPr>
            <a:xfrm>
              <a:off x="12246898" y="5773453"/>
              <a:ext cx="919908" cy="288000"/>
            </a:xfrm>
            <a:prstGeom prst="rect">
              <a:avLst/>
            </a:prstGeom>
            <a:solidFill>
              <a:srgbClr val="8BC9A0"/>
            </a:solidFill>
          </p:spPr>
          <p:txBody>
            <a:bodyPr wrap="none" rtlCol="0" anchor="ctr">
              <a:noAutofit/>
            </a:bodyPr>
            <a:lstStyle/>
            <a:p>
              <a:pPr marL="342763" marR="0" lvl="0" indent="-342763" algn="ctr" defTabSz="914400" eaLnBrk="1" fontAlgn="auto" latinLnBrk="0" hangingPunct="1">
                <a:lnSpc>
                  <a:spcPct val="100000"/>
                </a:lnSpc>
                <a:spcBef>
                  <a:spcPts val="0"/>
                </a:spcBef>
                <a:spcAft>
                  <a:spcPts val="0"/>
                </a:spcAft>
                <a:buClrTx/>
                <a:buSzTx/>
                <a:buFont typeface="+mj-lt"/>
                <a:buAutoNum type="arabicPeriod"/>
                <a:tabLst/>
                <a:defRPr/>
              </a:pPr>
              <a:endParaRPr kumimoji="0" lang="zh-CN" altLang="en-US" sz="900" b="0" i="0" u="none" strike="noStrike" kern="0" cap="none" spc="0" normalizeH="0" baseline="0" noProof="0" smtClean="0">
                <a:ln>
                  <a:noFill/>
                </a:ln>
                <a:solidFill>
                  <a:prstClr val="black"/>
                </a:solidFill>
                <a:effectLst/>
                <a:uLnTx/>
                <a:uFillTx/>
                <a:cs typeface="Courier New" panose="02070309020205020404" pitchFamily="49" charset="0"/>
              </a:endParaRPr>
            </a:p>
          </p:txBody>
        </p:sp>
        <p:sp>
          <p:nvSpPr>
            <p:cNvPr id="69" name="文本框 68">
              <a:extLst>
                <a:ext uri="{FF2B5EF4-FFF2-40B4-BE49-F238E27FC236}">
                  <a16:creationId xmlns:a16="http://schemas.microsoft.com/office/drawing/2014/main" xmlns="" id="{308D80BD-0AC4-4D30-BDF8-F241047905A7}"/>
                </a:ext>
              </a:extLst>
            </p:cNvPr>
            <p:cNvSpPr txBox="1"/>
            <p:nvPr userDrawn="1"/>
          </p:nvSpPr>
          <p:spPr bwMode="auto">
            <a:xfrm>
              <a:off x="12560520" y="5813738"/>
              <a:ext cx="292666"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white"/>
                  </a:solidFill>
                  <a:effectLst/>
                  <a:uLnTx/>
                  <a:uFillTx/>
                </a:rPr>
                <a:t>绿</a:t>
              </a:r>
            </a:p>
          </p:txBody>
        </p:sp>
      </p:grpSp>
    </p:spTree>
    <p:extLst>
      <p:ext uri="{BB962C8B-B14F-4D97-AF65-F5344CB8AC3E}">
        <p14:creationId xmlns:p14="http://schemas.microsoft.com/office/powerpoint/2010/main" val="1444992561"/>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 id="2147483856" r:id="rId15"/>
    <p:sldLayoutId id="2147483857" r:id="rId16"/>
  </p:sldLayoutIdLst>
  <p:timing>
    <p:tnLst>
      <p:par>
        <p:cTn id="1" dur="indefinite" restart="never" nodeType="tmRoot"/>
      </p:par>
    </p:tnLst>
  </p:timing>
  <p:txStyles>
    <p:titleStyle>
      <a:lvl1pPr algn="l" defTabSz="914034" rtl="0" eaLnBrk="1" fontAlgn="ctr" latinLnBrk="0" hangingPunct="1">
        <a:lnSpc>
          <a:spcPct val="90000"/>
        </a:lnSpc>
        <a:spcBef>
          <a:spcPct val="0"/>
        </a:spcBef>
        <a:buNone/>
        <a:defRPr sz="3499" kern="1200">
          <a:solidFill>
            <a:schemeClr val="tx1"/>
          </a:solidFill>
          <a:latin typeface="Huawei Sans" panose="020C0503030203020204" pitchFamily="34" charset="0"/>
          <a:ea typeface="方正兰亭黑简体" panose="02000000000000000000" pitchFamily="2" charset="-122"/>
          <a:cs typeface="+mj-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100000"/>
        <a:buFont typeface="Huawei Sans" panose="020C0503030203020204" pitchFamily="34" charset="0"/>
        <a:buChar char="▫"/>
        <a:defRPr sz="1999" kern="120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79">
          <p15:clr>
            <a:srgbClr val="F26B43"/>
          </p15:clr>
        </p15:guide>
        <p15:guide id="2" pos="7401">
          <p15:clr>
            <a:srgbClr val="F26B43"/>
          </p15:clr>
        </p15:guide>
        <p15:guide id="3" orient="horz" pos="2341">
          <p15:clr>
            <a:srgbClr val="F26B43"/>
          </p15:clr>
        </p15:guide>
        <p15:guide id="4" orient="horz" pos="4020">
          <p15:clr>
            <a:srgbClr val="F26B43"/>
          </p15:clr>
        </p15:guide>
        <p15:guide id="5" orient="horz" pos="777">
          <p15:clr>
            <a:srgbClr val="F26B43"/>
          </p15:clr>
        </p15:guide>
        <p15:guide id="6" pos="3840">
          <p15:clr>
            <a:srgbClr val="F26B43"/>
          </p15:clr>
        </p15:guide>
        <p15:guide id="7" orient="horz" pos="45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 name="文本占位符 73"/>
          <p:cNvSpPr>
            <a:spLocks noGrp="1"/>
          </p:cNvSpPr>
          <p:nvPr>
            <p:ph type="body" sz="quarter" idx="13"/>
          </p:nvPr>
        </p:nvSpPr>
        <p:spPr/>
        <p:txBody>
          <a:bodyPr wrap="square">
            <a:noAutofit/>
          </a:bodyPr>
          <a:lstStyle/>
          <a:p>
            <a:pPr fontAlgn="ctr"/>
            <a:r>
              <a:rPr lang="en-US" sz="1600" smtClean="0">
                <a:latin typeface="Huawei Sans" panose="020C0503030203020204" pitchFamily="34" charset="0"/>
              </a:rPr>
              <a:t>Wan Changli, WX408647</a:t>
            </a:r>
            <a:endParaRPr lang="en-US" sz="1600" dirty="0">
              <a:latin typeface="Huawei Sans" panose="020C0503030203020204" pitchFamily="34" charset="0"/>
            </a:endParaRPr>
          </a:p>
        </p:txBody>
      </p:sp>
      <p:sp>
        <p:nvSpPr>
          <p:cNvPr id="75" name="文本占位符 74"/>
          <p:cNvSpPr>
            <a:spLocks noGrp="1"/>
          </p:cNvSpPr>
          <p:nvPr>
            <p:ph type="body" sz="quarter" idx="14"/>
          </p:nvPr>
        </p:nvSpPr>
        <p:spPr/>
        <p:txBody>
          <a:bodyPr wrap="square">
            <a:noAutofit/>
          </a:bodyPr>
          <a:lstStyle/>
          <a:p>
            <a:pPr fontAlgn="ctr"/>
            <a:r>
              <a:rPr lang="en-US" sz="1600" smtClean="0">
                <a:latin typeface="Huawei Sans" panose="020C0503030203020204" pitchFamily="34" charset="0"/>
              </a:rPr>
              <a:t>February 13, 2020</a:t>
            </a:r>
            <a:endParaRPr lang="en-US" sz="1600" dirty="0">
              <a:latin typeface="Huawei Sans" panose="020C0503030203020204" pitchFamily="34" charset="0"/>
            </a:endParaRPr>
          </a:p>
        </p:txBody>
      </p:sp>
    </p:spTree>
    <p:extLst>
      <p:ext uri="{BB962C8B-B14F-4D97-AF65-F5344CB8AC3E}">
        <p14:creationId xmlns:p14="http://schemas.microsoft.com/office/powerpoint/2010/main" val="20883643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sz="1600" smtClean="0"/>
              <a:t>A programming language is used to write a computer program and control behavior of a computer.</a:t>
            </a:r>
          </a:p>
          <a:p>
            <a:r>
              <a:rPr lang="en-US" altLang="zh-CN" sz="1600" smtClean="0"/>
              <a:t>According to whether compilation is required before execution of a language, the programming language may be classified into the compiled language, and interpreted language that does not need to be compiled.</a:t>
            </a:r>
          </a:p>
          <a:p>
            <a:endParaRPr lang="zh-CN" altLang="en-US" dirty="0"/>
          </a:p>
        </p:txBody>
      </p:sp>
      <p:sp>
        <p:nvSpPr>
          <p:cNvPr id="2" name="标题 1">
            <a:extLst>
              <a:ext uri="{FF2B5EF4-FFF2-40B4-BE49-F238E27FC236}">
                <a16:creationId xmlns="" xmlns:a16="http://schemas.microsoft.com/office/drawing/2014/main" id="{DC671B40-9EE1-47FF-B56D-61E5C76BE998}"/>
              </a:ext>
            </a:extLst>
          </p:cNvPr>
          <p:cNvSpPr>
            <a:spLocks noGrp="1"/>
          </p:cNvSpPr>
          <p:nvPr>
            <p:ph type="title"/>
          </p:nvPr>
        </p:nvSpPr>
        <p:spPr/>
        <p:txBody>
          <a:bodyPr/>
          <a:lstStyle/>
          <a:p>
            <a:r>
              <a:rPr lang="en-US" smtClean="0"/>
              <a:t>Programming Languages</a:t>
            </a:r>
            <a:endParaRPr lang="en-US"/>
          </a:p>
        </p:txBody>
      </p:sp>
      <p:grpSp>
        <p:nvGrpSpPr>
          <p:cNvPr id="18" name="组合 17">
            <a:extLst>
              <a:ext uri="{FF2B5EF4-FFF2-40B4-BE49-F238E27FC236}">
                <a16:creationId xmlns="" xmlns:a16="http://schemas.microsoft.com/office/drawing/2014/main" id="{3748C6C3-9E02-4F2F-B2C4-74E655981961}"/>
              </a:ext>
            </a:extLst>
          </p:cNvPr>
          <p:cNvGrpSpPr/>
          <p:nvPr/>
        </p:nvGrpSpPr>
        <p:grpSpPr>
          <a:xfrm>
            <a:off x="2538664" y="2837000"/>
            <a:ext cx="6821905" cy="3491247"/>
            <a:chOff x="3362649" y="2808989"/>
            <a:chExt cx="4977418" cy="3249067"/>
          </a:xfrm>
        </p:grpSpPr>
        <p:sp>
          <p:nvSpPr>
            <p:cNvPr id="19" name="圆角矩形 5">
              <a:extLst>
                <a:ext uri="{FF2B5EF4-FFF2-40B4-BE49-F238E27FC236}">
                  <a16:creationId xmlns="" xmlns:a16="http://schemas.microsoft.com/office/drawing/2014/main" id="{EC3FBC57-24C7-45EE-A4D7-7AECA81506D2}"/>
                </a:ext>
              </a:extLst>
            </p:cNvPr>
            <p:cNvSpPr/>
            <p:nvPr/>
          </p:nvSpPr>
          <p:spPr>
            <a:xfrm>
              <a:off x="3362650" y="2808989"/>
              <a:ext cx="1474046" cy="625892"/>
            </a:xfrm>
            <a:prstGeom prst="roundRect">
              <a:avLst/>
            </a:prstGeom>
            <a:gradFill>
              <a:gsLst>
                <a:gs pos="0">
                  <a:schemeClr val="bg1"/>
                </a:gs>
                <a:gs pos="100000">
                  <a:srgbClr val="CCECFF"/>
                </a:gs>
              </a:gsLst>
              <a:lin ang="5400000" scaled="1"/>
            </a:gradFill>
            <a:ln w="12700">
              <a:solidFill>
                <a:srgbClr val="0082B4"/>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sz="1400" dirty="0">
                  <a:solidFill>
                    <a:srgbClr val="0082B4"/>
                  </a:solidFill>
                  <a:latin typeface="Huawei Sans" panose="020C0503030203020204" pitchFamily="34" charset="0"/>
                </a:rPr>
                <a:t>Compiled language</a:t>
              </a:r>
            </a:p>
            <a:p>
              <a:pPr algn="ctr" fontAlgn="ctr"/>
              <a:r>
                <a:rPr lang="en-US" sz="1400" dirty="0">
                  <a:solidFill>
                    <a:srgbClr val="0082B4"/>
                  </a:solidFill>
                  <a:latin typeface="Huawei Sans" panose="020C0503030203020204" pitchFamily="34" charset="0"/>
                </a:rPr>
                <a:t>(Source code)</a:t>
              </a:r>
            </a:p>
          </p:txBody>
        </p:sp>
        <p:sp>
          <p:nvSpPr>
            <p:cNvPr id="21" name="圆角矩形 5">
              <a:extLst>
                <a:ext uri="{FF2B5EF4-FFF2-40B4-BE49-F238E27FC236}">
                  <a16:creationId xmlns="" xmlns:a16="http://schemas.microsoft.com/office/drawing/2014/main" id="{3563AA2B-A73D-4E10-95FF-F52D8F8EE42A}"/>
                </a:ext>
              </a:extLst>
            </p:cNvPr>
            <p:cNvSpPr/>
            <p:nvPr/>
          </p:nvSpPr>
          <p:spPr>
            <a:xfrm>
              <a:off x="6866021" y="2808989"/>
              <a:ext cx="1474046" cy="625892"/>
            </a:xfrm>
            <a:prstGeom prst="roundRect">
              <a:avLst/>
            </a:prstGeom>
            <a:gradFill>
              <a:gsLst>
                <a:gs pos="0">
                  <a:schemeClr val="bg1"/>
                </a:gs>
                <a:gs pos="100000">
                  <a:srgbClr val="CCECFF"/>
                </a:gs>
              </a:gsLst>
              <a:lin ang="5400000" scaled="1"/>
            </a:gradFill>
            <a:ln w="12700">
              <a:solidFill>
                <a:srgbClr val="0082B4"/>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sz="1400" dirty="0">
                  <a:solidFill>
                    <a:srgbClr val="0082B4"/>
                  </a:solidFill>
                  <a:latin typeface="Huawei Sans" panose="020C0503030203020204" pitchFamily="34" charset="0"/>
                </a:rPr>
                <a:t>Interpreted language</a:t>
              </a:r>
            </a:p>
            <a:p>
              <a:pPr algn="ctr" fontAlgn="ctr"/>
              <a:r>
                <a:rPr lang="en-US" sz="1400" dirty="0">
                  <a:solidFill>
                    <a:srgbClr val="0082B4"/>
                  </a:solidFill>
                  <a:latin typeface="Huawei Sans" panose="020C0503030203020204" pitchFamily="34" charset="0"/>
                </a:rPr>
                <a:t>(Source code)</a:t>
              </a:r>
            </a:p>
          </p:txBody>
        </p:sp>
        <p:sp>
          <p:nvSpPr>
            <p:cNvPr id="22" name="圆角矩形 5">
              <a:extLst>
                <a:ext uri="{FF2B5EF4-FFF2-40B4-BE49-F238E27FC236}">
                  <a16:creationId xmlns="" xmlns:a16="http://schemas.microsoft.com/office/drawing/2014/main" id="{D0156882-CC5E-43D5-9690-E43E5ED99B0D}"/>
                </a:ext>
              </a:extLst>
            </p:cNvPr>
            <p:cNvSpPr/>
            <p:nvPr/>
          </p:nvSpPr>
          <p:spPr>
            <a:xfrm>
              <a:off x="3362650" y="3737127"/>
              <a:ext cx="1474046" cy="362367"/>
            </a:xfrm>
            <a:prstGeom prst="roundRect">
              <a:avLst/>
            </a:prstGeom>
            <a:gradFill>
              <a:gsLst>
                <a:gs pos="0">
                  <a:schemeClr val="bg1"/>
                </a:gs>
                <a:gs pos="100000">
                  <a:srgbClr val="CCECFF"/>
                </a:gs>
              </a:gsLst>
              <a:lin ang="5400000" scaled="1"/>
            </a:gradFill>
            <a:ln w="12700">
              <a:solidFill>
                <a:srgbClr val="0082B4"/>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sz="1400">
                  <a:solidFill>
                    <a:srgbClr val="0082B4"/>
                  </a:solidFill>
                  <a:latin typeface="Huawei Sans" panose="020C0503030203020204" pitchFamily="34" charset="0"/>
                </a:rPr>
                <a:t>Compiler</a:t>
              </a:r>
            </a:p>
          </p:txBody>
        </p:sp>
        <p:sp>
          <p:nvSpPr>
            <p:cNvPr id="25" name="圆角矩形 5">
              <a:extLst>
                <a:ext uri="{FF2B5EF4-FFF2-40B4-BE49-F238E27FC236}">
                  <a16:creationId xmlns="" xmlns:a16="http://schemas.microsoft.com/office/drawing/2014/main" id="{79D82E76-2F25-4C66-8BE9-5EE31B92D678}"/>
                </a:ext>
              </a:extLst>
            </p:cNvPr>
            <p:cNvSpPr/>
            <p:nvPr/>
          </p:nvSpPr>
          <p:spPr>
            <a:xfrm>
              <a:off x="3362650" y="4377676"/>
              <a:ext cx="1474046" cy="397284"/>
            </a:xfrm>
            <a:prstGeom prst="roundRect">
              <a:avLst/>
            </a:prstGeom>
            <a:gradFill>
              <a:gsLst>
                <a:gs pos="0">
                  <a:schemeClr val="bg1"/>
                </a:gs>
                <a:gs pos="100000">
                  <a:srgbClr val="CCECFF"/>
                </a:gs>
              </a:gsLst>
              <a:lin ang="5400000" scaled="1"/>
            </a:gradFill>
            <a:ln w="12700">
              <a:solidFill>
                <a:srgbClr val="0082B4"/>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sz="1400">
                  <a:solidFill>
                    <a:srgbClr val="0082B4"/>
                  </a:solidFill>
                  <a:latin typeface="Huawei Sans" panose="020C0503030203020204" pitchFamily="34" charset="0"/>
                </a:rPr>
                <a:t>Executable file</a:t>
              </a:r>
            </a:p>
          </p:txBody>
        </p:sp>
        <p:sp>
          <p:nvSpPr>
            <p:cNvPr id="26" name="圆角矩形 5">
              <a:extLst>
                <a:ext uri="{FF2B5EF4-FFF2-40B4-BE49-F238E27FC236}">
                  <a16:creationId xmlns="" xmlns:a16="http://schemas.microsoft.com/office/drawing/2014/main" id="{1159E307-E5EE-4FE5-93F6-B6275DF134F8}"/>
                </a:ext>
              </a:extLst>
            </p:cNvPr>
            <p:cNvSpPr/>
            <p:nvPr/>
          </p:nvSpPr>
          <p:spPr>
            <a:xfrm>
              <a:off x="6866021" y="3729424"/>
              <a:ext cx="1474046" cy="1045536"/>
            </a:xfrm>
            <a:prstGeom prst="roundRect">
              <a:avLst/>
            </a:prstGeom>
            <a:gradFill>
              <a:gsLst>
                <a:gs pos="0">
                  <a:schemeClr val="bg1"/>
                </a:gs>
                <a:gs pos="100000">
                  <a:srgbClr val="CCECFF"/>
                </a:gs>
              </a:gsLst>
              <a:lin ang="5400000" scaled="1"/>
            </a:gradFill>
            <a:ln w="12700">
              <a:solidFill>
                <a:srgbClr val="0082B4"/>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sz="1400">
                  <a:solidFill>
                    <a:srgbClr val="0082B4"/>
                  </a:solidFill>
                  <a:latin typeface="Huawei Sans" panose="020C0503030203020204" pitchFamily="34" charset="0"/>
                </a:rPr>
                <a:t>Interpreter: Interprets source code line by line.</a:t>
              </a:r>
            </a:p>
          </p:txBody>
        </p:sp>
        <p:sp>
          <p:nvSpPr>
            <p:cNvPr id="27" name="圆角矩形 5">
              <a:extLst>
                <a:ext uri="{FF2B5EF4-FFF2-40B4-BE49-F238E27FC236}">
                  <a16:creationId xmlns="" xmlns:a16="http://schemas.microsoft.com/office/drawing/2014/main" id="{F4556C55-FFB0-456C-AD1B-4649733F81C5}"/>
                </a:ext>
              </a:extLst>
            </p:cNvPr>
            <p:cNvSpPr/>
            <p:nvPr/>
          </p:nvSpPr>
          <p:spPr>
            <a:xfrm>
              <a:off x="3362649" y="5065174"/>
              <a:ext cx="4977417" cy="362367"/>
            </a:xfrm>
            <a:prstGeom prst="roundRect">
              <a:avLst/>
            </a:prstGeom>
            <a:gradFill>
              <a:gsLst>
                <a:gs pos="0">
                  <a:schemeClr val="bg1"/>
                </a:gs>
                <a:gs pos="100000">
                  <a:srgbClr val="CCECFF"/>
                </a:gs>
              </a:gsLst>
              <a:lin ang="5400000" scaled="1"/>
            </a:gradFill>
            <a:ln w="12700">
              <a:solidFill>
                <a:srgbClr val="0082B4"/>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sz="1400">
                  <a:solidFill>
                    <a:srgbClr val="0082B4"/>
                  </a:solidFill>
                  <a:latin typeface="Huawei Sans" panose="020C0503030203020204" pitchFamily="34" charset="0"/>
                </a:rPr>
                <a:t>Operating system (Windows/Linux/Mac OS)</a:t>
              </a:r>
            </a:p>
          </p:txBody>
        </p:sp>
        <p:sp>
          <p:nvSpPr>
            <p:cNvPr id="28" name="圆角矩形 5">
              <a:extLst>
                <a:ext uri="{FF2B5EF4-FFF2-40B4-BE49-F238E27FC236}">
                  <a16:creationId xmlns="" xmlns:a16="http://schemas.microsoft.com/office/drawing/2014/main" id="{A0F81133-5717-4C40-9CE6-74A61ADC4929}"/>
                </a:ext>
              </a:extLst>
            </p:cNvPr>
            <p:cNvSpPr/>
            <p:nvPr/>
          </p:nvSpPr>
          <p:spPr>
            <a:xfrm>
              <a:off x="3362649" y="5695689"/>
              <a:ext cx="4977417" cy="362367"/>
            </a:xfrm>
            <a:prstGeom prst="roundRect">
              <a:avLst/>
            </a:prstGeom>
            <a:gradFill>
              <a:gsLst>
                <a:gs pos="0">
                  <a:schemeClr val="bg1"/>
                </a:gs>
                <a:gs pos="100000">
                  <a:srgbClr val="CCECFF"/>
                </a:gs>
              </a:gsLst>
              <a:lin ang="5400000" scaled="1"/>
            </a:gradFill>
            <a:ln w="12700">
              <a:solidFill>
                <a:srgbClr val="0082B4"/>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sz="1400">
                  <a:solidFill>
                    <a:srgbClr val="0082B4"/>
                  </a:solidFill>
                  <a:latin typeface="Huawei Sans" panose="020C0503030203020204" pitchFamily="34" charset="0"/>
                </a:rPr>
                <a:t>CPU (x86/ARM architecture)</a:t>
              </a:r>
            </a:p>
          </p:txBody>
        </p:sp>
        <p:cxnSp>
          <p:nvCxnSpPr>
            <p:cNvPr id="29" name="直接箭头连接符 28">
              <a:extLst>
                <a:ext uri="{FF2B5EF4-FFF2-40B4-BE49-F238E27FC236}">
                  <a16:creationId xmlns="" xmlns:a16="http://schemas.microsoft.com/office/drawing/2014/main" id="{A2826E98-3FA4-4CE8-B622-0A3ED2604662}"/>
                </a:ext>
              </a:extLst>
            </p:cNvPr>
            <p:cNvCxnSpPr>
              <a:cxnSpLocks/>
              <a:stCxn id="19" idx="2"/>
              <a:endCxn id="22" idx="0"/>
            </p:cNvCxnSpPr>
            <p:nvPr/>
          </p:nvCxnSpPr>
          <p:spPr>
            <a:xfrm>
              <a:off x="4099673" y="3434881"/>
              <a:ext cx="0" cy="30224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 xmlns:a16="http://schemas.microsoft.com/office/drawing/2014/main" id="{90C4FD04-7544-40B5-9FF8-4F764F6C2B47}"/>
                </a:ext>
              </a:extLst>
            </p:cNvPr>
            <p:cNvCxnSpPr>
              <a:cxnSpLocks/>
              <a:stCxn id="21" idx="2"/>
            </p:cNvCxnSpPr>
            <p:nvPr/>
          </p:nvCxnSpPr>
          <p:spPr>
            <a:xfrm>
              <a:off x="7603044" y="3434881"/>
              <a:ext cx="0" cy="3186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 xmlns:a16="http://schemas.microsoft.com/office/drawing/2014/main" id="{E3D2DFA9-D576-4A86-A84A-B03374E4DD71}"/>
                </a:ext>
              </a:extLst>
            </p:cNvPr>
            <p:cNvCxnSpPr>
              <a:cxnSpLocks/>
              <a:stCxn id="22" idx="2"/>
              <a:endCxn id="25" idx="0"/>
            </p:cNvCxnSpPr>
            <p:nvPr/>
          </p:nvCxnSpPr>
          <p:spPr>
            <a:xfrm>
              <a:off x="4099673" y="4099494"/>
              <a:ext cx="0" cy="27818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 xmlns:a16="http://schemas.microsoft.com/office/drawing/2014/main" id="{5F05082D-B80A-4892-B099-FF4EC9B24E74}"/>
                </a:ext>
              </a:extLst>
            </p:cNvPr>
            <p:cNvCxnSpPr>
              <a:cxnSpLocks/>
              <a:stCxn id="25" idx="2"/>
            </p:cNvCxnSpPr>
            <p:nvPr/>
          </p:nvCxnSpPr>
          <p:spPr>
            <a:xfrm>
              <a:off x="4099673" y="4774960"/>
              <a:ext cx="0" cy="31427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 xmlns:a16="http://schemas.microsoft.com/office/drawing/2014/main" id="{245F3965-2735-4E35-A203-0752AD2CB7B3}"/>
                </a:ext>
              </a:extLst>
            </p:cNvPr>
            <p:cNvCxnSpPr>
              <a:cxnSpLocks/>
              <a:stCxn id="26" idx="2"/>
            </p:cNvCxnSpPr>
            <p:nvPr/>
          </p:nvCxnSpPr>
          <p:spPr>
            <a:xfrm>
              <a:off x="7603044" y="4774960"/>
              <a:ext cx="0" cy="2902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 xmlns:a16="http://schemas.microsoft.com/office/drawing/2014/main" id="{BE95831A-1C98-4314-89AB-C7C22680D004}"/>
                </a:ext>
              </a:extLst>
            </p:cNvPr>
            <p:cNvCxnSpPr>
              <a:cxnSpLocks/>
              <a:stCxn id="27" idx="2"/>
              <a:endCxn id="28" idx="0"/>
            </p:cNvCxnSpPr>
            <p:nvPr/>
          </p:nvCxnSpPr>
          <p:spPr>
            <a:xfrm>
              <a:off x="5851358" y="5427541"/>
              <a:ext cx="0" cy="2681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843733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6DC8D6B-B318-4BF2-87E0-DDBCBF6470E2}"/>
              </a:ext>
            </a:extLst>
          </p:cNvPr>
          <p:cNvSpPr>
            <a:spLocks noGrp="1"/>
          </p:cNvSpPr>
          <p:nvPr>
            <p:ph type="title"/>
          </p:nvPr>
        </p:nvSpPr>
        <p:spPr/>
        <p:txBody>
          <a:bodyPr/>
          <a:lstStyle/>
          <a:p>
            <a:r>
              <a:rPr lang="en-US" smtClean="0"/>
              <a:t>Computing Technology Stack and Program Execution Process</a:t>
            </a:r>
            <a:endParaRPr lang="en-US" dirty="0"/>
          </a:p>
        </p:txBody>
      </p:sp>
      <p:sp>
        <p:nvSpPr>
          <p:cNvPr id="48" name="圆角矩形 96">
            <a:extLst>
              <a:ext uri="{FF2B5EF4-FFF2-40B4-BE49-F238E27FC236}">
                <a16:creationId xmlns="" xmlns:a16="http://schemas.microsoft.com/office/drawing/2014/main" id="{0D83BCDD-8A59-425B-B40C-C13217477344}"/>
              </a:ext>
            </a:extLst>
          </p:cNvPr>
          <p:cNvSpPr/>
          <p:nvPr/>
        </p:nvSpPr>
        <p:spPr>
          <a:xfrm>
            <a:off x="2042369" y="5546279"/>
            <a:ext cx="3738285" cy="425085"/>
          </a:xfrm>
          <a:prstGeom prst="roundRect">
            <a:avLst/>
          </a:prstGeom>
          <a:solidFill>
            <a:srgbClr val="00B0F0"/>
          </a:solid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12" fontAlgn="ctr"/>
            <a:r>
              <a:rPr lang="en-US" sz="1400" b="1" dirty="0">
                <a:solidFill>
                  <a:srgbClr val="FFFFFF"/>
                </a:solidFill>
                <a:latin typeface="Huawei Sans" panose="020C0503030203020204" pitchFamily="34" charset="0"/>
              </a:rPr>
              <a:t>Physics</a:t>
            </a:r>
          </a:p>
        </p:txBody>
      </p:sp>
      <p:sp>
        <p:nvSpPr>
          <p:cNvPr id="49" name="圆角矩形 97">
            <a:extLst>
              <a:ext uri="{FF2B5EF4-FFF2-40B4-BE49-F238E27FC236}">
                <a16:creationId xmlns="" xmlns:a16="http://schemas.microsoft.com/office/drawing/2014/main" id="{1B2C6AFD-504F-48A1-841E-6F4BD0A2F863}"/>
              </a:ext>
            </a:extLst>
          </p:cNvPr>
          <p:cNvSpPr/>
          <p:nvPr/>
        </p:nvSpPr>
        <p:spPr>
          <a:xfrm>
            <a:off x="2042369" y="5121193"/>
            <a:ext cx="3738285" cy="425085"/>
          </a:xfrm>
          <a:prstGeom prst="roundRect">
            <a:avLst/>
          </a:prstGeom>
          <a:solidFill>
            <a:srgbClr val="00B0F0"/>
          </a:solid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12" fontAlgn="ctr"/>
            <a:r>
              <a:rPr lang="en-US" sz="1400" b="1">
                <a:solidFill>
                  <a:srgbClr val="FFFFFF"/>
                </a:solidFill>
                <a:latin typeface="Huawei Sans" panose="020C0503030203020204" pitchFamily="34" charset="0"/>
              </a:rPr>
              <a:t>Transistors</a:t>
            </a:r>
          </a:p>
        </p:txBody>
      </p:sp>
      <p:sp>
        <p:nvSpPr>
          <p:cNvPr id="50" name="圆角矩形 98">
            <a:extLst>
              <a:ext uri="{FF2B5EF4-FFF2-40B4-BE49-F238E27FC236}">
                <a16:creationId xmlns="" xmlns:a16="http://schemas.microsoft.com/office/drawing/2014/main" id="{D00C5F02-4FE2-4181-AD51-C76A121DF444}"/>
              </a:ext>
            </a:extLst>
          </p:cNvPr>
          <p:cNvSpPr/>
          <p:nvPr/>
        </p:nvSpPr>
        <p:spPr>
          <a:xfrm>
            <a:off x="2042369" y="4696108"/>
            <a:ext cx="3738285" cy="425085"/>
          </a:xfrm>
          <a:prstGeom prst="roundRect">
            <a:avLst/>
          </a:prstGeom>
          <a:solidFill>
            <a:srgbClr val="00B0F0"/>
          </a:solid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12" fontAlgn="ctr"/>
            <a:r>
              <a:rPr lang="en-US" sz="1400" b="1" dirty="0">
                <a:solidFill>
                  <a:srgbClr val="FFFFFF"/>
                </a:solidFill>
                <a:latin typeface="Huawei Sans" panose="020C0503030203020204" pitchFamily="34" charset="0"/>
              </a:rPr>
              <a:t>Gates/Registers</a:t>
            </a:r>
          </a:p>
        </p:txBody>
      </p:sp>
      <p:sp>
        <p:nvSpPr>
          <p:cNvPr id="51" name="圆角矩形 99">
            <a:extLst>
              <a:ext uri="{FF2B5EF4-FFF2-40B4-BE49-F238E27FC236}">
                <a16:creationId xmlns="" xmlns:a16="http://schemas.microsoft.com/office/drawing/2014/main" id="{234FAFAC-5468-442D-A8BA-A732D8020731}"/>
              </a:ext>
            </a:extLst>
          </p:cNvPr>
          <p:cNvSpPr/>
          <p:nvPr/>
        </p:nvSpPr>
        <p:spPr>
          <a:xfrm>
            <a:off x="2042369" y="4271024"/>
            <a:ext cx="3738285" cy="425085"/>
          </a:xfrm>
          <a:prstGeom prst="roundRect">
            <a:avLst/>
          </a:prstGeom>
          <a:solidFill>
            <a:srgbClr val="00B0F0"/>
          </a:solid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12" fontAlgn="ctr"/>
            <a:r>
              <a:rPr lang="en-US" sz="1400" b="1" dirty="0">
                <a:solidFill>
                  <a:srgbClr val="FFFFFF"/>
                </a:solidFill>
                <a:latin typeface="Huawei Sans" panose="020C0503030203020204" pitchFamily="34" charset="0"/>
              </a:rPr>
              <a:t>Micro Architecture</a:t>
            </a:r>
          </a:p>
        </p:txBody>
      </p:sp>
      <p:sp>
        <p:nvSpPr>
          <p:cNvPr id="52" name="圆角矩形 100">
            <a:extLst>
              <a:ext uri="{FF2B5EF4-FFF2-40B4-BE49-F238E27FC236}">
                <a16:creationId xmlns="" xmlns:a16="http://schemas.microsoft.com/office/drawing/2014/main" id="{76577657-32C8-40B7-A521-53ACFD4F2803}"/>
              </a:ext>
            </a:extLst>
          </p:cNvPr>
          <p:cNvSpPr/>
          <p:nvPr/>
        </p:nvSpPr>
        <p:spPr>
          <a:xfrm>
            <a:off x="2042369" y="2995770"/>
            <a:ext cx="3738285" cy="425085"/>
          </a:xfrm>
          <a:prstGeom prst="roundRect">
            <a:avLst/>
          </a:prstGeom>
          <a:solidFill>
            <a:srgbClr val="FFE3B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12" fontAlgn="ctr"/>
            <a:r>
              <a:rPr lang="en-US" sz="1400" b="1">
                <a:solidFill>
                  <a:schemeClr val="tx1"/>
                </a:solidFill>
                <a:latin typeface="Huawei Sans" panose="020C0503030203020204" pitchFamily="34" charset="0"/>
              </a:rPr>
              <a:t>Assembly Language</a:t>
            </a:r>
          </a:p>
        </p:txBody>
      </p:sp>
      <p:sp>
        <p:nvSpPr>
          <p:cNvPr id="53" name="圆角矩形 101">
            <a:extLst>
              <a:ext uri="{FF2B5EF4-FFF2-40B4-BE49-F238E27FC236}">
                <a16:creationId xmlns="" xmlns:a16="http://schemas.microsoft.com/office/drawing/2014/main" id="{31B52CF8-FA50-4D97-AC6C-6E10028C4019}"/>
              </a:ext>
            </a:extLst>
          </p:cNvPr>
          <p:cNvSpPr/>
          <p:nvPr/>
        </p:nvSpPr>
        <p:spPr>
          <a:xfrm>
            <a:off x="2042369" y="2570685"/>
            <a:ext cx="3738285" cy="425085"/>
          </a:xfrm>
          <a:prstGeom prst="round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12" fontAlgn="ctr"/>
            <a:r>
              <a:rPr lang="en-US" sz="1400" b="1" dirty="0">
                <a:solidFill>
                  <a:schemeClr val="tx1"/>
                </a:solidFill>
                <a:latin typeface="Huawei Sans" panose="020C0503030203020204" pitchFamily="34" charset="0"/>
              </a:rPr>
              <a:t>High-Level Language</a:t>
            </a:r>
          </a:p>
        </p:txBody>
      </p:sp>
      <p:sp>
        <p:nvSpPr>
          <p:cNvPr id="54" name="圆角矩形 102">
            <a:extLst>
              <a:ext uri="{FF2B5EF4-FFF2-40B4-BE49-F238E27FC236}">
                <a16:creationId xmlns="" xmlns:a16="http://schemas.microsoft.com/office/drawing/2014/main" id="{DD557F0D-934D-4E7A-8509-439C2C2DDE4C}"/>
              </a:ext>
            </a:extLst>
          </p:cNvPr>
          <p:cNvSpPr/>
          <p:nvPr/>
        </p:nvSpPr>
        <p:spPr>
          <a:xfrm>
            <a:off x="2042369" y="2141513"/>
            <a:ext cx="3738285" cy="425085"/>
          </a:xfrm>
          <a:prstGeom prst="round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12" fontAlgn="ctr"/>
            <a:r>
              <a:rPr lang="en-US" sz="1400" b="1" dirty="0">
                <a:solidFill>
                  <a:schemeClr val="tx1"/>
                </a:solidFill>
                <a:latin typeface="Huawei Sans" panose="020C0503030203020204" pitchFamily="34" charset="0"/>
              </a:rPr>
              <a:t>Algorithm</a:t>
            </a:r>
          </a:p>
        </p:txBody>
      </p:sp>
      <p:sp>
        <p:nvSpPr>
          <p:cNvPr id="55" name="圆角矩形 103">
            <a:extLst>
              <a:ext uri="{FF2B5EF4-FFF2-40B4-BE49-F238E27FC236}">
                <a16:creationId xmlns="" xmlns:a16="http://schemas.microsoft.com/office/drawing/2014/main" id="{038C2F27-A4B4-484C-B191-BC642245502B}"/>
              </a:ext>
            </a:extLst>
          </p:cNvPr>
          <p:cNvSpPr/>
          <p:nvPr/>
        </p:nvSpPr>
        <p:spPr>
          <a:xfrm>
            <a:off x="2042369" y="1724483"/>
            <a:ext cx="3738285" cy="425085"/>
          </a:xfrm>
          <a:prstGeom prst="round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12" fontAlgn="ctr"/>
            <a:r>
              <a:rPr lang="en-US" sz="1400" b="1" dirty="0">
                <a:solidFill>
                  <a:schemeClr val="tx1"/>
                </a:solidFill>
                <a:latin typeface="Huawei Sans" panose="020C0503030203020204" pitchFamily="34" charset="0"/>
              </a:rPr>
              <a:t>Application</a:t>
            </a:r>
          </a:p>
        </p:txBody>
      </p:sp>
      <p:sp>
        <p:nvSpPr>
          <p:cNvPr id="56" name="圆角矩形 104">
            <a:extLst>
              <a:ext uri="{FF2B5EF4-FFF2-40B4-BE49-F238E27FC236}">
                <a16:creationId xmlns="" xmlns:a16="http://schemas.microsoft.com/office/drawing/2014/main" id="{47F5A6DF-6891-4D46-84B2-9C90085844AF}"/>
              </a:ext>
            </a:extLst>
          </p:cNvPr>
          <p:cNvSpPr/>
          <p:nvPr/>
        </p:nvSpPr>
        <p:spPr>
          <a:xfrm>
            <a:off x="2042369" y="3420856"/>
            <a:ext cx="3738285" cy="425085"/>
          </a:xfrm>
          <a:prstGeom prst="roundRect">
            <a:avLst/>
          </a:prstGeom>
          <a:solidFill>
            <a:srgbClr val="92D05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12" fontAlgn="ctr"/>
            <a:r>
              <a:rPr lang="en-US" sz="1400" b="1">
                <a:solidFill>
                  <a:schemeClr val="tx1"/>
                </a:solidFill>
                <a:latin typeface="Huawei Sans" panose="020C0503030203020204" pitchFamily="34" charset="0"/>
              </a:rPr>
              <a:t>Machine Code</a:t>
            </a:r>
          </a:p>
        </p:txBody>
      </p:sp>
      <p:sp>
        <p:nvSpPr>
          <p:cNvPr id="57" name="圆角矩形 105">
            <a:extLst>
              <a:ext uri="{FF2B5EF4-FFF2-40B4-BE49-F238E27FC236}">
                <a16:creationId xmlns="" xmlns:a16="http://schemas.microsoft.com/office/drawing/2014/main" id="{CCB87A53-6AF7-4FF4-BDA7-F3AD13FE8527}"/>
              </a:ext>
            </a:extLst>
          </p:cNvPr>
          <p:cNvSpPr/>
          <p:nvPr/>
        </p:nvSpPr>
        <p:spPr>
          <a:xfrm>
            <a:off x="2042369" y="3845940"/>
            <a:ext cx="3738285" cy="425085"/>
          </a:xfrm>
          <a:prstGeom prst="roundRect">
            <a:avLst/>
          </a:prstGeom>
          <a:solidFill>
            <a:srgbClr val="00B0F0"/>
          </a:solidFill>
          <a:ln w="19050">
            <a:solidFill>
              <a:srgbClr val="EC7061"/>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12" fontAlgn="ctr"/>
            <a:r>
              <a:rPr lang="en-US" sz="1400" b="1">
                <a:solidFill>
                  <a:srgbClr val="FFFFFF"/>
                </a:solidFill>
                <a:latin typeface="Huawei Sans" panose="020C0503030203020204" pitchFamily="34" charset="0"/>
              </a:rPr>
              <a:t>Instruction Set Architecture</a:t>
            </a:r>
          </a:p>
        </p:txBody>
      </p:sp>
      <p:cxnSp>
        <p:nvCxnSpPr>
          <p:cNvPr id="58" name="直接箭头连接符 57">
            <a:extLst>
              <a:ext uri="{FF2B5EF4-FFF2-40B4-BE49-F238E27FC236}">
                <a16:creationId xmlns="" xmlns:a16="http://schemas.microsoft.com/office/drawing/2014/main" id="{26C6FC07-4E97-4F81-B844-ABD57FB9DB05}"/>
              </a:ext>
            </a:extLst>
          </p:cNvPr>
          <p:cNvCxnSpPr/>
          <p:nvPr/>
        </p:nvCxnSpPr>
        <p:spPr>
          <a:xfrm flipV="1">
            <a:off x="1746535" y="1724483"/>
            <a:ext cx="0" cy="41977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 xmlns:a16="http://schemas.microsoft.com/office/drawing/2014/main" id="{085EF865-0BFC-4819-92BF-A77AD05F440C}"/>
              </a:ext>
            </a:extLst>
          </p:cNvPr>
          <p:cNvCxnSpPr/>
          <p:nvPr/>
        </p:nvCxnSpPr>
        <p:spPr>
          <a:xfrm flipV="1">
            <a:off x="1181759" y="1724483"/>
            <a:ext cx="0" cy="4197713"/>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0" name="文本框 34">
            <a:extLst>
              <a:ext uri="{FF2B5EF4-FFF2-40B4-BE49-F238E27FC236}">
                <a16:creationId xmlns="" xmlns:a16="http://schemas.microsoft.com/office/drawing/2014/main" id="{0278E49F-5032-4D6F-BF0B-7D28EEA53402}"/>
              </a:ext>
            </a:extLst>
          </p:cNvPr>
          <p:cNvSpPr txBox="1"/>
          <p:nvPr/>
        </p:nvSpPr>
        <p:spPr>
          <a:xfrm rot="16200000">
            <a:off x="-736298" y="3704555"/>
            <a:ext cx="3352023" cy="242047"/>
          </a:xfrm>
          <a:prstGeom prst="rect">
            <a:avLst/>
          </a:prstGeom>
          <a:noFill/>
        </p:spPr>
        <p:txBody>
          <a:bodyPr wrap="square" rtlCol="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ctr"/>
            <a:r>
              <a:rPr lang="en-US" sz="1600" b="1" dirty="0">
                <a:solidFill>
                  <a:srgbClr val="1D1D1A"/>
                </a:solidFill>
                <a:latin typeface="Huawei Sans" panose="020C0503030203020204" pitchFamily="34" charset="0"/>
              </a:rPr>
              <a:t>Increasing order of Complexity</a:t>
            </a:r>
          </a:p>
        </p:txBody>
      </p:sp>
      <p:sp>
        <p:nvSpPr>
          <p:cNvPr id="61" name="文本框 39">
            <a:extLst>
              <a:ext uri="{FF2B5EF4-FFF2-40B4-BE49-F238E27FC236}">
                <a16:creationId xmlns="" xmlns:a16="http://schemas.microsoft.com/office/drawing/2014/main" id="{A9EC585C-C7BF-4801-9845-C0CA5E05D93F}"/>
              </a:ext>
            </a:extLst>
          </p:cNvPr>
          <p:cNvSpPr txBox="1"/>
          <p:nvPr/>
        </p:nvSpPr>
        <p:spPr>
          <a:xfrm rot="16200000">
            <a:off x="-278226" y="3666361"/>
            <a:ext cx="3547501" cy="242047"/>
          </a:xfrm>
          <a:prstGeom prst="rect">
            <a:avLst/>
          </a:prstGeom>
          <a:noFill/>
        </p:spPr>
        <p:txBody>
          <a:bodyPr wrap="square" rtlCol="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ctr"/>
            <a:r>
              <a:rPr lang="en-US" sz="1600" b="1" dirty="0">
                <a:solidFill>
                  <a:srgbClr val="1D1D1A"/>
                </a:solidFill>
                <a:latin typeface="Huawei Sans" panose="020C0503030203020204" pitchFamily="34" charset="0"/>
              </a:rPr>
              <a:t>Increasing order of Abstraction</a:t>
            </a:r>
          </a:p>
        </p:txBody>
      </p:sp>
      <p:cxnSp>
        <p:nvCxnSpPr>
          <p:cNvPr id="62" name="直接连接符 61">
            <a:extLst>
              <a:ext uri="{FF2B5EF4-FFF2-40B4-BE49-F238E27FC236}">
                <a16:creationId xmlns="" xmlns:a16="http://schemas.microsoft.com/office/drawing/2014/main" id="{131491C8-D707-4A48-9DC9-F7A37B155D72}"/>
              </a:ext>
            </a:extLst>
          </p:cNvPr>
          <p:cNvCxnSpPr/>
          <p:nvPr/>
        </p:nvCxnSpPr>
        <p:spPr>
          <a:xfrm flipV="1">
            <a:off x="5856855" y="4058482"/>
            <a:ext cx="504000"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箭头连接符 62">
            <a:extLst>
              <a:ext uri="{FF2B5EF4-FFF2-40B4-BE49-F238E27FC236}">
                <a16:creationId xmlns="" xmlns:a16="http://schemas.microsoft.com/office/drawing/2014/main" id="{C0EDEF89-6896-4757-BA01-602CCDC1AA9F}"/>
              </a:ext>
            </a:extLst>
          </p:cNvPr>
          <p:cNvCxnSpPr/>
          <p:nvPr/>
        </p:nvCxnSpPr>
        <p:spPr>
          <a:xfrm flipV="1">
            <a:off x="6112347" y="1724483"/>
            <a:ext cx="0" cy="2333999"/>
          </a:xfrm>
          <a:prstGeom prst="straightConnector1">
            <a:avLst/>
          </a:prstGeom>
          <a:ln w="190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4" name="文本框 42">
            <a:extLst>
              <a:ext uri="{FF2B5EF4-FFF2-40B4-BE49-F238E27FC236}">
                <a16:creationId xmlns="" xmlns:a16="http://schemas.microsoft.com/office/drawing/2014/main" id="{B0B49DC5-B662-4D88-A42F-B40F04B67D8A}"/>
              </a:ext>
            </a:extLst>
          </p:cNvPr>
          <p:cNvSpPr txBox="1"/>
          <p:nvPr/>
        </p:nvSpPr>
        <p:spPr>
          <a:xfrm rot="16200000">
            <a:off x="5315284" y="2764954"/>
            <a:ext cx="1217612" cy="268940"/>
          </a:xfrm>
          <a:prstGeom prst="rect">
            <a:avLst/>
          </a:prstGeom>
          <a:noFill/>
        </p:spPr>
        <p:txBody>
          <a:bodyPr wrap="square" rtlCol="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ctr"/>
            <a:r>
              <a:rPr lang="en-US" sz="1600" b="1" dirty="0">
                <a:solidFill>
                  <a:srgbClr val="1D1D1A"/>
                </a:solidFill>
                <a:latin typeface="Huawei Sans" panose="020C0503030203020204" pitchFamily="34" charset="0"/>
                <a:cs typeface="Arial" panose="020B0604020202020204" pitchFamily="34" charset="0"/>
              </a:rPr>
              <a:t>Software</a:t>
            </a:r>
          </a:p>
        </p:txBody>
      </p:sp>
      <p:cxnSp>
        <p:nvCxnSpPr>
          <p:cNvPr id="65" name="直接箭头连接符 64">
            <a:extLst>
              <a:ext uri="{FF2B5EF4-FFF2-40B4-BE49-F238E27FC236}">
                <a16:creationId xmlns="" xmlns:a16="http://schemas.microsoft.com/office/drawing/2014/main" id="{9EAAA183-6DB2-4755-BDFD-ECEAF7399DF8}"/>
              </a:ext>
            </a:extLst>
          </p:cNvPr>
          <p:cNvCxnSpPr/>
          <p:nvPr/>
        </p:nvCxnSpPr>
        <p:spPr>
          <a:xfrm flipV="1">
            <a:off x="6112347" y="4058482"/>
            <a:ext cx="0" cy="1912882"/>
          </a:xfrm>
          <a:prstGeom prst="straightConnector1">
            <a:avLst/>
          </a:prstGeom>
          <a:ln w="190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6" name="文本框 48">
            <a:extLst>
              <a:ext uri="{FF2B5EF4-FFF2-40B4-BE49-F238E27FC236}">
                <a16:creationId xmlns="" xmlns:a16="http://schemas.microsoft.com/office/drawing/2014/main" id="{0E13F2CE-7254-4B54-A5A1-9BDE37E29F4D}"/>
              </a:ext>
            </a:extLst>
          </p:cNvPr>
          <p:cNvSpPr txBox="1"/>
          <p:nvPr/>
        </p:nvSpPr>
        <p:spPr>
          <a:xfrm rot="16200000">
            <a:off x="5306521" y="4796364"/>
            <a:ext cx="1190314" cy="268940"/>
          </a:xfrm>
          <a:prstGeom prst="rect">
            <a:avLst/>
          </a:prstGeom>
          <a:noFill/>
        </p:spPr>
        <p:txBody>
          <a:bodyPr wrap="square" rtlCol="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ctr"/>
            <a:r>
              <a:rPr lang="en-US" sz="1600" b="1" dirty="0">
                <a:solidFill>
                  <a:srgbClr val="1D1D1A"/>
                </a:solidFill>
                <a:latin typeface="Huawei Sans" panose="020C0503030203020204" pitchFamily="34" charset="0"/>
                <a:cs typeface="Arial" panose="020B0604020202020204" pitchFamily="34" charset="0"/>
              </a:rPr>
              <a:t>Hardware</a:t>
            </a:r>
          </a:p>
        </p:txBody>
      </p:sp>
      <p:sp>
        <p:nvSpPr>
          <p:cNvPr id="67" name="文本框 47">
            <a:extLst>
              <a:ext uri="{FF2B5EF4-FFF2-40B4-BE49-F238E27FC236}">
                <a16:creationId xmlns="" xmlns:a16="http://schemas.microsoft.com/office/drawing/2014/main" id="{61A240BD-BD70-4CD6-8959-1396D3EA9A0C}"/>
              </a:ext>
            </a:extLst>
          </p:cNvPr>
          <p:cNvSpPr txBox="1"/>
          <p:nvPr/>
        </p:nvSpPr>
        <p:spPr>
          <a:xfrm>
            <a:off x="6498771" y="2098128"/>
            <a:ext cx="1722454" cy="432000"/>
          </a:xfrm>
          <a:prstGeom prst="rect">
            <a:avLst/>
          </a:prstGeom>
          <a:noFill/>
        </p:spPr>
        <p:txBody>
          <a:bodyPr wrap="square" rtlCol="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ctr"/>
            <a:r>
              <a:rPr lang="en-US" sz="1600" b="1" dirty="0">
                <a:solidFill>
                  <a:srgbClr val="1D1D1A"/>
                </a:solidFill>
                <a:latin typeface="Huawei Sans" panose="020C0503030203020204" pitchFamily="34" charset="0"/>
              </a:rPr>
              <a:t>High-level programming language</a:t>
            </a:r>
          </a:p>
        </p:txBody>
      </p:sp>
      <p:grpSp>
        <p:nvGrpSpPr>
          <p:cNvPr id="68" name="组合 67">
            <a:extLst>
              <a:ext uri="{FF2B5EF4-FFF2-40B4-BE49-F238E27FC236}">
                <a16:creationId xmlns="" xmlns:a16="http://schemas.microsoft.com/office/drawing/2014/main" id="{21BAEF25-9DFD-4FCD-B230-9EDB4546B760}"/>
              </a:ext>
            </a:extLst>
          </p:cNvPr>
          <p:cNvGrpSpPr/>
          <p:nvPr/>
        </p:nvGrpSpPr>
        <p:grpSpPr>
          <a:xfrm>
            <a:off x="8221227" y="1976691"/>
            <a:ext cx="3065592" cy="665567"/>
            <a:chOff x="8196132" y="1918447"/>
            <a:chExt cx="2767745" cy="665567"/>
          </a:xfrm>
        </p:grpSpPr>
        <p:sp>
          <p:nvSpPr>
            <p:cNvPr id="69" name="矩形 68">
              <a:extLst>
                <a:ext uri="{FF2B5EF4-FFF2-40B4-BE49-F238E27FC236}">
                  <a16:creationId xmlns="" xmlns:a16="http://schemas.microsoft.com/office/drawing/2014/main" id="{334E4716-5120-4648-B065-193498DD8A56}"/>
                </a:ext>
              </a:extLst>
            </p:cNvPr>
            <p:cNvSpPr/>
            <p:nvPr/>
          </p:nvSpPr>
          <p:spPr>
            <a:xfrm>
              <a:off x="8196132" y="1918447"/>
              <a:ext cx="1296000" cy="6655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2000" rIns="36000"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4112" fontAlgn="ctr"/>
              <a:r>
                <a:rPr lang="en-US" sz="1400" b="1">
                  <a:solidFill>
                    <a:srgbClr val="1D1D1A"/>
                  </a:solidFill>
                  <a:latin typeface="Huawei Sans" panose="020C0503030203020204" pitchFamily="34" charset="0"/>
                </a:rPr>
                <a:t>temp = v [k];</a:t>
              </a:r>
            </a:p>
            <a:p>
              <a:pPr defTabSz="914112" fontAlgn="ctr"/>
              <a:r>
                <a:rPr lang="en-US" sz="1400" b="1">
                  <a:solidFill>
                    <a:srgbClr val="1D1D1A"/>
                  </a:solidFill>
                  <a:latin typeface="Huawei Sans" panose="020C0503030203020204" pitchFamily="34" charset="0"/>
                </a:rPr>
                <a:t>v[k] = v[k+1];</a:t>
              </a:r>
            </a:p>
            <a:p>
              <a:pPr defTabSz="914112" fontAlgn="ctr"/>
              <a:r>
                <a:rPr lang="en-US" sz="1400" b="1">
                  <a:solidFill>
                    <a:srgbClr val="1D1D1A"/>
                  </a:solidFill>
                  <a:latin typeface="Huawei Sans" panose="020C0503030203020204" pitchFamily="34" charset="0"/>
                </a:rPr>
                <a:t>v[k+1] = temp;</a:t>
              </a:r>
            </a:p>
          </p:txBody>
        </p:sp>
        <p:sp>
          <p:nvSpPr>
            <p:cNvPr id="70" name="矩形 69">
              <a:extLst>
                <a:ext uri="{FF2B5EF4-FFF2-40B4-BE49-F238E27FC236}">
                  <a16:creationId xmlns="" xmlns:a16="http://schemas.microsoft.com/office/drawing/2014/main" id="{1F09B127-46A1-408C-A118-B46A2B281A20}"/>
                </a:ext>
              </a:extLst>
            </p:cNvPr>
            <p:cNvSpPr/>
            <p:nvPr/>
          </p:nvSpPr>
          <p:spPr>
            <a:xfrm>
              <a:off x="9667877" y="1918447"/>
              <a:ext cx="1296000" cy="6655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2000" rIns="36000"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4112" fontAlgn="ctr"/>
              <a:r>
                <a:rPr lang="en-US" sz="1400" b="1" dirty="0">
                  <a:solidFill>
                    <a:srgbClr val="1D1D1A"/>
                  </a:solidFill>
                  <a:latin typeface="Huawei Sans" panose="020C0503030203020204" pitchFamily="34" charset="0"/>
                </a:rPr>
                <a:t>TEMP = V[K]</a:t>
              </a:r>
            </a:p>
            <a:p>
              <a:pPr defTabSz="914112" fontAlgn="ctr"/>
              <a:r>
                <a:rPr lang="en-US" sz="1400" b="1" dirty="0">
                  <a:solidFill>
                    <a:srgbClr val="1D1D1A"/>
                  </a:solidFill>
                  <a:latin typeface="Huawei Sans" panose="020C0503030203020204" pitchFamily="34" charset="0"/>
                </a:rPr>
                <a:t>V[K] = V[K+1]</a:t>
              </a:r>
            </a:p>
            <a:p>
              <a:pPr defTabSz="914112" fontAlgn="ctr"/>
              <a:r>
                <a:rPr lang="en-US" sz="1400" b="1" dirty="0">
                  <a:solidFill>
                    <a:srgbClr val="1D1D1A"/>
                  </a:solidFill>
                  <a:latin typeface="Huawei Sans" panose="020C0503030203020204" pitchFamily="34" charset="0"/>
                </a:rPr>
                <a:t>V[K+1] = TEMP</a:t>
              </a:r>
            </a:p>
          </p:txBody>
        </p:sp>
      </p:grpSp>
      <p:sp>
        <p:nvSpPr>
          <p:cNvPr id="71" name="矩形 70">
            <a:extLst>
              <a:ext uri="{FF2B5EF4-FFF2-40B4-BE49-F238E27FC236}">
                <a16:creationId xmlns="" xmlns:a16="http://schemas.microsoft.com/office/drawing/2014/main" id="{CFCECCFC-0552-4B8D-AAE9-590FFE5A4102}"/>
              </a:ext>
            </a:extLst>
          </p:cNvPr>
          <p:cNvSpPr/>
          <p:nvPr/>
        </p:nvSpPr>
        <p:spPr>
          <a:xfrm>
            <a:off x="8936418" y="3222789"/>
            <a:ext cx="1556682" cy="770964"/>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rIns="36000"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12" fontAlgn="ctr"/>
            <a:r>
              <a:rPr lang="en-US" sz="1200" b="1">
                <a:solidFill>
                  <a:schemeClr val="tx1"/>
                </a:solidFill>
                <a:latin typeface="Huawei Sans" panose="020C0503030203020204" pitchFamily="34" charset="0"/>
              </a:rPr>
              <a:t>lw $t0, 0($2)</a:t>
            </a:r>
          </a:p>
          <a:p>
            <a:pPr algn="ctr" defTabSz="914112" fontAlgn="ctr"/>
            <a:r>
              <a:rPr lang="en-US" sz="1200" b="1">
                <a:solidFill>
                  <a:schemeClr val="tx1"/>
                </a:solidFill>
                <a:latin typeface="Huawei Sans" panose="020C0503030203020204" pitchFamily="34" charset="0"/>
              </a:rPr>
              <a:t>lw $t1, 4($2)</a:t>
            </a:r>
          </a:p>
          <a:p>
            <a:pPr algn="ctr" defTabSz="914112" fontAlgn="ctr"/>
            <a:r>
              <a:rPr lang="en-US" sz="1200" b="1">
                <a:solidFill>
                  <a:schemeClr val="tx1"/>
                </a:solidFill>
                <a:latin typeface="Huawei Sans" panose="020C0503030203020204" pitchFamily="34" charset="0"/>
              </a:rPr>
              <a:t>sw $t1, 0($2)</a:t>
            </a:r>
          </a:p>
          <a:p>
            <a:pPr algn="ctr" defTabSz="914112" fontAlgn="ctr"/>
            <a:r>
              <a:rPr lang="en-US" sz="1200" b="1">
                <a:solidFill>
                  <a:schemeClr val="tx1"/>
                </a:solidFill>
                <a:latin typeface="Huawei Sans" panose="020C0503030203020204" pitchFamily="34" charset="0"/>
              </a:rPr>
              <a:t>sw $t0, 4($2)</a:t>
            </a:r>
          </a:p>
        </p:txBody>
      </p:sp>
      <p:sp>
        <p:nvSpPr>
          <p:cNvPr id="72" name="文本框 56">
            <a:extLst>
              <a:ext uri="{FF2B5EF4-FFF2-40B4-BE49-F238E27FC236}">
                <a16:creationId xmlns="" xmlns:a16="http://schemas.microsoft.com/office/drawing/2014/main" id="{1073DE08-61FA-4732-B849-6CB821932846}"/>
              </a:ext>
            </a:extLst>
          </p:cNvPr>
          <p:cNvSpPr txBox="1"/>
          <p:nvPr/>
        </p:nvSpPr>
        <p:spPr>
          <a:xfrm>
            <a:off x="6498771" y="3449716"/>
            <a:ext cx="1524609" cy="432000"/>
          </a:xfrm>
          <a:prstGeom prst="rect">
            <a:avLst/>
          </a:prstGeom>
          <a:noFill/>
        </p:spPr>
        <p:txBody>
          <a:bodyPr wrap="square" rtlCol="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ctr"/>
            <a:r>
              <a:rPr lang="en-US" sz="1600" b="1" dirty="0">
                <a:solidFill>
                  <a:srgbClr val="1D1D1A"/>
                </a:solidFill>
                <a:latin typeface="Huawei Sans" panose="020C0503030203020204" pitchFamily="34" charset="0"/>
              </a:rPr>
              <a:t>Assembly language</a:t>
            </a:r>
          </a:p>
        </p:txBody>
      </p:sp>
      <p:sp>
        <p:nvSpPr>
          <p:cNvPr id="73" name="文本框 57">
            <a:extLst>
              <a:ext uri="{FF2B5EF4-FFF2-40B4-BE49-F238E27FC236}">
                <a16:creationId xmlns="" xmlns:a16="http://schemas.microsoft.com/office/drawing/2014/main" id="{D0BA5BAC-73F9-47A8-A5F8-970DA0D7ABAF}"/>
              </a:ext>
            </a:extLst>
          </p:cNvPr>
          <p:cNvSpPr txBox="1"/>
          <p:nvPr/>
        </p:nvSpPr>
        <p:spPr>
          <a:xfrm>
            <a:off x="6639338" y="4746621"/>
            <a:ext cx="1369618" cy="432000"/>
          </a:xfrm>
          <a:prstGeom prst="rect">
            <a:avLst/>
          </a:prstGeom>
          <a:noFill/>
        </p:spPr>
        <p:txBody>
          <a:bodyPr wrap="square" rtlCol="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ctr"/>
            <a:r>
              <a:rPr lang="en-US" sz="1600" b="1" dirty="0">
                <a:solidFill>
                  <a:srgbClr val="1D1D1A"/>
                </a:solidFill>
                <a:latin typeface="Huawei Sans" panose="020C0503030203020204" pitchFamily="34" charset="0"/>
              </a:rPr>
              <a:t>Machine code</a:t>
            </a:r>
          </a:p>
        </p:txBody>
      </p:sp>
      <p:sp>
        <p:nvSpPr>
          <p:cNvPr id="74" name="矩形 73">
            <a:extLst>
              <a:ext uri="{FF2B5EF4-FFF2-40B4-BE49-F238E27FC236}">
                <a16:creationId xmlns="" xmlns:a16="http://schemas.microsoft.com/office/drawing/2014/main" id="{E5FE108A-DEAE-480F-B079-458A230B7EF6}"/>
              </a:ext>
            </a:extLst>
          </p:cNvPr>
          <p:cNvSpPr/>
          <p:nvPr/>
        </p:nvSpPr>
        <p:spPr>
          <a:xfrm>
            <a:off x="8221225" y="4505145"/>
            <a:ext cx="3065591" cy="805819"/>
          </a:xfrm>
          <a:prstGeom prst="rect">
            <a:avLst/>
          </a:prstGeom>
          <a:solidFill>
            <a:srgbClr val="92CF5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2000" rIns="36000"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12" fontAlgn="ctr"/>
            <a:r>
              <a:rPr lang="en-US" sz="1050" b="1">
                <a:solidFill>
                  <a:srgbClr val="FFFFFF"/>
                </a:solidFill>
                <a:latin typeface="Huawei Sans" panose="020C0503030203020204" pitchFamily="34" charset="0"/>
              </a:rPr>
              <a:t>0000 1001 1100 0110 1010 1111 0101 1000</a:t>
            </a:r>
          </a:p>
          <a:p>
            <a:pPr algn="ctr" defTabSz="914112" fontAlgn="ctr"/>
            <a:r>
              <a:rPr lang="en-US" sz="1050" b="1">
                <a:solidFill>
                  <a:srgbClr val="FFFFFF"/>
                </a:solidFill>
                <a:latin typeface="Huawei Sans" panose="020C0503030203020204" pitchFamily="34" charset="0"/>
              </a:rPr>
              <a:t>1010 1111 0101 1000 0000 1001 1100 0110</a:t>
            </a:r>
          </a:p>
          <a:p>
            <a:pPr algn="ctr" defTabSz="914112" fontAlgn="ctr"/>
            <a:r>
              <a:rPr lang="en-US" sz="1050" b="1">
                <a:solidFill>
                  <a:srgbClr val="FFFFFF"/>
                </a:solidFill>
                <a:latin typeface="Huawei Sans" panose="020C0503030203020204" pitchFamily="34" charset="0"/>
              </a:rPr>
              <a:t>1100 0110 1010 1111 0101 1000 0000 1001</a:t>
            </a:r>
          </a:p>
          <a:p>
            <a:pPr algn="ctr" defTabSz="914112" fontAlgn="ctr"/>
            <a:r>
              <a:rPr lang="en-US" sz="1050" b="1">
                <a:solidFill>
                  <a:srgbClr val="FFFFFF"/>
                </a:solidFill>
                <a:latin typeface="Huawei Sans" panose="020C0503030203020204" pitchFamily="34" charset="0"/>
              </a:rPr>
              <a:t>0101 1000 0000 1001 1100 0110 1010 1111</a:t>
            </a:r>
          </a:p>
        </p:txBody>
      </p:sp>
      <p:sp>
        <p:nvSpPr>
          <p:cNvPr id="75" name="下箭头 121">
            <a:extLst>
              <a:ext uri="{FF2B5EF4-FFF2-40B4-BE49-F238E27FC236}">
                <a16:creationId xmlns="" xmlns:a16="http://schemas.microsoft.com/office/drawing/2014/main" id="{C125A235-BF5C-4296-8DEF-18F734EF4B35}"/>
              </a:ext>
            </a:extLst>
          </p:cNvPr>
          <p:cNvSpPr/>
          <p:nvPr/>
        </p:nvSpPr>
        <p:spPr>
          <a:xfrm>
            <a:off x="9333540" y="2693058"/>
            <a:ext cx="216000" cy="468000"/>
          </a:xfrm>
          <a:prstGeom prst="downArrow">
            <a:avLst/>
          </a:prstGeom>
          <a:solidFill>
            <a:srgbClr val="FFE3B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12" fontAlgn="ctr"/>
            <a:endParaRPr lang="zh-CN" altLang="en-US" sz="1050" b="1" dirty="0">
              <a:solidFill>
                <a:srgbClr val="FFFFFF"/>
              </a:solidFill>
              <a:latin typeface="Huawei Sans" panose="020C0503030203020204" pitchFamily="34" charset="0"/>
            </a:endParaRPr>
          </a:p>
        </p:txBody>
      </p:sp>
      <p:sp>
        <p:nvSpPr>
          <p:cNvPr id="76" name="下箭头 122">
            <a:extLst>
              <a:ext uri="{FF2B5EF4-FFF2-40B4-BE49-F238E27FC236}">
                <a16:creationId xmlns="" xmlns:a16="http://schemas.microsoft.com/office/drawing/2014/main" id="{CAC08E4D-0645-4C7B-973E-DC66AC082D5C}"/>
              </a:ext>
            </a:extLst>
          </p:cNvPr>
          <p:cNvSpPr/>
          <p:nvPr/>
        </p:nvSpPr>
        <p:spPr>
          <a:xfrm>
            <a:off x="10096860" y="2693058"/>
            <a:ext cx="216000" cy="468000"/>
          </a:xfrm>
          <a:prstGeom prst="downArrow">
            <a:avLst/>
          </a:prstGeom>
          <a:solidFill>
            <a:srgbClr val="FFE3B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12" fontAlgn="ctr"/>
            <a:endParaRPr lang="zh-CN" altLang="en-US" sz="1050" b="1" dirty="0">
              <a:solidFill>
                <a:srgbClr val="FFFFFF"/>
              </a:solidFill>
              <a:latin typeface="Huawei Sans" panose="020C0503030203020204" pitchFamily="34" charset="0"/>
            </a:endParaRPr>
          </a:p>
        </p:txBody>
      </p:sp>
      <p:sp>
        <p:nvSpPr>
          <p:cNvPr id="77" name="下箭头 123">
            <a:extLst>
              <a:ext uri="{FF2B5EF4-FFF2-40B4-BE49-F238E27FC236}">
                <a16:creationId xmlns="" xmlns:a16="http://schemas.microsoft.com/office/drawing/2014/main" id="{5ACA9F40-4EF4-4DB8-8DBA-4879C8654165}"/>
              </a:ext>
            </a:extLst>
          </p:cNvPr>
          <p:cNvSpPr/>
          <p:nvPr/>
        </p:nvSpPr>
        <p:spPr>
          <a:xfrm>
            <a:off x="8417820" y="2693058"/>
            <a:ext cx="216000" cy="1764000"/>
          </a:xfrm>
          <a:prstGeom prst="downArrow">
            <a:avLst/>
          </a:prstGeom>
          <a:solidFill>
            <a:srgbClr val="92CF5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12" fontAlgn="ctr"/>
            <a:endParaRPr lang="zh-CN" altLang="en-US" sz="1050" b="1" dirty="0">
              <a:solidFill>
                <a:srgbClr val="FFFFFF"/>
              </a:solidFill>
              <a:latin typeface="Huawei Sans" panose="020C0503030203020204" pitchFamily="34" charset="0"/>
            </a:endParaRPr>
          </a:p>
        </p:txBody>
      </p:sp>
      <p:sp>
        <p:nvSpPr>
          <p:cNvPr id="78" name="下箭头 124">
            <a:extLst>
              <a:ext uri="{FF2B5EF4-FFF2-40B4-BE49-F238E27FC236}">
                <a16:creationId xmlns="" xmlns:a16="http://schemas.microsoft.com/office/drawing/2014/main" id="{CC4D0D7C-B9DE-455A-84C3-C5645440B188}"/>
              </a:ext>
            </a:extLst>
          </p:cNvPr>
          <p:cNvSpPr/>
          <p:nvPr/>
        </p:nvSpPr>
        <p:spPr>
          <a:xfrm>
            <a:off x="10856220" y="2693058"/>
            <a:ext cx="216000" cy="1764000"/>
          </a:xfrm>
          <a:prstGeom prst="downArrow">
            <a:avLst/>
          </a:prstGeom>
          <a:solidFill>
            <a:srgbClr val="92CF5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12" fontAlgn="ctr"/>
            <a:endParaRPr lang="zh-CN" altLang="en-US" sz="1050" b="1" dirty="0">
              <a:solidFill>
                <a:srgbClr val="FFFFFF"/>
              </a:solidFill>
              <a:latin typeface="Huawei Sans" panose="020C0503030203020204" pitchFamily="34" charset="0"/>
            </a:endParaRPr>
          </a:p>
        </p:txBody>
      </p:sp>
      <p:sp>
        <p:nvSpPr>
          <p:cNvPr id="79" name="文本框 52">
            <a:extLst>
              <a:ext uri="{FF2B5EF4-FFF2-40B4-BE49-F238E27FC236}">
                <a16:creationId xmlns="" xmlns:a16="http://schemas.microsoft.com/office/drawing/2014/main" id="{67176AE5-6F00-4B50-AFAC-9AADB14C9D7C}"/>
              </a:ext>
            </a:extLst>
          </p:cNvPr>
          <p:cNvSpPr txBox="1"/>
          <p:nvPr/>
        </p:nvSpPr>
        <p:spPr>
          <a:xfrm>
            <a:off x="8450199" y="2693197"/>
            <a:ext cx="972437" cy="541223"/>
          </a:xfrm>
          <a:prstGeom prst="rect">
            <a:avLst/>
          </a:prstGeom>
          <a:noFill/>
        </p:spPr>
        <p:txBody>
          <a:bodyPr wrap="square" rtlCol="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ctr"/>
            <a:r>
              <a:rPr lang="en-US" sz="1100" b="1" dirty="0">
                <a:solidFill>
                  <a:srgbClr val="1D1D1A"/>
                </a:solidFill>
                <a:latin typeface="Huawei Sans" panose="020C0503030203020204" pitchFamily="34" charset="0"/>
                <a:cs typeface="Arial" panose="020B0604020202020204" pitchFamily="34" charset="0"/>
              </a:rPr>
              <a:t>C/C++</a:t>
            </a:r>
          </a:p>
          <a:p>
            <a:pPr algn="ctr" fontAlgn="ctr"/>
            <a:r>
              <a:rPr lang="en-US" sz="1100" b="1" dirty="0">
                <a:solidFill>
                  <a:srgbClr val="1D1D1A"/>
                </a:solidFill>
                <a:latin typeface="Huawei Sans" panose="020C0503030203020204" pitchFamily="34" charset="0"/>
                <a:cs typeface="Arial" panose="020B0604020202020204" pitchFamily="34" charset="0"/>
              </a:rPr>
              <a:t>compiler</a:t>
            </a:r>
          </a:p>
        </p:txBody>
      </p:sp>
      <p:sp>
        <p:nvSpPr>
          <p:cNvPr id="80" name="文本框 67">
            <a:extLst>
              <a:ext uri="{FF2B5EF4-FFF2-40B4-BE49-F238E27FC236}">
                <a16:creationId xmlns="" xmlns:a16="http://schemas.microsoft.com/office/drawing/2014/main" id="{3236B2B5-A962-4551-8568-A6043F642DAA}"/>
              </a:ext>
            </a:extLst>
          </p:cNvPr>
          <p:cNvSpPr txBox="1"/>
          <p:nvPr/>
        </p:nvSpPr>
        <p:spPr>
          <a:xfrm>
            <a:off x="10163114" y="2680672"/>
            <a:ext cx="828000" cy="472977"/>
          </a:xfrm>
          <a:prstGeom prst="rect">
            <a:avLst/>
          </a:prstGeom>
          <a:noFill/>
        </p:spPr>
        <p:txBody>
          <a:bodyPr wrap="square" rtlCol="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ctr"/>
            <a:r>
              <a:rPr lang="en-US" sz="1100" b="1" dirty="0">
                <a:solidFill>
                  <a:srgbClr val="1D1D1A"/>
                </a:solidFill>
                <a:latin typeface="Huawei Sans" panose="020C0503030203020204" pitchFamily="34" charset="0"/>
                <a:cs typeface="Arial" panose="020B0604020202020204" pitchFamily="34" charset="0"/>
              </a:rPr>
              <a:t>Fortran</a:t>
            </a:r>
          </a:p>
          <a:p>
            <a:pPr algn="ctr" fontAlgn="ctr"/>
            <a:r>
              <a:rPr lang="en-US" sz="1100" b="1" dirty="0">
                <a:solidFill>
                  <a:srgbClr val="1D1D1A"/>
                </a:solidFill>
                <a:latin typeface="Huawei Sans" panose="020C0503030203020204" pitchFamily="34" charset="0"/>
                <a:cs typeface="Arial" panose="020B0604020202020204" pitchFamily="34" charset="0"/>
              </a:rPr>
              <a:t>compiler</a:t>
            </a:r>
          </a:p>
        </p:txBody>
      </p:sp>
      <p:sp>
        <p:nvSpPr>
          <p:cNvPr id="81" name="下箭头 127">
            <a:extLst>
              <a:ext uri="{FF2B5EF4-FFF2-40B4-BE49-F238E27FC236}">
                <a16:creationId xmlns="" xmlns:a16="http://schemas.microsoft.com/office/drawing/2014/main" id="{68F2256E-A5CB-4329-9455-8D95ED57C47E}"/>
              </a:ext>
            </a:extLst>
          </p:cNvPr>
          <p:cNvSpPr/>
          <p:nvPr/>
        </p:nvSpPr>
        <p:spPr>
          <a:xfrm>
            <a:off x="9637020" y="4035769"/>
            <a:ext cx="216000" cy="468000"/>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12" fontAlgn="ctr"/>
            <a:endParaRPr lang="zh-CN" altLang="en-US" sz="1050" b="1" dirty="0">
              <a:solidFill>
                <a:srgbClr val="FFFFFF"/>
              </a:solidFill>
              <a:latin typeface="Huawei Sans" panose="020C0503030203020204" pitchFamily="34" charset="0"/>
            </a:endParaRPr>
          </a:p>
        </p:txBody>
      </p:sp>
      <p:sp>
        <p:nvSpPr>
          <p:cNvPr id="82" name="文本框 69">
            <a:extLst>
              <a:ext uri="{FF2B5EF4-FFF2-40B4-BE49-F238E27FC236}">
                <a16:creationId xmlns="" xmlns:a16="http://schemas.microsoft.com/office/drawing/2014/main" id="{6E2C9B12-876A-47E7-B47B-A61EC3A1476E}"/>
              </a:ext>
            </a:extLst>
          </p:cNvPr>
          <p:cNvSpPr txBox="1"/>
          <p:nvPr/>
        </p:nvSpPr>
        <p:spPr>
          <a:xfrm>
            <a:off x="9285340" y="4095353"/>
            <a:ext cx="1027520" cy="286869"/>
          </a:xfrm>
          <a:prstGeom prst="rect">
            <a:avLst/>
          </a:prstGeom>
          <a:noFill/>
        </p:spPr>
        <p:txBody>
          <a:bodyPr wrap="square" rtlCol="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ctr"/>
            <a:r>
              <a:rPr lang="en-US" sz="1100" b="1" dirty="0">
                <a:solidFill>
                  <a:srgbClr val="1D1D1A"/>
                </a:solidFill>
                <a:latin typeface="Huawei Sans" panose="020C0503030203020204" pitchFamily="34" charset="0"/>
                <a:cs typeface="Arial" panose="020B0604020202020204" pitchFamily="34" charset="0"/>
              </a:rPr>
              <a:t>Assembler</a:t>
            </a:r>
          </a:p>
        </p:txBody>
      </p:sp>
      <p:sp>
        <p:nvSpPr>
          <p:cNvPr id="83" name="文本框 59">
            <a:extLst>
              <a:ext uri="{FF2B5EF4-FFF2-40B4-BE49-F238E27FC236}">
                <a16:creationId xmlns="" xmlns:a16="http://schemas.microsoft.com/office/drawing/2014/main" id="{FBECE676-4A68-42CA-80EF-7574165D4C4F}"/>
              </a:ext>
            </a:extLst>
          </p:cNvPr>
          <p:cNvSpPr txBox="1"/>
          <p:nvPr/>
        </p:nvSpPr>
        <p:spPr>
          <a:xfrm>
            <a:off x="2249601" y="1296056"/>
            <a:ext cx="3229975" cy="293662"/>
          </a:xfrm>
          <a:prstGeom prst="rect">
            <a:avLst/>
          </a:prstGeom>
          <a:noFill/>
        </p:spPr>
        <p:txBody>
          <a:bodyPr wrap="square" rtlCol="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ctr"/>
            <a:r>
              <a:rPr lang="en-US" sz="1600" b="1" dirty="0">
                <a:solidFill>
                  <a:srgbClr val="0070C0"/>
                </a:solidFill>
                <a:latin typeface="Huawei Sans" panose="020C0503030203020204" pitchFamily="34" charset="0"/>
              </a:rPr>
              <a:t>Computing Technology Stack</a:t>
            </a:r>
          </a:p>
        </p:txBody>
      </p:sp>
      <p:sp>
        <p:nvSpPr>
          <p:cNvPr id="84" name="文本框 72">
            <a:extLst>
              <a:ext uri="{FF2B5EF4-FFF2-40B4-BE49-F238E27FC236}">
                <a16:creationId xmlns="" xmlns:a16="http://schemas.microsoft.com/office/drawing/2014/main" id="{34C3AD88-1D25-4BAB-97E0-8070C2B2B4C0}"/>
              </a:ext>
            </a:extLst>
          </p:cNvPr>
          <p:cNvSpPr txBox="1"/>
          <p:nvPr/>
        </p:nvSpPr>
        <p:spPr>
          <a:xfrm>
            <a:off x="7819782" y="1296056"/>
            <a:ext cx="3494475" cy="293662"/>
          </a:xfrm>
          <a:prstGeom prst="rect">
            <a:avLst/>
          </a:prstGeom>
          <a:noFill/>
        </p:spPr>
        <p:txBody>
          <a:bodyPr wrap="square" rtlCol="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ctr"/>
            <a:r>
              <a:rPr lang="en-US" sz="1600" b="1" dirty="0">
                <a:solidFill>
                  <a:srgbClr val="0070C0"/>
                </a:solidFill>
                <a:latin typeface="Huawei Sans" panose="020C0503030203020204" pitchFamily="34" charset="0"/>
              </a:rPr>
              <a:t>Program Execution Process</a:t>
            </a:r>
          </a:p>
        </p:txBody>
      </p:sp>
      <p:sp>
        <p:nvSpPr>
          <p:cNvPr id="85" name="文本框 73">
            <a:extLst>
              <a:ext uri="{FF2B5EF4-FFF2-40B4-BE49-F238E27FC236}">
                <a16:creationId xmlns="" xmlns:a16="http://schemas.microsoft.com/office/drawing/2014/main" id="{80AB566C-F518-45BD-AA75-D34884264E2B}"/>
              </a:ext>
            </a:extLst>
          </p:cNvPr>
          <p:cNvSpPr txBox="1"/>
          <p:nvPr/>
        </p:nvSpPr>
        <p:spPr>
          <a:xfrm>
            <a:off x="6639338" y="5500382"/>
            <a:ext cx="1369618" cy="432000"/>
          </a:xfrm>
          <a:prstGeom prst="rect">
            <a:avLst/>
          </a:prstGeom>
          <a:noFill/>
        </p:spPr>
        <p:txBody>
          <a:bodyPr wrap="square" rtlCol="0" anchor="ctr" anchorCtr="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ctr"/>
            <a:r>
              <a:rPr lang="en-US" sz="1600" b="1" dirty="0">
                <a:solidFill>
                  <a:srgbClr val="1D1D1A"/>
                </a:solidFill>
                <a:latin typeface="Huawei Sans" panose="020C0503030203020204" pitchFamily="34" charset="0"/>
              </a:rPr>
              <a:t>Instruction set</a:t>
            </a:r>
          </a:p>
        </p:txBody>
      </p:sp>
      <p:sp>
        <p:nvSpPr>
          <p:cNvPr id="86" name="圆角矩形 132">
            <a:extLst>
              <a:ext uri="{FF2B5EF4-FFF2-40B4-BE49-F238E27FC236}">
                <a16:creationId xmlns="" xmlns:a16="http://schemas.microsoft.com/office/drawing/2014/main" id="{8B800C91-3676-4183-96EA-0F3F3A7C8009}"/>
              </a:ext>
            </a:extLst>
          </p:cNvPr>
          <p:cNvSpPr/>
          <p:nvPr/>
        </p:nvSpPr>
        <p:spPr>
          <a:xfrm>
            <a:off x="8377618" y="4599342"/>
            <a:ext cx="2808000" cy="144000"/>
          </a:xfrm>
          <a:prstGeom prst="round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12" fontAlgn="ctr"/>
            <a:endParaRPr lang="zh-CN" altLang="en-US" sz="1050" b="1" dirty="0">
              <a:solidFill>
                <a:srgbClr val="FFFFFF"/>
              </a:solidFill>
              <a:latin typeface="Huawei Sans" panose="020C0503030203020204" pitchFamily="34" charset="0"/>
            </a:endParaRPr>
          </a:p>
        </p:txBody>
      </p:sp>
      <p:cxnSp>
        <p:nvCxnSpPr>
          <p:cNvPr id="87" name="直接箭头连接符 86">
            <a:extLst>
              <a:ext uri="{FF2B5EF4-FFF2-40B4-BE49-F238E27FC236}">
                <a16:creationId xmlns="" xmlns:a16="http://schemas.microsoft.com/office/drawing/2014/main" id="{D1B22125-0332-430E-9FD3-A92D35F71DCF}"/>
              </a:ext>
            </a:extLst>
          </p:cNvPr>
          <p:cNvCxnSpPr/>
          <p:nvPr/>
        </p:nvCxnSpPr>
        <p:spPr>
          <a:xfrm>
            <a:off x="8705901" y="4736602"/>
            <a:ext cx="0" cy="864000"/>
          </a:xfrm>
          <a:prstGeom prst="straightConnector1">
            <a:avLst/>
          </a:prstGeom>
          <a:ln w="28575">
            <a:solidFill>
              <a:srgbClr val="990000"/>
            </a:solidFill>
            <a:tailEnd type="triangle"/>
          </a:ln>
        </p:spPr>
        <p:style>
          <a:lnRef idx="1">
            <a:schemeClr val="accent1"/>
          </a:lnRef>
          <a:fillRef idx="0">
            <a:schemeClr val="accent1"/>
          </a:fillRef>
          <a:effectRef idx="0">
            <a:schemeClr val="accent1"/>
          </a:effectRef>
          <a:fontRef idx="minor">
            <a:schemeClr val="tx1"/>
          </a:fontRef>
        </p:style>
      </p:cxnSp>
      <p:sp>
        <p:nvSpPr>
          <p:cNvPr id="88" name="文本框 7174">
            <a:extLst>
              <a:ext uri="{FF2B5EF4-FFF2-40B4-BE49-F238E27FC236}">
                <a16:creationId xmlns="" xmlns:a16="http://schemas.microsoft.com/office/drawing/2014/main" id="{BE2BBDF9-1CEE-494C-976E-A2D5F4B9A5C1}"/>
              </a:ext>
            </a:extLst>
          </p:cNvPr>
          <p:cNvSpPr txBox="1"/>
          <p:nvPr/>
        </p:nvSpPr>
        <p:spPr>
          <a:xfrm>
            <a:off x="8012592" y="5593332"/>
            <a:ext cx="1435515" cy="254000"/>
          </a:xfrm>
          <a:prstGeom prst="rect">
            <a:avLst/>
          </a:prstGeom>
          <a:noFill/>
        </p:spPr>
        <p:txBody>
          <a:bodyPr wrap="square" rtlCol="0" anchor="ctr" anchorCtr="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ctr"/>
            <a:r>
              <a:rPr lang="en-US" sz="1600" b="1" dirty="0">
                <a:solidFill>
                  <a:srgbClr val="EC7061"/>
                </a:solidFill>
                <a:latin typeface="Huawei Sans" panose="020C0503030203020204" pitchFamily="34" charset="0"/>
              </a:rPr>
              <a:t>Instruction 1</a:t>
            </a:r>
          </a:p>
        </p:txBody>
      </p:sp>
      <p:sp>
        <p:nvSpPr>
          <p:cNvPr id="89" name="圆角矩形 135">
            <a:extLst>
              <a:ext uri="{FF2B5EF4-FFF2-40B4-BE49-F238E27FC236}">
                <a16:creationId xmlns="" xmlns:a16="http://schemas.microsoft.com/office/drawing/2014/main" id="{0AA6859F-E439-4DD2-AD9F-0DF23EB420A9}"/>
              </a:ext>
            </a:extLst>
          </p:cNvPr>
          <p:cNvSpPr/>
          <p:nvPr/>
        </p:nvSpPr>
        <p:spPr>
          <a:xfrm>
            <a:off x="8377618" y="4907984"/>
            <a:ext cx="2808000" cy="144000"/>
          </a:xfrm>
          <a:prstGeom prst="roundRect">
            <a:avLst/>
          </a:prstGeom>
          <a:no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12" fontAlgn="ctr"/>
            <a:endParaRPr lang="zh-CN" altLang="en-US" sz="1050" b="1" dirty="0">
              <a:solidFill>
                <a:srgbClr val="FFFFFF"/>
              </a:solidFill>
              <a:latin typeface="Huawei Sans" panose="020C0503030203020204" pitchFamily="34" charset="0"/>
            </a:endParaRPr>
          </a:p>
        </p:txBody>
      </p:sp>
      <p:cxnSp>
        <p:nvCxnSpPr>
          <p:cNvPr id="90" name="直接箭头连接符 89">
            <a:extLst>
              <a:ext uri="{FF2B5EF4-FFF2-40B4-BE49-F238E27FC236}">
                <a16:creationId xmlns="" xmlns:a16="http://schemas.microsoft.com/office/drawing/2014/main" id="{8BBE034B-CE24-4A37-A75E-B8615831DCC6}"/>
              </a:ext>
            </a:extLst>
          </p:cNvPr>
          <p:cNvCxnSpPr>
            <a:endCxn id="91" idx="0"/>
          </p:cNvCxnSpPr>
          <p:nvPr/>
        </p:nvCxnSpPr>
        <p:spPr>
          <a:xfrm flipH="1">
            <a:off x="10488030" y="5051984"/>
            <a:ext cx="5073" cy="541348"/>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91" name="文本框 89">
            <a:extLst>
              <a:ext uri="{FF2B5EF4-FFF2-40B4-BE49-F238E27FC236}">
                <a16:creationId xmlns="" xmlns:a16="http://schemas.microsoft.com/office/drawing/2014/main" id="{5C9B0038-DDBF-4EC8-B227-4D43CE8FBA0D}"/>
              </a:ext>
            </a:extLst>
          </p:cNvPr>
          <p:cNvSpPr txBox="1"/>
          <p:nvPr/>
        </p:nvSpPr>
        <p:spPr>
          <a:xfrm>
            <a:off x="9770272" y="5593332"/>
            <a:ext cx="1435515" cy="254000"/>
          </a:xfrm>
          <a:prstGeom prst="rect">
            <a:avLst/>
          </a:prstGeom>
          <a:noFill/>
        </p:spPr>
        <p:txBody>
          <a:bodyPr wrap="square" rtlCol="0" anchor="ctr" anchorCtr="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ctr"/>
            <a:r>
              <a:rPr lang="en-US" sz="1600" b="1">
                <a:solidFill>
                  <a:srgbClr val="0070C0"/>
                </a:solidFill>
                <a:latin typeface="Huawei Sans" panose="020C0503030203020204" pitchFamily="34" charset="0"/>
              </a:rPr>
              <a:t>Data 1</a:t>
            </a:r>
          </a:p>
        </p:txBody>
      </p:sp>
    </p:spTree>
    <p:extLst>
      <p:ext uri="{BB962C8B-B14F-4D97-AF65-F5344CB8AC3E}">
        <p14:creationId xmlns:p14="http://schemas.microsoft.com/office/powerpoint/2010/main" val="4308584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sz="1600" smtClean="0"/>
              <a:t>Compiled language: Before a program in a compiled language is executed, a compilation process is performed to compile the program into a machine language file. The compilation result can be directly used without re-translation during running. Typical compiled languages include C/C++ and Go.</a:t>
            </a:r>
          </a:p>
          <a:p>
            <a:r>
              <a:rPr lang="en-US" altLang="zh-CN" sz="1600" smtClean="0"/>
              <a:t>From source code to program: The source code needs to be translated into machine instructions by the compiler and assembler, and then the linker uses the link library function to generate the machine language program. The machine language must match the instruction set of the CPU, which is loaded to the memory by the loader during running and executed by the CPU.</a:t>
            </a:r>
          </a:p>
          <a:p>
            <a:endParaRPr lang="zh-CN" altLang="en-US" sz="1600" dirty="0"/>
          </a:p>
        </p:txBody>
      </p:sp>
      <p:sp>
        <p:nvSpPr>
          <p:cNvPr id="2" name="标题 1">
            <a:extLst>
              <a:ext uri="{FF2B5EF4-FFF2-40B4-BE49-F238E27FC236}">
                <a16:creationId xmlns="" xmlns:a16="http://schemas.microsoft.com/office/drawing/2014/main" id="{1DC1E6DC-A4E2-42CE-AB38-4B2D54BF078C}"/>
              </a:ext>
            </a:extLst>
          </p:cNvPr>
          <p:cNvSpPr>
            <a:spLocks noGrp="1"/>
          </p:cNvSpPr>
          <p:nvPr>
            <p:ph type="title"/>
          </p:nvPr>
        </p:nvSpPr>
        <p:spPr>
          <a:xfrm>
            <a:off x="1594800" y="452604"/>
            <a:ext cx="10414320" cy="640800"/>
          </a:xfrm>
        </p:spPr>
        <p:txBody>
          <a:bodyPr/>
          <a:lstStyle/>
          <a:p>
            <a:r>
              <a:rPr lang="en-US" smtClean="0"/>
              <a:t>High-level Programming Language - Compiled Language</a:t>
            </a:r>
            <a:endParaRPr lang="en-US" dirty="0"/>
          </a:p>
        </p:txBody>
      </p:sp>
      <p:sp>
        <p:nvSpPr>
          <p:cNvPr id="4" name="文本框 3">
            <a:extLst>
              <a:ext uri="{FF2B5EF4-FFF2-40B4-BE49-F238E27FC236}">
                <a16:creationId xmlns="" xmlns:a16="http://schemas.microsoft.com/office/drawing/2014/main" id="{71D3E952-746B-4092-8D19-E32C3969A5B9}"/>
              </a:ext>
            </a:extLst>
          </p:cNvPr>
          <p:cNvSpPr txBox="1"/>
          <p:nvPr/>
        </p:nvSpPr>
        <p:spPr>
          <a:xfrm>
            <a:off x="1878342" y="3916460"/>
            <a:ext cx="856272" cy="846480"/>
          </a:xfrm>
          <a:prstGeom prst="rect">
            <a:avLst/>
          </a:prstGeom>
          <a:no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algn="ctr">
              <a:defRPr sz="1600">
                <a:solidFill>
                  <a:schemeClr val="tx1"/>
                </a:solidFill>
                <a:latin typeface="Huawei Sans" panose="020C0503030203020204" pitchFamily="34" charset="0"/>
                <a:ea typeface="方正兰亭黑简体" panose="02000000000000000000" pitchFamily="2" charset="-122"/>
              </a:defRPr>
            </a:lvl1pPr>
          </a:lstStyle>
          <a:p>
            <a:pPr fontAlgn="ctr"/>
            <a:r>
              <a:rPr lang="en-US" sz="1200">
                <a:latin typeface="Huawei Sans" panose="020C0503030203020204" pitchFamily="34" charset="0"/>
              </a:rPr>
              <a:t>Compiler</a:t>
            </a:r>
          </a:p>
        </p:txBody>
      </p:sp>
      <p:sp>
        <p:nvSpPr>
          <p:cNvPr id="5" name="文本框 4">
            <a:extLst>
              <a:ext uri="{FF2B5EF4-FFF2-40B4-BE49-F238E27FC236}">
                <a16:creationId xmlns="" xmlns:a16="http://schemas.microsoft.com/office/drawing/2014/main" id="{85F8C60B-B6BC-4520-B0F1-C58985748851}"/>
              </a:ext>
            </a:extLst>
          </p:cNvPr>
          <p:cNvSpPr txBox="1"/>
          <p:nvPr/>
        </p:nvSpPr>
        <p:spPr>
          <a:xfrm>
            <a:off x="6980269" y="3916460"/>
            <a:ext cx="856272" cy="846480"/>
          </a:xfrm>
          <a:prstGeom prst="rect">
            <a:avLst/>
          </a:prstGeom>
          <a:no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algn="ctr">
              <a:defRPr sz="1600">
                <a:solidFill>
                  <a:schemeClr val="tx1"/>
                </a:solidFill>
                <a:latin typeface="Huawei Sans" panose="020C0503030203020204" pitchFamily="34" charset="0"/>
                <a:ea typeface="方正兰亭黑简体" panose="02000000000000000000" pitchFamily="2" charset="-122"/>
              </a:defRPr>
            </a:lvl1pPr>
          </a:lstStyle>
          <a:p>
            <a:pPr fontAlgn="ctr"/>
            <a:r>
              <a:rPr lang="en-US" sz="1200">
                <a:latin typeface="Huawei Sans" panose="020C0503030203020204" pitchFamily="34" charset="0"/>
              </a:rPr>
              <a:t>Linker</a:t>
            </a:r>
          </a:p>
        </p:txBody>
      </p:sp>
      <p:sp>
        <p:nvSpPr>
          <p:cNvPr id="6" name="文本框 5">
            <a:extLst>
              <a:ext uri="{FF2B5EF4-FFF2-40B4-BE49-F238E27FC236}">
                <a16:creationId xmlns="" xmlns:a16="http://schemas.microsoft.com/office/drawing/2014/main" id="{B000A521-E13D-4377-93C8-976CEC9CA585}"/>
              </a:ext>
            </a:extLst>
          </p:cNvPr>
          <p:cNvSpPr txBox="1"/>
          <p:nvPr/>
        </p:nvSpPr>
        <p:spPr>
          <a:xfrm>
            <a:off x="8062536" y="3916460"/>
            <a:ext cx="1481877" cy="846480"/>
          </a:xfrm>
          <a:prstGeom prst="rect">
            <a:avLst/>
          </a:prstGeom>
          <a:solidFill>
            <a:srgbClr val="94D8F1"/>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algn="ctr" fontAlgn="ctr">
              <a:defRPr sz="1200">
                <a:solidFill>
                  <a:schemeClr val="tx1"/>
                </a:solidFill>
                <a:latin typeface="Huawei Sans" panose="020C0503030203020204" pitchFamily="34" charset="0"/>
                <a:ea typeface="方正兰亭黑简体" panose="02000000000000000000" pitchFamily="2" charset="-122"/>
              </a:defRPr>
            </a:lvl1pPr>
          </a:lstStyle>
          <a:p>
            <a:r>
              <a:rPr lang="en-US" dirty="0"/>
              <a:t>Executable code:</a:t>
            </a:r>
          </a:p>
          <a:p>
            <a:r>
              <a:rPr lang="en-US" dirty="0"/>
              <a:t>machine language program</a:t>
            </a:r>
          </a:p>
        </p:txBody>
      </p:sp>
      <p:sp>
        <p:nvSpPr>
          <p:cNvPr id="7" name="文本框 6">
            <a:extLst>
              <a:ext uri="{FF2B5EF4-FFF2-40B4-BE49-F238E27FC236}">
                <a16:creationId xmlns="" xmlns:a16="http://schemas.microsoft.com/office/drawing/2014/main" id="{E5F9AE77-4914-487F-863D-556A26F4EB5C}"/>
              </a:ext>
            </a:extLst>
          </p:cNvPr>
          <p:cNvSpPr txBox="1"/>
          <p:nvPr/>
        </p:nvSpPr>
        <p:spPr>
          <a:xfrm>
            <a:off x="9770408" y="3916460"/>
            <a:ext cx="856271" cy="846480"/>
          </a:xfrm>
          <a:prstGeom prst="rect">
            <a:avLst/>
          </a:prstGeom>
          <a:no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algn="ctr">
              <a:defRPr sz="1600">
                <a:solidFill>
                  <a:schemeClr val="tx1"/>
                </a:solidFill>
                <a:latin typeface="Huawei Sans" panose="020C0503030203020204" pitchFamily="34" charset="0"/>
                <a:ea typeface="方正兰亭黑简体" panose="02000000000000000000" pitchFamily="2" charset="-122"/>
              </a:defRPr>
            </a:lvl1pPr>
          </a:lstStyle>
          <a:p>
            <a:pPr fontAlgn="ctr"/>
            <a:r>
              <a:rPr lang="en-US" sz="1200">
                <a:latin typeface="Huawei Sans" panose="020C0503030203020204" pitchFamily="34" charset="0"/>
              </a:rPr>
              <a:t>Loader</a:t>
            </a:r>
          </a:p>
        </p:txBody>
      </p:sp>
      <p:cxnSp>
        <p:nvCxnSpPr>
          <p:cNvPr id="8" name="直接箭头连接符 35">
            <a:extLst>
              <a:ext uri="{FF2B5EF4-FFF2-40B4-BE49-F238E27FC236}">
                <a16:creationId xmlns="" xmlns:a16="http://schemas.microsoft.com/office/drawing/2014/main" id="{D9A33F0A-739F-4744-8968-5F2764ECE06D}"/>
              </a:ext>
            </a:extLst>
          </p:cNvPr>
          <p:cNvCxnSpPr>
            <a:cxnSpLocks/>
            <a:stCxn id="18" idx="3"/>
            <a:endCxn id="13" idx="1"/>
          </p:cNvCxnSpPr>
          <p:nvPr/>
        </p:nvCxnSpPr>
        <p:spPr>
          <a:xfrm flipV="1">
            <a:off x="5100304" y="4337009"/>
            <a:ext cx="225995" cy="2691"/>
          </a:xfrm>
          <a:prstGeom prst="bentConnector3">
            <a:avLst>
              <a:gd name="adj1" fmla="val 50000"/>
            </a:avLst>
          </a:prstGeom>
          <a:noFill/>
          <a:ln w="25400" cap="flat" cmpd="sng" algn="ctr">
            <a:solidFill>
              <a:srgbClr val="00B0F0"/>
            </a:solidFill>
            <a:prstDash val="solid"/>
            <a:miter lim="800000"/>
            <a:tailEnd type="triangle"/>
          </a:ln>
          <a:effectLst/>
        </p:spPr>
      </p:cxnSp>
      <p:cxnSp>
        <p:nvCxnSpPr>
          <p:cNvPr id="9" name="直接箭头连接符 8">
            <a:extLst>
              <a:ext uri="{FF2B5EF4-FFF2-40B4-BE49-F238E27FC236}">
                <a16:creationId xmlns="" xmlns:a16="http://schemas.microsoft.com/office/drawing/2014/main" id="{63F89F56-7212-4783-850A-B719AD53C24E}"/>
              </a:ext>
            </a:extLst>
          </p:cNvPr>
          <p:cNvCxnSpPr>
            <a:cxnSpLocks/>
            <a:stCxn id="5" idx="3"/>
            <a:endCxn id="6" idx="1"/>
          </p:cNvCxnSpPr>
          <p:nvPr/>
        </p:nvCxnSpPr>
        <p:spPr>
          <a:xfrm>
            <a:off x="7836541" y="4339700"/>
            <a:ext cx="225995" cy="0"/>
          </a:xfrm>
          <a:prstGeom prst="straightConnector1">
            <a:avLst/>
          </a:prstGeom>
          <a:noFill/>
          <a:ln w="25400" cap="flat" cmpd="sng" algn="ctr">
            <a:solidFill>
              <a:srgbClr val="00B0F0"/>
            </a:solidFill>
            <a:prstDash val="solid"/>
            <a:miter lim="800000"/>
            <a:tailEnd type="triangle"/>
          </a:ln>
          <a:effectLst/>
        </p:spPr>
      </p:cxnSp>
      <p:cxnSp>
        <p:nvCxnSpPr>
          <p:cNvPr id="10" name="直接箭头连接符 9">
            <a:extLst>
              <a:ext uri="{FF2B5EF4-FFF2-40B4-BE49-F238E27FC236}">
                <a16:creationId xmlns="" xmlns:a16="http://schemas.microsoft.com/office/drawing/2014/main" id="{2CEBB657-3C02-4B21-B057-9CEE5E6A3D48}"/>
              </a:ext>
            </a:extLst>
          </p:cNvPr>
          <p:cNvCxnSpPr>
            <a:cxnSpLocks/>
            <a:stCxn id="6" idx="3"/>
            <a:endCxn id="7" idx="1"/>
          </p:cNvCxnSpPr>
          <p:nvPr/>
        </p:nvCxnSpPr>
        <p:spPr>
          <a:xfrm>
            <a:off x="9544413" y="4339700"/>
            <a:ext cx="225995" cy="0"/>
          </a:xfrm>
          <a:prstGeom prst="straightConnector1">
            <a:avLst/>
          </a:prstGeom>
          <a:noFill/>
          <a:ln w="25400" cap="flat" cmpd="sng" algn="ctr">
            <a:solidFill>
              <a:srgbClr val="00B0F0"/>
            </a:solidFill>
            <a:prstDash val="solid"/>
            <a:miter lim="800000"/>
            <a:tailEnd type="triangle"/>
          </a:ln>
          <a:effectLst/>
        </p:spPr>
      </p:cxnSp>
      <p:sp>
        <p:nvSpPr>
          <p:cNvPr id="11" name="文本框 10">
            <a:extLst>
              <a:ext uri="{FF2B5EF4-FFF2-40B4-BE49-F238E27FC236}">
                <a16:creationId xmlns="" xmlns:a16="http://schemas.microsoft.com/office/drawing/2014/main" id="{BB8C1B12-E18E-4A21-A825-5872CD6452C4}"/>
              </a:ext>
            </a:extLst>
          </p:cNvPr>
          <p:cNvSpPr txBox="1"/>
          <p:nvPr/>
        </p:nvSpPr>
        <p:spPr>
          <a:xfrm>
            <a:off x="471560" y="3916460"/>
            <a:ext cx="1180787" cy="846480"/>
          </a:xfrm>
          <a:prstGeom prst="rect">
            <a:avLst/>
          </a:prstGeom>
          <a:solidFill>
            <a:srgbClr val="94D8F1"/>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algn="ctr" fontAlgn="ctr">
              <a:defRPr sz="1200">
                <a:solidFill>
                  <a:schemeClr val="tx1"/>
                </a:solidFill>
                <a:latin typeface="Huawei Sans" panose="020C0503030203020204" pitchFamily="34" charset="0"/>
                <a:ea typeface="方正兰亭黑简体" panose="02000000000000000000" pitchFamily="2" charset="-122"/>
              </a:defRPr>
            </a:lvl1pPr>
          </a:lstStyle>
          <a:p>
            <a:r>
              <a:rPr lang="en-US" dirty="0"/>
              <a:t>C/C++ source code</a:t>
            </a:r>
          </a:p>
        </p:txBody>
      </p:sp>
      <p:cxnSp>
        <p:nvCxnSpPr>
          <p:cNvPr id="12" name="直接箭头连接符 11">
            <a:extLst>
              <a:ext uri="{FF2B5EF4-FFF2-40B4-BE49-F238E27FC236}">
                <a16:creationId xmlns="" xmlns:a16="http://schemas.microsoft.com/office/drawing/2014/main" id="{C1EAA4CE-DC3C-4F6F-A641-38A39C911603}"/>
              </a:ext>
            </a:extLst>
          </p:cNvPr>
          <p:cNvCxnSpPr>
            <a:cxnSpLocks/>
            <a:stCxn id="11" idx="3"/>
            <a:endCxn id="4" idx="1"/>
          </p:cNvCxnSpPr>
          <p:nvPr/>
        </p:nvCxnSpPr>
        <p:spPr>
          <a:xfrm>
            <a:off x="1652347" y="4339700"/>
            <a:ext cx="225995" cy="0"/>
          </a:xfrm>
          <a:prstGeom prst="straightConnector1">
            <a:avLst/>
          </a:prstGeom>
          <a:noFill/>
          <a:ln w="25400" cap="flat" cmpd="sng" algn="ctr">
            <a:solidFill>
              <a:srgbClr val="00B0F0"/>
            </a:solidFill>
            <a:prstDash val="solid"/>
            <a:miter lim="800000"/>
            <a:tailEnd type="triangle"/>
          </a:ln>
          <a:effectLst/>
        </p:spPr>
      </p:cxnSp>
      <p:sp>
        <p:nvSpPr>
          <p:cNvPr id="13" name="文本框 12">
            <a:extLst>
              <a:ext uri="{FF2B5EF4-FFF2-40B4-BE49-F238E27FC236}">
                <a16:creationId xmlns="" xmlns:a16="http://schemas.microsoft.com/office/drawing/2014/main" id="{3CBEBEAF-16EA-4432-84B9-FFBA7EE263DF}"/>
              </a:ext>
            </a:extLst>
          </p:cNvPr>
          <p:cNvSpPr txBox="1"/>
          <p:nvPr/>
        </p:nvSpPr>
        <p:spPr>
          <a:xfrm>
            <a:off x="5326299" y="3916460"/>
            <a:ext cx="1427975" cy="841097"/>
          </a:xfrm>
          <a:prstGeom prst="rect">
            <a:avLst/>
          </a:prstGeom>
          <a:solidFill>
            <a:srgbClr val="94D8F1"/>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algn="ctr" fontAlgn="ctr">
              <a:defRPr sz="1200">
                <a:solidFill>
                  <a:schemeClr val="tx1"/>
                </a:solidFill>
                <a:latin typeface="Huawei Sans" panose="020C0503030203020204" pitchFamily="34" charset="0"/>
                <a:ea typeface="方正兰亭黑简体" panose="02000000000000000000" pitchFamily="2" charset="-122"/>
              </a:defRPr>
            </a:lvl1pPr>
          </a:lstStyle>
          <a:p>
            <a:r>
              <a:rPr lang="en-US" dirty="0"/>
              <a:t>Object module:</a:t>
            </a:r>
          </a:p>
          <a:p>
            <a:r>
              <a:rPr lang="en-US" dirty="0"/>
              <a:t>machine language module</a:t>
            </a:r>
          </a:p>
        </p:txBody>
      </p:sp>
      <p:sp>
        <p:nvSpPr>
          <p:cNvPr id="14" name="文本框 13">
            <a:extLst>
              <a:ext uri="{FF2B5EF4-FFF2-40B4-BE49-F238E27FC236}">
                <a16:creationId xmlns="" xmlns:a16="http://schemas.microsoft.com/office/drawing/2014/main" id="{18061305-7D20-44BA-BD9B-2BF68F29B5C1}"/>
              </a:ext>
            </a:extLst>
          </p:cNvPr>
          <p:cNvSpPr txBox="1"/>
          <p:nvPr/>
        </p:nvSpPr>
        <p:spPr>
          <a:xfrm>
            <a:off x="4814751" y="5178106"/>
            <a:ext cx="1953148" cy="903061"/>
          </a:xfrm>
          <a:prstGeom prst="rect">
            <a:avLst/>
          </a:prstGeom>
          <a:solidFill>
            <a:srgbClr val="94D8F1"/>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algn="ctr" fontAlgn="ctr">
              <a:defRPr sz="1200">
                <a:solidFill>
                  <a:schemeClr val="tx1"/>
                </a:solidFill>
                <a:latin typeface="Huawei Sans" panose="020C0503030203020204" pitchFamily="34" charset="0"/>
                <a:ea typeface="方正兰亭黑简体" panose="02000000000000000000" pitchFamily="2" charset="-122"/>
              </a:defRPr>
            </a:lvl1pPr>
          </a:lstStyle>
          <a:p>
            <a:r>
              <a:rPr lang="en-US"/>
              <a:t>Target library: library function (machine language)</a:t>
            </a:r>
          </a:p>
        </p:txBody>
      </p:sp>
      <p:cxnSp>
        <p:nvCxnSpPr>
          <p:cNvPr id="15" name="直接箭头连接符 60">
            <a:extLst>
              <a:ext uri="{FF2B5EF4-FFF2-40B4-BE49-F238E27FC236}">
                <a16:creationId xmlns="" xmlns:a16="http://schemas.microsoft.com/office/drawing/2014/main" id="{79F3982E-D37F-4569-982E-8E0693F2A45D}"/>
              </a:ext>
            </a:extLst>
          </p:cNvPr>
          <p:cNvCxnSpPr>
            <a:cxnSpLocks/>
            <a:stCxn id="13" idx="3"/>
            <a:endCxn id="5" idx="1"/>
          </p:cNvCxnSpPr>
          <p:nvPr/>
        </p:nvCxnSpPr>
        <p:spPr>
          <a:xfrm>
            <a:off x="6754274" y="4337009"/>
            <a:ext cx="225995" cy="2691"/>
          </a:xfrm>
          <a:prstGeom prst="bentConnector3">
            <a:avLst>
              <a:gd name="adj1" fmla="val 50000"/>
            </a:avLst>
          </a:prstGeom>
          <a:noFill/>
          <a:ln w="25400" cap="flat" cmpd="sng" algn="ctr">
            <a:solidFill>
              <a:srgbClr val="00B0F0"/>
            </a:solidFill>
            <a:prstDash val="solid"/>
            <a:miter lim="800000"/>
            <a:tailEnd type="triangle"/>
          </a:ln>
          <a:effectLst/>
        </p:spPr>
      </p:cxnSp>
      <p:cxnSp>
        <p:nvCxnSpPr>
          <p:cNvPr id="16" name="直接箭头连接符 63">
            <a:extLst>
              <a:ext uri="{FF2B5EF4-FFF2-40B4-BE49-F238E27FC236}">
                <a16:creationId xmlns="" xmlns:a16="http://schemas.microsoft.com/office/drawing/2014/main" id="{F09A5958-CA7B-47AC-9EF6-3B4DD9929E44}"/>
              </a:ext>
            </a:extLst>
          </p:cNvPr>
          <p:cNvCxnSpPr>
            <a:cxnSpLocks/>
            <a:stCxn id="14" idx="3"/>
            <a:endCxn id="5" idx="2"/>
          </p:cNvCxnSpPr>
          <p:nvPr/>
        </p:nvCxnSpPr>
        <p:spPr>
          <a:xfrm flipV="1">
            <a:off x="6767899" y="4762940"/>
            <a:ext cx="640506" cy="866697"/>
          </a:xfrm>
          <a:prstGeom prst="bentConnector2">
            <a:avLst/>
          </a:prstGeom>
          <a:noFill/>
          <a:ln w="25400" cap="flat" cmpd="sng" algn="ctr">
            <a:solidFill>
              <a:srgbClr val="00B0F0"/>
            </a:solidFill>
            <a:prstDash val="solid"/>
            <a:miter lim="800000"/>
            <a:tailEnd type="triangle"/>
          </a:ln>
          <a:effectLst/>
        </p:spPr>
      </p:cxnSp>
      <p:sp>
        <p:nvSpPr>
          <p:cNvPr id="17" name="文本框 16">
            <a:extLst>
              <a:ext uri="{FF2B5EF4-FFF2-40B4-BE49-F238E27FC236}">
                <a16:creationId xmlns="" xmlns:a16="http://schemas.microsoft.com/office/drawing/2014/main" id="{5A5D64E0-4BC0-40A8-8619-39FEBEBF6ECD}"/>
              </a:ext>
            </a:extLst>
          </p:cNvPr>
          <p:cNvSpPr txBox="1"/>
          <p:nvPr/>
        </p:nvSpPr>
        <p:spPr>
          <a:xfrm>
            <a:off x="2960609" y="3916460"/>
            <a:ext cx="1057428" cy="846480"/>
          </a:xfrm>
          <a:prstGeom prst="rect">
            <a:avLst/>
          </a:prstGeom>
          <a:solidFill>
            <a:srgbClr val="94D8F1"/>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algn="ctr" fontAlgn="ctr">
              <a:defRPr sz="1200">
                <a:solidFill>
                  <a:schemeClr val="tx1"/>
                </a:solidFill>
                <a:latin typeface="Huawei Sans" panose="020C0503030203020204" pitchFamily="34" charset="0"/>
                <a:ea typeface="方正兰亭黑简体" panose="02000000000000000000" pitchFamily="2" charset="-122"/>
              </a:defRPr>
            </a:lvl1pPr>
          </a:lstStyle>
          <a:p>
            <a:r>
              <a:rPr lang="en-US" dirty="0"/>
              <a:t>Assembly language program</a:t>
            </a:r>
          </a:p>
        </p:txBody>
      </p:sp>
      <p:sp>
        <p:nvSpPr>
          <p:cNvPr id="18" name="文本框 17">
            <a:extLst>
              <a:ext uri="{FF2B5EF4-FFF2-40B4-BE49-F238E27FC236}">
                <a16:creationId xmlns="" xmlns:a16="http://schemas.microsoft.com/office/drawing/2014/main" id="{7D1B891A-DC88-45FA-A467-3482E686BD02}"/>
              </a:ext>
            </a:extLst>
          </p:cNvPr>
          <p:cNvSpPr txBox="1"/>
          <p:nvPr/>
        </p:nvSpPr>
        <p:spPr>
          <a:xfrm>
            <a:off x="4244032" y="3916460"/>
            <a:ext cx="856272" cy="846480"/>
          </a:xfrm>
          <a:prstGeom prst="rect">
            <a:avLst/>
          </a:prstGeom>
          <a:no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lIns="19050" tIns="19050" rIns="19050" bIns="19050" rtlCol="0" anchor="ctr">
            <a:noAutofit/>
          </a:bodyPr>
          <a:lstStyle>
            <a:defPPr>
              <a:defRPr lang="en-US"/>
            </a:defPPr>
            <a:lvl1pPr algn="ctr">
              <a:defRPr sz="1600">
                <a:solidFill>
                  <a:schemeClr val="tx1"/>
                </a:solidFill>
                <a:latin typeface="Huawei Sans" panose="020C0503030203020204" pitchFamily="34" charset="0"/>
                <a:ea typeface="方正兰亭黑简体" panose="02000000000000000000" pitchFamily="2" charset="-122"/>
              </a:defRPr>
            </a:lvl1pPr>
          </a:lstStyle>
          <a:p>
            <a:pPr fontAlgn="ctr"/>
            <a:r>
              <a:rPr lang="en-US" sz="1200" dirty="0">
                <a:latin typeface="Huawei Sans" panose="020C0503030203020204" pitchFamily="34" charset="0"/>
              </a:rPr>
              <a:t>Assembler</a:t>
            </a:r>
          </a:p>
        </p:txBody>
      </p:sp>
      <p:sp>
        <p:nvSpPr>
          <p:cNvPr id="19" name="文本框 18">
            <a:extLst>
              <a:ext uri="{FF2B5EF4-FFF2-40B4-BE49-F238E27FC236}">
                <a16:creationId xmlns="" xmlns:a16="http://schemas.microsoft.com/office/drawing/2014/main" id="{EC6038A4-2D99-44DE-BE52-FE0616ED854F}"/>
              </a:ext>
            </a:extLst>
          </p:cNvPr>
          <p:cNvSpPr txBox="1"/>
          <p:nvPr/>
        </p:nvSpPr>
        <p:spPr>
          <a:xfrm>
            <a:off x="10852674" y="3916460"/>
            <a:ext cx="856271" cy="846480"/>
          </a:xfrm>
          <a:prstGeom prst="rect">
            <a:avLst/>
          </a:prstGeom>
          <a:no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algn="ctr">
              <a:defRPr sz="1600">
                <a:solidFill>
                  <a:schemeClr val="tx1"/>
                </a:solidFill>
                <a:latin typeface="Huawei Sans" panose="020C0503030203020204" pitchFamily="34" charset="0"/>
                <a:ea typeface="方正兰亭黑简体" panose="02000000000000000000" pitchFamily="2" charset="-122"/>
              </a:defRPr>
            </a:lvl1pPr>
          </a:lstStyle>
          <a:p>
            <a:pPr fontAlgn="ctr"/>
            <a:r>
              <a:rPr lang="en-US" sz="1200">
                <a:latin typeface="Huawei Sans" panose="020C0503030203020204" pitchFamily="34" charset="0"/>
              </a:rPr>
              <a:t>Memory</a:t>
            </a:r>
          </a:p>
        </p:txBody>
      </p:sp>
      <p:cxnSp>
        <p:nvCxnSpPr>
          <p:cNvPr id="20" name="直接箭头连接符 19">
            <a:extLst>
              <a:ext uri="{FF2B5EF4-FFF2-40B4-BE49-F238E27FC236}">
                <a16:creationId xmlns="" xmlns:a16="http://schemas.microsoft.com/office/drawing/2014/main" id="{FD7C0B20-74E0-4708-8B19-868DFDBF1D3F}"/>
              </a:ext>
            </a:extLst>
          </p:cNvPr>
          <p:cNvCxnSpPr>
            <a:cxnSpLocks/>
            <a:stCxn id="4" idx="3"/>
            <a:endCxn id="17" idx="1"/>
          </p:cNvCxnSpPr>
          <p:nvPr/>
        </p:nvCxnSpPr>
        <p:spPr>
          <a:xfrm>
            <a:off x="2734614" y="4339700"/>
            <a:ext cx="225995" cy="0"/>
          </a:xfrm>
          <a:prstGeom prst="straightConnector1">
            <a:avLst/>
          </a:prstGeom>
          <a:noFill/>
          <a:ln w="25400" cap="flat" cmpd="sng" algn="ctr">
            <a:solidFill>
              <a:srgbClr val="00B0F0"/>
            </a:solidFill>
            <a:prstDash val="solid"/>
            <a:miter lim="800000"/>
            <a:tailEnd type="triangle"/>
          </a:ln>
          <a:effectLst/>
        </p:spPr>
      </p:cxnSp>
      <p:cxnSp>
        <p:nvCxnSpPr>
          <p:cNvPr id="21" name="直接箭头连接符 20">
            <a:extLst>
              <a:ext uri="{FF2B5EF4-FFF2-40B4-BE49-F238E27FC236}">
                <a16:creationId xmlns="" xmlns:a16="http://schemas.microsoft.com/office/drawing/2014/main" id="{3E31A92E-E095-48ED-A6C6-594910DFEAD0}"/>
              </a:ext>
            </a:extLst>
          </p:cNvPr>
          <p:cNvCxnSpPr>
            <a:cxnSpLocks/>
            <a:stCxn id="17" idx="3"/>
            <a:endCxn id="18" idx="1"/>
          </p:cNvCxnSpPr>
          <p:nvPr/>
        </p:nvCxnSpPr>
        <p:spPr>
          <a:xfrm>
            <a:off x="4018037" y="4339700"/>
            <a:ext cx="225995" cy="0"/>
          </a:xfrm>
          <a:prstGeom prst="straightConnector1">
            <a:avLst/>
          </a:prstGeom>
          <a:noFill/>
          <a:ln w="25400" cap="flat" cmpd="sng" algn="ctr">
            <a:solidFill>
              <a:srgbClr val="00B0F0"/>
            </a:solidFill>
            <a:prstDash val="solid"/>
            <a:miter lim="800000"/>
            <a:tailEnd type="triangle"/>
          </a:ln>
          <a:effectLst/>
        </p:spPr>
      </p:cxnSp>
      <p:cxnSp>
        <p:nvCxnSpPr>
          <p:cNvPr id="22" name="直接箭头连接符 21">
            <a:extLst>
              <a:ext uri="{FF2B5EF4-FFF2-40B4-BE49-F238E27FC236}">
                <a16:creationId xmlns="" xmlns:a16="http://schemas.microsoft.com/office/drawing/2014/main" id="{090A56A9-3331-49EF-99C7-1DC4D1BD728B}"/>
              </a:ext>
            </a:extLst>
          </p:cNvPr>
          <p:cNvCxnSpPr>
            <a:cxnSpLocks/>
            <a:stCxn id="7" idx="3"/>
            <a:endCxn id="19" idx="1"/>
          </p:cNvCxnSpPr>
          <p:nvPr/>
        </p:nvCxnSpPr>
        <p:spPr>
          <a:xfrm>
            <a:off x="10626679" y="4339700"/>
            <a:ext cx="225995" cy="0"/>
          </a:xfrm>
          <a:prstGeom prst="straightConnector1">
            <a:avLst/>
          </a:prstGeom>
          <a:noFill/>
          <a:ln w="25400" cap="flat" cmpd="sng" algn="ctr">
            <a:solidFill>
              <a:srgbClr val="00B0F0"/>
            </a:solidFill>
            <a:prstDash val="solid"/>
            <a:miter lim="800000"/>
            <a:tailEnd type="triangle"/>
          </a:ln>
          <a:effectLst/>
        </p:spPr>
      </p:cxnSp>
    </p:spTree>
    <p:extLst>
      <p:ext uri="{BB962C8B-B14F-4D97-AF65-F5344CB8AC3E}">
        <p14:creationId xmlns:p14="http://schemas.microsoft.com/office/powerpoint/2010/main" val="8847710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sz="1600" smtClean="0"/>
              <a:t>Interpreted language: Interpreted language programs do not need to be compiled before running. They are translated line by line when running. Typically, Java and Python are interpreted languages.</a:t>
            </a:r>
          </a:p>
          <a:p>
            <a:r>
              <a:rPr lang="en-US" altLang="zh-CN" sz="1600" smtClean="0"/>
              <a:t>Process from source code to programs: Source code of an interpreted language is generated by the compiler and then interpreted and executed by a virtual machine (VM) (for example, JVM/PVM). The VM shields the differences between CPU instruction sets. Therefore, portability of the interpreted language is relatively good.</a:t>
            </a:r>
          </a:p>
          <a:p>
            <a:endParaRPr lang="zh-CN" altLang="en-US" sz="1600" dirty="0"/>
          </a:p>
        </p:txBody>
      </p:sp>
      <p:sp>
        <p:nvSpPr>
          <p:cNvPr id="2" name="标题 1">
            <a:extLst>
              <a:ext uri="{FF2B5EF4-FFF2-40B4-BE49-F238E27FC236}">
                <a16:creationId xmlns="" xmlns:a16="http://schemas.microsoft.com/office/drawing/2014/main" id="{9504193D-F99F-4A43-8A6A-60DB773CD71A}"/>
              </a:ext>
            </a:extLst>
          </p:cNvPr>
          <p:cNvSpPr>
            <a:spLocks noGrp="1"/>
          </p:cNvSpPr>
          <p:nvPr>
            <p:ph type="title"/>
          </p:nvPr>
        </p:nvSpPr>
        <p:spPr/>
        <p:txBody>
          <a:bodyPr/>
          <a:lstStyle/>
          <a:p>
            <a:r>
              <a:rPr lang="en-US" smtClean="0"/>
              <a:t>High-level Programming Language - Interpreted Language</a:t>
            </a:r>
            <a:endParaRPr lang="en-US" dirty="0"/>
          </a:p>
        </p:txBody>
      </p:sp>
      <p:sp>
        <p:nvSpPr>
          <p:cNvPr id="4" name="文本框 3">
            <a:extLst>
              <a:ext uri="{FF2B5EF4-FFF2-40B4-BE49-F238E27FC236}">
                <a16:creationId xmlns="" xmlns:a16="http://schemas.microsoft.com/office/drawing/2014/main" id="{1167E30B-AE00-4F92-ACE8-D61612DA8CD5}"/>
              </a:ext>
            </a:extLst>
          </p:cNvPr>
          <p:cNvSpPr txBox="1"/>
          <p:nvPr/>
        </p:nvSpPr>
        <p:spPr>
          <a:xfrm>
            <a:off x="2026868" y="5912279"/>
            <a:ext cx="897027" cy="401344"/>
          </a:xfrm>
          <a:prstGeom prst="rect">
            <a:avLst/>
          </a:prstGeom>
          <a:no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algn="ctr">
              <a:defRPr sz="1600">
                <a:solidFill>
                  <a:schemeClr val="tx1"/>
                </a:solidFill>
                <a:latin typeface="Huawei Sans" panose="020C0503030203020204" pitchFamily="34" charset="0"/>
                <a:ea typeface="方正兰亭黑简体" panose="02000000000000000000" pitchFamily="2" charset="-122"/>
              </a:defRPr>
            </a:lvl1pPr>
          </a:lstStyle>
          <a:p>
            <a:pPr fontAlgn="ctr"/>
            <a:r>
              <a:rPr lang="en-US" sz="1200">
                <a:latin typeface="Huawei Sans" panose="020C0503030203020204" pitchFamily="34" charset="0"/>
              </a:rPr>
              <a:t>JVM</a:t>
            </a:r>
          </a:p>
        </p:txBody>
      </p:sp>
      <p:cxnSp>
        <p:nvCxnSpPr>
          <p:cNvPr id="5" name="直接箭头连接符 35">
            <a:extLst>
              <a:ext uri="{FF2B5EF4-FFF2-40B4-BE49-F238E27FC236}">
                <a16:creationId xmlns="" xmlns:a16="http://schemas.microsoft.com/office/drawing/2014/main" id="{46A89064-4915-4183-8E2F-E88A82D039E4}"/>
              </a:ext>
            </a:extLst>
          </p:cNvPr>
          <p:cNvCxnSpPr>
            <a:stCxn id="11" idx="2"/>
            <a:endCxn id="6" idx="0"/>
          </p:cNvCxnSpPr>
          <p:nvPr/>
        </p:nvCxnSpPr>
        <p:spPr>
          <a:xfrm>
            <a:off x="2475384" y="4755508"/>
            <a:ext cx="0" cy="293094"/>
          </a:xfrm>
          <a:prstGeom prst="straightConnector1">
            <a:avLst/>
          </a:prstGeom>
          <a:noFill/>
          <a:ln w="25400" cap="flat" cmpd="sng" algn="ctr">
            <a:solidFill>
              <a:srgbClr val="00B0F0"/>
            </a:solidFill>
            <a:prstDash val="solid"/>
            <a:miter lim="800000"/>
            <a:tailEnd type="triangle"/>
          </a:ln>
          <a:effectLst/>
        </p:spPr>
      </p:cxnSp>
      <p:sp>
        <p:nvSpPr>
          <p:cNvPr id="6" name="文本框 5">
            <a:extLst>
              <a:ext uri="{FF2B5EF4-FFF2-40B4-BE49-F238E27FC236}">
                <a16:creationId xmlns="" xmlns:a16="http://schemas.microsoft.com/office/drawing/2014/main" id="{39BDE9D3-0A2F-4BA4-BBFD-7B82D89D4618}"/>
              </a:ext>
            </a:extLst>
          </p:cNvPr>
          <p:cNvSpPr txBox="1"/>
          <p:nvPr/>
        </p:nvSpPr>
        <p:spPr>
          <a:xfrm>
            <a:off x="1594177" y="5048602"/>
            <a:ext cx="1762414" cy="570583"/>
          </a:xfrm>
          <a:prstGeom prst="rect">
            <a:avLst/>
          </a:prstGeom>
          <a:solidFill>
            <a:srgbClr val="94D8F1"/>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algn="ctr">
              <a:defRPr sz="1600">
                <a:solidFill>
                  <a:schemeClr val="tx1"/>
                </a:solidFill>
                <a:latin typeface="Huawei Sans" panose="020C0503030203020204" pitchFamily="34" charset="0"/>
                <a:ea typeface="方正兰亭黑简体" panose="02000000000000000000" pitchFamily="2" charset="-122"/>
              </a:defRPr>
            </a:lvl1pPr>
          </a:lstStyle>
          <a:p>
            <a:pPr fontAlgn="ctr"/>
            <a:r>
              <a:rPr lang="en-US" sz="1200" dirty="0">
                <a:latin typeface="Huawei Sans" panose="020C0503030203020204" pitchFamily="34" charset="0"/>
              </a:rPr>
              <a:t>Class file</a:t>
            </a:r>
          </a:p>
          <a:p>
            <a:pPr fontAlgn="ctr"/>
            <a:r>
              <a:rPr lang="en-US" sz="1200" dirty="0">
                <a:latin typeface="Huawei Sans" panose="020C0503030203020204" pitchFamily="34" charset="0"/>
              </a:rPr>
              <a:t>(byte code)</a:t>
            </a:r>
          </a:p>
        </p:txBody>
      </p:sp>
      <p:sp>
        <p:nvSpPr>
          <p:cNvPr id="7" name="文本框 6">
            <a:extLst>
              <a:ext uri="{FF2B5EF4-FFF2-40B4-BE49-F238E27FC236}">
                <a16:creationId xmlns="" xmlns:a16="http://schemas.microsoft.com/office/drawing/2014/main" id="{51DF8348-1D6A-40C8-AE8B-DBDC41FD9CA1}"/>
              </a:ext>
            </a:extLst>
          </p:cNvPr>
          <p:cNvSpPr txBox="1"/>
          <p:nvPr/>
        </p:nvSpPr>
        <p:spPr>
          <a:xfrm>
            <a:off x="3579849" y="5048602"/>
            <a:ext cx="1739450" cy="570583"/>
          </a:xfrm>
          <a:prstGeom prst="rect">
            <a:avLst/>
          </a:prstGeom>
          <a:solidFill>
            <a:srgbClr val="94D8F1"/>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algn="ctr">
              <a:defRPr sz="1600">
                <a:solidFill>
                  <a:schemeClr val="tx1"/>
                </a:solidFill>
                <a:latin typeface="Huawei Sans" panose="020C0503030203020204" pitchFamily="34" charset="0"/>
                <a:ea typeface="方正兰亭黑简体" panose="02000000000000000000" pitchFamily="2" charset="-122"/>
              </a:defRPr>
            </a:lvl1pPr>
          </a:lstStyle>
          <a:p>
            <a:pPr fontAlgn="ctr"/>
            <a:r>
              <a:rPr lang="en-US" sz="1200" dirty="0">
                <a:latin typeface="Huawei Sans" panose="020C0503030203020204" pitchFamily="34" charset="0"/>
              </a:rPr>
              <a:t>Java library function</a:t>
            </a:r>
          </a:p>
          <a:p>
            <a:pPr fontAlgn="ctr"/>
            <a:r>
              <a:rPr lang="en-US" sz="1200" dirty="0">
                <a:latin typeface="Huawei Sans" panose="020C0503030203020204" pitchFamily="34" charset="0"/>
              </a:rPr>
              <a:t>(machine language)</a:t>
            </a:r>
          </a:p>
        </p:txBody>
      </p:sp>
      <p:cxnSp>
        <p:nvCxnSpPr>
          <p:cNvPr id="8" name="直接箭头连接符 60">
            <a:extLst>
              <a:ext uri="{FF2B5EF4-FFF2-40B4-BE49-F238E27FC236}">
                <a16:creationId xmlns="" xmlns:a16="http://schemas.microsoft.com/office/drawing/2014/main" id="{628712AA-85E6-4122-ADB7-834AFB20DB83}"/>
              </a:ext>
            </a:extLst>
          </p:cNvPr>
          <p:cNvCxnSpPr>
            <a:stCxn id="6" idx="2"/>
            <a:endCxn id="4" idx="0"/>
          </p:cNvCxnSpPr>
          <p:nvPr/>
        </p:nvCxnSpPr>
        <p:spPr>
          <a:xfrm flipH="1">
            <a:off x="2475382" y="5619185"/>
            <a:ext cx="2" cy="293094"/>
          </a:xfrm>
          <a:prstGeom prst="straightConnector1">
            <a:avLst/>
          </a:prstGeom>
          <a:noFill/>
          <a:ln w="25400" cap="flat" cmpd="sng" algn="ctr">
            <a:solidFill>
              <a:srgbClr val="00B0F0"/>
            </a:solidFill>
            <a:prstDash val="solid"/>
            <a:miter lim="800000"/>
            <a:tailEnd type="triangle"/>
          </a:ln>
          <a:effectLst/>
        </p:spPr>
      </p:cxnSp>
      <p:cxnSp>
        <p:nvCxnSpPr>
          <p:cNvPr id="9" name="直接箭头连接符 63">
            <a:extLst>
              <a:ext uri="{FF2B5EF4-FFF2-40B4-BE49-F238E27FC236}">
                <a16:creationId xmlns="" xmlns:a16="http://schemas.microsoft.com/office/drawing/2014/main" id="{0F7CAD24-A153-4535-B893-20DE560E7D2E}"/>
              </a:ext>
            </a:extLst>
          </p:cNvPr>
          <p:cNvCxnSpPr>
            <a:stCxn id="7" idx="2"/>
            <a:endCxn id="4" idx="0"/>
          </p:cNvCxnSpPr>
          <p:nvPr/>
        </p:nvCxnSpPr>
        <p:spPr>
          <a:xfrm rot="5400000">
            <a:off x="3315931" y="4778636"/>
            <a:ext cx="293094" cy="1974192"/>
          </a:xfrm>
          <a:prstGeom prst="bentConnector3">
            <a:avLst>
              <a:gd name="adj1" fmla="val 50000"/>
            </a:avLst>
          </a:prstGeom>
          <a:noFill/>
          <a:ln w="25400" cap="flat" cmpd="sng" algn="ctr">
            <a:solidFill>
              <a:srgbClr val="00B0F0"/>
            </a:solidFill>
            <a:prstDash val="solid"/>
            <a:miter lim="800000"/>
            <a:tailEnd type="triangle"/>
          </a:ln>
          <a:effectLst/>
        </p:spPr>
      </p:cxnSp>
      <p:sp>
        <p:nvSpPr>
          <p:cNvPr id="10" name="文本框 9">
            <a:extLst>
              <a:ext uri="{FF2B5EF4-FFF2-40B4-BE49-F238E27FC236}">
                <a16:creationId xmlns="" xmlns:a16="http://schemas.microsoft.com/office/drawing/2014/main" id="{F8C5E7EB-E66D-442F-93DD-E942B3042D08}"/>
              </a:ext>
            </a:extLst>
          </p:cNvPr>
          <p:cNvSpPr txBox="1"/>
          <p:nvPr/>
        </p:nvSpPr>
        <p:spPr>
          <a:xfrm>
            <a:off x="1594177" y="3313944"/>
            <a:ext cx="1762414" cy="574235"/>
          </a:xfrm>
          <a:prstGeom prst="rect">
            <a:avLst/>
          </a:prstGeom>
          <a:solidFill>
            <a:srgbClr val="94D8F1"/>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algn="ctr">
              <a:defRPr sz="1600">
                <a:solidFill>
                  <a:schemeClr val="tx1"/>
                </a:solidFill>
                <a:latin typeface="Huawei Sans" panose="020C0503030203020204" pitchFamily="34" charset="0"/>
                <a:ea typeface="方正兰亭黑简体" panose="02000000000000000000" pitchFamily="2"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fontAlgn="ctr"/>
            <a:r>
              <a:rPr lang="en-US" sz="1200" dirty="0">
                <a:latin typeface="Huawei Sans" panose="020C0503030203020204" pitchFamily="34" charset="0"/>
              </a:rPr>
              <a:t>Java language program</a:t>
            </a:r>
          </a:p>
        </p:txBody>
      </p:sp>
      <p:sp>
        <p:nvSpPr>
          <p:cNvPr id="11" name="文本框 10">
            <a:extLst>
              <a:ext uri="{FF2B5EF4-FFF2-40B4-BE49-F238E27FC236}">
                <a16:creationId xmlns="" xmlns:a16="http://schemas.microsoft.com/office/drawing/2014/main" id="{BDE48B79-EE29-455E-AD7B-7DB74EA91985}"/>
              </a:ext>
            </a:extLst>
          </p:cNvPr>
          <p:cNvSpPr txBox="1"/>
          <p:nvPr/>
        </p:nvSpPr>
        <p:spPr>
          <a:xfrm>
            <a:off x="2026870" y="4181273"/>
            <a:ext cx="897027" cy="574235"/>
          </a:xfrm>
          <a:prstGeom prst="rect">
            <a:avLst/>
          </a:prstGeom>
          <a:no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algn="ctr">
              <a:defRPr sz="1600">
                <a:solidFill>
                  <a:schemeClr val="tx1"/>
                </a:solidFill>
                <a:latin typeface="Huawei Sans" panose="020C0503030203020204" pitchFamily="34" charset="0"/>
                <a:ea typeface="方正兰亭黑简体" panose="02000000000000000000" pitchFamily="2" charset="-122"/>
              </a:defRPr>
            </a:lvl1pPr>
          </a:lstStyle>
          <a:p>
            <a:pPr fontAlgn="ctr"/>
            <a:r>
              <a:rPr lang="en-US" sz="1200">
                <a:latin typeface="Huawei Sans" panose="020C0503030203020204" pitchFamily="34" charset="0"/>
              </a:rPr>
              <a:t>Compiler</a:t>
            </a:r>
          </a:p>
        </p:txBody>
      </p:sp>
      <p:cxnSp>
        <p:nvCxnSpPr>
          <p:cNvPr id="12" name="直接箭头连接符 11">
            <a:extLst>
              <a:ext uri="{FF2B5EF4-FFF2-40B4-BE49-F238E27FC236}">
                <a16:creationId xmlns="" xmlns:a16="http://schemas.microsoft.com/office/drawing/2014/main" id="{2244F763-962B-4935-B367-27693D603169}"/>
              </a:ext>
            </a:extLst>
          </p:cNvPr>
          <p:cNvCxnSpPr>
            <a:stCxn id="10" idx="2"/>
            <a:endCxn id="11" idx="0"/>
          </p:cNvCxnSpPr>
          <p:nvPr/>
        </p:nvCxnSpPr>
        <p:spPr>
          <a:xfrm>
            <a:off x="2475384" y="3888179"/>
            <a:ext cx="0" cy="293094"/>
          </a:xfrm>
          <a:prstGeom prst="straightConnector1">
            <a:avLst/>
          </a:prstGeom>
          <a:noFill/>
          <a:ln w="25400" cap="flat" cmpd="sng" algn="ctr">
            <a:solidFill>
              <a:srgbClr val="00B0F0"/>
            </a:solidFill>
            <a:prstDash val="solid"/>
            <a:miter lim="800000"/>
            <a:tailEnd type="triangle"/>
          </a:ln>
          <a:effectLst/>
        </p:spPr>
      </p:cxnSp>
      <p:sp>
        <p:nvSpPr>
          <p:cNvPr id="14" name="文本框 13">
            <a:extLst>
              <a:ext uri="{FF2B5EF4-FFF2-40B4-BE49-F238E27FC236}">
                <a16:creationId xmlns="" xmlns:a16="http://schemas.microsoft.com/office/drawing/2014/main" id="{A6EFB153-4BC1-44A3-9701-7DB1500D59DB}"/>
              </a:ext>
            </a:extLst>
          </p:cNvPr>
          <p:cNvSpPr txBox="1"/>
          <p:nvPr/>
        </p:nvSpPr>
        <p:spPr>
          <a:xfrm>
            <a:off x="9135966" y="5933073"/>
            <a:ext cx="915272" cy="404556"/>
          </a:xfrm>
          <a:prstGeom prst="rect">
            <a:avLst/>
          </a:prstGeom>
          <a:no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algn="ctr">
              <a:defRPr sz="1600">
                <a:solidFill>
                  <a:schemeClr val="tx1"/>
                </a:solidFill>
                <a:latin typeface="Huawei Sans" panose="020C0503030203020204" pitchFamily="34" charset="0"/>
                <a:ea typeface="方正兰亭黑简体" panose="02000000000000000000" pitchFamily="2" charset="-122"/>
              </a:defRPr>
            </a:lvl1pPr>
          </a:lstStyle>
          <a:p>
            <a:pPr fontAlgn="ctr"/>
            <a:r>
              <a:rPr lang="en-US" sz="1200">
                <a:latin typeface="Huawei Sans" panose="020C0503030203020204" pitchFamily="34" charset="0"/>
              </a:rPr>
              <a:t>PVM</a:t>
            </a:r>
          </a:p>
        </p:txBody>
      </p:sp>
      <p:cxnSp>
        <p:nvCxnSpPr>
          <p:cNvPr id="15" name="直接箭头连接符 14">
            <a:extLst>
              <a:ext uri="{FF2B5EF4-FFF2-40B4-BE49-F238E27FC236}">
                <a16:creationId xmlns="" xmlns:a16="http://schemas.microsoft.com/office/drawing/2014/main" id="{1BAC35B5-417A-426C-BE6B-9ADA5C9644DA}"/>
              </a:ext>
            </a:extLst>
          </p:cNvPr>
          <p:cNvCxnSpPr>
            <a:stCxn id="21" idx="2"/>
            <a:endCxn id="16" idx="0"/>
          </p:cNvCxnSpPr>
          <p:nvPr/>
        </p:nvCxnSpPr>
        <p:spPr>
          <a:xfrm>
            <a:off x="9593604" y="4767045"/>
            <a:ext cx="0" cy="295440"/>
          </a:xfrm>
          <a:prstGeom prst="straightConnector1">
            <a:avLst/>
          </a:prstGeom>
          <a:noFill/>
          <a:ln w="25400" cap="flat" cmpd="sng" algn="ctr">
            <a:solidFill>
              <a:srgbClr val="00B0F0"/>
            </a:solidFill>
            <a:prstDash val="solid"/>
            <a:miter lim="800000"/>
            <a:tailEnd type="triangle"/>
          </a:ln>
          <a:effectLst/>
        </p:spPr>
      </p:cxnSp>
      <p:sp>
        <p:nvSpPr>
          <p:cNvPr id="16" name="文本框 15">
            <a:extLst>
              <a:ext uri="{FF2B5EF4-FFF2-40B4-BE49-F238E27FC236}">
                <a16:creationId xmlns="" xmlns:a16="http://schemas.microsoft.com/office/drawing/2014/main" id="{DDCAB7F6-D034-4FD3-8612-A7F4ADDDBB66}"/>
              </a:ext>
            </a:extLst>
          </p:cNvPr>
          <p:cNvSpPr txBox="1"/>
          <p:nvPr/>
        </p:nvSpPr>
        <p:spPr>
          <a:xfrm>
            <a:off x="8710220" y="5062485"/>
            <a:ext cx="1766767" cy="575149"/>
          </a:xfrm>
          <a:prstGeom prst="rect">
            <a:avLst/>
          </a:prstGeom>
          <a:solidFill>
            <a:srgbClr val="FFE3B1"/>
          </a:solidFill>
          <a:ln w="12700" cap="flat" cmpd="sng" algn="ctr">
            <a:solidFill>
              <a:srgbClr val="FFAF1E"/>
            </a:solidFill>
            <a:prstDash val="solid"/>
            <a:miter lim="800000"/>
          </a:ln>
          <a:effectLst/>
        </p:spPr>
        <p:txBody>
          <a:bodyPr wrap="square" rtlCol="0" anchor="ctr">
            <a:noAutofit/>
          </a:bodyPr>
          <a:lstStyle>
            <a:defPPr>
              <a:defRPr lang="en-US"/>
            </a:defPPr>
            <a:lvl1pPr marR="0" lvl="0" indent="0" algn="ctr" defTabSz="914400" fontAlgn="auto">
              <a:lnSpc>
                <a:spcPct val="100000"/>
              </a:lnSpc>
              <a:spcBef>
                <a:spcPts val="0"/>
              </a:spcBef>
              <a:spcAft>
                <a:spcPts val="0"/>
              </a:spcAft>
              <a:buClrTx/>
              <a:buSzTx/>
              <a:buFontTx/>
              <a:buNone/>
              <a:tabLst/>
              <a:defRPr kumimoji="0" sz="1600" b="0" i="0" u="none" strike="noStrike" kern="0" cap="none" spc="0" normalizeH="0" baseline="0">
                <a:ln>
                  <a:noFill/>
                </a:ln>
                <a:effectLst/>
                <a:uLnTx/>
                <a:uFillTx/>
                <a:latin typeface="Huawei Sans"/>
                <a:ea typeface="方正兰亭黑简体"/>
              </a:defRPr>
            </a:lvl1pPr>
          </a:lstStyle>
          <a:p>
            <a:pPr fontAlgn="ctr"/>
            <a:r>
              <a:rPr lang="en-US" sz="1200">
                <a:latin typeface="Huawei Sans" panose="020C0503030203020204" pitchFamily="34" charset="0"/>
              </a:rPr>
              <a:t>.pyc file</a:t>
            </a:r>
          </a:p>
          <a:p>
            <a:pPr fontAlgn="ctr"/>
            <a:r>
              <a:rPr lang="en-US" sz="1200">
                <a:latin typeface="Huawei Sans" panose="020C0503030203020204" pitchFamily="34" charset="0"/>
              </a:rPr>
              <a:t>(byte code)</a:t>
            </a:r>
          </a:p>
        </p:txBody>
      </p:sp>
      <p:sp>
        <p:nvSpPr>
          <p:cNvPr id="17" name="文本框 16">
            <a:extLst>
              <a:ext uri="{FF2B5EF4-FFF2-40B4-BE49-F238E27FC236}">
                <a16:creationId xmlns="" xmlns:a16="http://schemas.microsoft.com/office/drawing/2014/main" id="{F6CA0407-1021-4BF3-A07A-D8FDA92CA897}"/>
              </a:ext>
            </a:extLst>
          </p:cNvPr>
          <p:cNvSpPr txBox="1"/>
          <p:nvPr/>
        </p:nvSpPr>
        <p:spPr>
          <a:xfrm>
            <a:off x="6958325" y="5060049"/>
            <a:ext cx="1523076" cy="590561"/>
          </a:xfrm>
          <a:prstGeom prst="rect">
            <a:avLst/>
          </a:prstGeom>
          <a:solidFill>
            <a:srgbClr val="FFE3B1"/>
          </a:solidFill>
          <a:ln w="12700" cap="flat" cmpd="sng" algn="ctr">
            <a:solidFill>
              <a:srgbClr val="FFAF1E"/>
            </a:solidFill>
            <a:prstDash val="solid"/>
            <a:miter lim="800000"/>
          </a:ln>
          <a:effectLst/>
        </p:spPr>
        <p:txBody>
          <a:bodyPr wrap="square" rtlCol="0" anchor="ctr">
            <a:noAutofit/>
          </a:bodyPr>
          <a:lstStyle>
            <a:defPPr>
              <a:defRPr lang="en-US"/>
            </a:defPPr>
            <a:lvl1pPr marR="0" lvl="0" indent="0" algn="ctr" defTabSz="914400" fontAlgn="auto">
              <a:lnSpc>
                <a:spcPct val="100000"/>
              </a:lnSpc>
              <a:spcBef>
                <a:spcPts val="0"/>
              </a:spcBef>
              <a:spcAft>
                <a:spcPts val="0"/>
              </a:spcAft>
              <a:buClrTx/>
              <a:buSzTx/>
              <a:buFontTx/>
              <a:buNone/>
              <a:tabLst/>
              <a:defRPr kumimoji="0" sz="1600" b="0" i="0" u="none" strike="noStrike" kern="0" cap="none" spc="0" normalizeH="0" baseline="0">
                <a:ln>
                  <a:noFill/>
                </a:ln>
                <a:effectLst/>
                <a:uLnTx/>
                <a:uFillTx/>
                <a:latin typeface="Huawei Sans"/>
                <a:ea typeface="方正兰亭黑简体"/>
              </a:defRPr>
            </a:lvl1pPr>
          </a:lstStyle>
          <a:p>
            <a:pPr fontAlgn="ctr"/>
            <a:r>
              <a:rPr lang="en-US" sz="1200" dirty="0">
                <a:latin typeface="Huawei Sans" panose="020C0503030203020204" pitchFamily="34" charset="0"/>
              </a:rPr>
              <a:t>Python library functions (machine language)</a:t>
            </a:r>
          </a:p>
        </p:txBody>
      </p:sp>
      <p:cxnSp>
        <p:nvCxnSpPr>
          <p:cNvPr id="18" name="直接箭头连接符 60">
            <a:extLst>
              <a:ext uri="{FF2B5EF4-FFF2-40B4-BE49-F238E27FC236}">
                <a16:creationId xmlns="" xmlns:a16="http://schemas.microsoft.com/office/drawing/2014/main" id="{4C8B6596-DF6C-49B8-B01B-2BB9A22EEC2C}"/>
              </a:ext>
            </a:extLst>
          </p:cNvPr>
          <p:cNvCxnSpPr>
            <a:stCxn id="16" idx="2"/>
            <a:endCxn id="14" idx="0"/>
          </p:cNvCxnSpPr>
          <p:nvPr/>
        </p:nvCxnSpPr>
        <p:spPr>
          <a:xfrm rot="5400000">
            <a:off x="9445884" y="5785352"/>
            <a:ext cx="295439" cy="2"/>
          </a:xfrm>
          <a:prstGeom prst="bentConnector3">
            <a:avLst>
              <a:gd name="adj1" fmla="val 50000"/>
            </a:avLst>
          </a:prstGeom>
          <a:noFill/>
          <a:ln w="28575" cap="flat" cmpd="sng" algn="ctr">
            <a:solidFill>
              <a:srgbClr val="00B0F0"/>
            </a:solidFill>
            <a:prstDash val="solid"/>
            <a:miter lim="800000"/>
            <a:tailEnd type="triangle"/>
          </a:ln>
          <a:effectLst/>
        </p:spPr>
      </p:cxnSp>
      <p:cxnSp>
        <p:nvCxnSpPr>
          <p:cNvPr id="19" name="直接箭头连接符 63">
            <a:extLst>
              <a:ext uri="{FF2B5EF4-FFF2-40B4-BE49-F238E27FC236}">
                <a16:creationId xmlns="" xmlns:a16="http://schemas.microsoft.com/office/drawing/2014/main" id="{EA7CBE00-2C1A-4CB2-8207-A4BFDFF2B8CE}"/>
              </a:ext>
            </a:extLst>
          </p:cNvPr>
          <p:cNvCxnSpPr>
            <a:stCxn id="17" idx="2"/>
            <a:endCxn id="14" idx="0"/>
          </p:cNvCxnSpPr>
          <p:nvPr/>
        </p:nvCxnSpPr>
        <p:spPr>
          <a:xfrm rot="16200000" flipH="1">
            <a:off x="8515501" y="4854971"/>
            <a:ext cx="282463" cy="1873739"/>
          </a:xfrm>
          <a:prstGeom prst="bentConnector3">
            <a:avLst>
              <a:gd name="adj1" fmla="val 50000"/>
            </a:avLst>
          </a:prstGeom>
          <a:noFill/>
          <a:ln w="25400" cap="flat" cmpd="sng" algn="ctr">
            <a:solidFill>
              <a:srgbClr val="00B0F0"/>
            </a:solidFill>
            <a:prstDash val="solid"/>
            <a:miter lim="800000"/>
            <a:tailEnd type="triangle"/>
          </a:ln>
          <a:effectLst/>
        </p:spPr>
      </p:cxnSp>
      <p:sp>
        <p:nvSpPr>
          <p:cNvPr id="20" name="文本框 19">
            <a:extLst>
              <a:ext uri="{FF2B5EF4-FFF2-40B4-BE49-F238E27FC236}">
                <a16:creationId xmlns="" xmlns:a16="http://schemas.microsoft.com/office/drawing/2014/main" id="{80E35FCE-99F6-430D-B939-35818543E0C5}"/>
              </a:ext>
            </a:extLst>
          </p:cNvPr>
          <p:cNvSpPr txBox="1"/>
          <p:nvPr/>
        </p:nvSpPr>
        <p:spPr>
          <a:xfrm>
            <a:off x="8710220" y="3313945"/>
            <a:ext cx="1766767" cy="578830"/>
          </a:xfrm>
          <a:prstGeom prst="rect">
            <a:avLst/>
          </a:prstGeom>
          <a:solidFill>
            <a:srgbClr val="FFE3B1"/>
          </a:solidFill>
          <a:ln w="12700" cap="flat" cmpd="sng" algn="ctr">
            <a:solidFill>
              <a:srgbClr val="FFAF1E"/>
            </a:solidFill>
            <a:prstDash val="solid"/>
            <a:miter lim="800000"/>
          </a:ln>
          <a:effectLst/>
        </p:spPr>
        <p:txBody>
          <a:bodyPr wrap="square" rtlCol="0" anchor="ctr">
            <a:noAutofit/>
          </a:bodyPr>
          <a:lstStyle>
            <a:defPPr>
              <a:defRPr lang="en-US"/>
            </a:defPPr>
            <a:lvl1pPr marR="0" lvl="0" indent="0" algn="ctr" defTabSz="914400" fontAlgn="auto">
              <a:lnSpc>
                <a:spcPct val="100000"/>
              </a:lnSpc>
              <a:spcBef>
                <a:spcPts val="0"/>
              </a:spcBef>
              <a:spcAft>
                <a:spcPts val="0"/>
              </a:spcAft>
              <a:buClrTx/>
              <a:buSzTx/>
              <a:buFontTx/>
              <a:buNone/>
              <a:tabLst/>
              <a:defRPr kumimoji="0" b="0" i="0" u="none" strike="noStrike" kern="0" cap="none" spc="0" normalizeH="0" baseline="0">
                <a:ln>
                  <a:noFill/>
                </a:ln>
                <a:solidFill>
                  <a:prstClr val="white"/>
                </a:solidFill>
                <a:effectLst/>
                <a:uLnTx/>
                <a:uFillTx/>
                <a:latin typeface="Huawei Sans"/>
                <a:ea typeface="方正兰亭黑简体"/>
              </a:defRPr>
            </a:lvl1pPr>
          </a:lstStyle>
          <a:p>
            <a:pPr fontAlgn="ctr"/>
            <a:r>
              <a:rPr lang="en-US" sz="1200">
                <a:solidFill>
                  <a:schemeClr val="tx1"/>
                </a:solidFill>
                <a:latin typeface="Huawei Sans" panose="020C0503030203020204" pitchFamily="34" charset="0"/>
              </a:rPr>
              <a:t>Python program</a:t>
            </a:r>
          </a:p>
        </p:txBody>
      </p:sp>
      <p:sp>
        <p:nvSpPr>
          <p:cNvPr id="21" name="文本框 20">
            <a:extLst>
              <a:ext uri="{FF2B5EF4-FFF2-40B4-BE49-F238E27FC236}">
                <a16:creationId xmlns="" xmlns:a16="http://schemas.microsoft.com/office/drawing/2014/main" id="{7D273CB1-E5C9-447F-9CB9-F8E14EAA28AF}"/>
              </a:ext>
            </a:extLst>
          </p:cNvPr>
          <p:cNvSpPr txBox="1"/>
          <p:nvPr/>
        </p:nvSpPr>
        <p:spPr>
          <a:xfrm>
            <a:off x="9135967" y="4188215"/>
            <a:ext cx="915272" cy="578830"/>
          </a:xfrm>
          <a:prstGeom prst="rect">
            <a:avLst/>
          </a:prstGeom>
          <a:no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algn="ctr">
              <a:defRPr sz="1600">
                <a:solidFill>
                  <a:schemeClr val="tx1"/>
                </a:solidFill>
                <a:latin typeface="Huawei Sans" panose="020C0503030203020204" pitchFamily="34" charset="0"/>
                <a:ea typeface="方正兰亭黑简体" panose="02000000000000000000" pitchFamily="2" charset="-122"/>
              </a:defRPr>
            </a:lvl1pPr>
          </a:lstStyle>
          <a:p>
            <a:pPr fontAlgn="ctr"/>
            <a:r>
              <a:rPr lang="en-US" sz="1200">
                <a:latin typeface="Huawei Sans" panose="020C0503030203020204" pitchFamily="34" charset="0"/>
              </a:rPr>
              <a:t>Compiler</a:t>
            </a:r>
          </a:p>
        </p:txBody>
      </p:sp>
      <p:cxnSp>
        <p:nvCxnSpPr>
          <p:cNvPr id="22" name="直接箭头连接符 21">
            <a:extLst>
              <a:ext uri="{FF2B5EF4-FFF2-40B4-BE49-F238E27FC236}">
                <a16:creationId xmlns="" xmlns:a16="http://schemas.microsoft.com/office/drawing/2014/main" id="{343AED6A-E751-48D6-BD05-12857918B8B6}"/>
              </a:ext>
            </a:extLst>
          </p:cNvPr>
          <p:cNvCxnSpPr>
            <a:stCxn id="20" idx="2"/>
            <a:endCxn id="21" idx="0"/>
          </p:cNvCxnSpPr>
          <p:nvPr/>
        </p:nvCxnSpPr>
        <p:spPr>
          <a:xfrm>
            <a:off x="9593604" y="3892775"/>
            <a:ext cx="0" cy="295440"/>
          </a:xfrm>
          <a:prstGeom prst="straightConnector1">
            <a:avLst/>
          </a:prstGeom>
          <a:noFill/>
          <a:ln w="25400" cap="flat" cmpd="sng" algn="ctr">
            <a:solidFill>
              <a:srgbClr val="00B0F0"/>
            </a:solidFill>
            <a:prstDash val="solid"/>
            <a:miter lim="800000"/>
            <a:tailEnd type="triangle"/>
          </a:ln>
          <a:effectLst/>
        </p:spPr>
      </p:cxnSp>
    </p:spTree>
    <p:extLst>
      <p:ext uri="{BB962C8B-B14F-4D97-AF65-F5344CB8AC3E}">
        <p14:creationId xmlns:p14="http://schemas.microsoft.com/office/powerpoint/2010/main" val="16880054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p:cNvSpPr>
            <a:spLocks noGrp="1"/>
          </p:cNvSpPr>
          <p:nvPr>
            <p:ph type="body" sz="quarter" idx="10"/>
          </p:nvPr>
        </p:nvSpPr>
        <p:spPr/>
        <p:txBody>
          <a:bodyPr/>
          <a:lstStyle/>
          <a:p>
            <a:r>
              <a:rPr lang="en-US" altLang="zh-CN" sz="1800" smtClean="0"/>
              <a:t>Python is a fully-open-source high-level programming language. Its author is Guido Van Rossum.</a:t>
            </a:r>
          </a:p>
          <a:p>
            <a:endParaRPr lang="en-US" altLang="zh-CN" sz="1800" smtClean="0"/>
          </a:p>
          <a:p>
            <a:endParaRPr lang="en-US" altLang="zh-CN" sz="1800" smtClean="0"/>
          </a:p>
          <a:p>
            <a:endParaRPr lang="en-US" altLang="zh-CN" sz="1800" smtClean="0"/>
          </a:p>
          <a:p>
            <a:endParaRPr lang="en-US" altLang="zh-CN" sz="1800" smtClean="0"/>
          </a:p>
          <a:p>
            <a:pPr marL="0" indent="0">
              <a:buNone/>
            </a:pPr>
            <a:endParaRPr lang="en-US" altLang="zh-CN" sz="1800" smtClean="0"/>
          </a:p>
          <a:p>
            <a:endParaRPr lang="zh-CN" altLang="en-US" sz="1800" dirty="0"/>
          </a:p>
        </p:txBody>
      </p:sp>
      <p:sp>
        <p:nvSpPr>
          <p:cNvPr id="2" name="标题 1">
            <a:extLst>
              <a:ext uri="{FF2B5EF4-FFF2-40B4-BE49-F238E27FC236}">
                <a16:creationId xmlns="" xmlns:a16="http://schemas.microsoft.com/office/drawing/2014/main" id="{1E0C0EEA-60D1-431E-AB5E-6037715600A8}"/>
              </a:ext>
            </a:extLst>
          </p:cNvPr>
          <p:cNvSpPr>
            <a:spLocks noGrp="1"/>
          </p:cNvSpPr>
          <p:nvPr>
            <p:ph type="title"/>
          </p:nvPr>
        </p:nvSpPr>
        <p:spPr/>
        <p:txBody>
          <a:bodyPr/>
          <a:lstStyle/>
          <a:p>
            <a:r>
              <a:rPr lang="en-US" smtClean="0"/>
              <a:t>What Is Python?</a:t>
            </a:r>
            <a:endParaRPr lang="en-US" dirty="0"/>
          </a:p>
        </p:txBody>
      </p:sp>
      <p:sp>
        <p:nvSpPr>
          <p:cNvPr id="6" name="内容占位符 2">
            <a:extLst>
              <a:ext uri="{FF2B5EF4-FFF2-40B4-BE49-F238E27FC236}">
                <a16:creationId xmlns="" xmlns:a16="http://schemas.microsoft.com/office/drawing/2014/main" id="{05C4DA47-B0FD-46F1-85EF-74FFD5D01135}"/>
              </a:ext>
            </a:extLst>
          </p:cNvPr>
          <p:cNvSpPr txBox="1">
            <a:spLocks/>
          </p:cNvSpPr>
          <p:nvPr/>
        </p:nvSpPr>
        <p:spPr>
          <a:xfrm>
            <a:off x="528225" y="4917584"/>
            <a:ext cx="11156366" cy="1288422"/>
          </a:xfrm>
          <a:prstGeom prst="rect">
            <a:avLst/>
          </a:prstGeom>
        </p:spPr>
        <p:txBody>
          <a:bodyPr wrap="square">
            <a:noAutofit/>
          </a:bodyPr>
          <a:lst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fontAlgn="ctr">
              <a:buNone/>
            </a:pPr>
            <a:r>
              <a:rPr lang="en-US" sz="1800" dirty="0">
                <a:latin typeface="Huawei Sans" panose="020C0503030203020204" pitchFamily="34" charset="0"/>
              </a:rPr>
              <a:t>With support for abundant third-party libraries and advantages of the Python language, Python can be used in many fields, such as AI, data science, apps, and scripts for automated O&amp;M.</a:t>
            </a:r>
          </a:p>
        </p:txBody>
      </p:sp>
      <p:sp>
        <p:nvSpPr>
          <p:cNvPr id="7" name="文本框 6">
            <a:extLst>
              <a:ext uri="{FF2B5EF4-FFF2-40B4-BE49-F238E27FC236}">
                <a16:creationId xmlns="" xmlns:a16="http://schemas.microsoft.com/office/drawing/2014/main" id="{E68CACA5-7529-4A80-8EF4-2C0AB634FD08}"/>
              </a:ext>
            </a:extLst>
          </p:cNvPr>
          <p:cNvSpPr txBox="1"/>
          <p:nvPr/>
        </p:nvSpPr>
        <p:spPr>
          <a:xfrm>
            <a:off x="589547" y="2062856"/>
            <a:ext cx="6470876" cy="2653034"/>
          </a:xfrm>
          <a:prstGeom prst="rect">
            <a:avLst/>
          </a:prstGeom>
          <a:solidFill>
            <a:schemeClr val="accent1">
              <a:lumMod val="20000"/>
              <a:lumOff val="80000"/>
            </a:schemeClr>
          </a:solidFill>
        </p:spPr>
        <p:txBody>
          <a:bodyPr wrap="square" rtlCol="0">
            <a:noAutofit/>
          </a:bodyPr>
          <a:lstStyle/>
          <a:p>
            <a:pPr fontAlgn="ctr">
              <a:lnSpc>
                <a:spcPct val="130000"/>
              </a:lnSpc>
            </a:pPr>
            <a:r>
              <a:rPr lang="en-US" sz="1600" dirty="0">
                <a:latin typeface="Huawei Sans" panose="020C0503030203020204" pitchFamily="34" charset="0"/>
              </a:rPr>
              <a:t>Advantages of Python:</a:t>
            </a:r>
          </a:p>
          <a:p>
            <a:pPr marL="285750" indent="-285750" fontAlgn="ctr">
              <a:lnSpc>
                <a:spcPct val="130000"/>
              </a:lnSpc>
              <a:buFont typeface="Arial" panose="020B0604020202020204" pitchFamily="34" charset="0"/>
              <a:buChar char="•"/>
            </a:pPr>
            <a:r>
              <a:rPr lang="en-US" sz="1600" dirty="0">
                <a:latin typeface="Huawei Sans" panose="020C0503030203020204" pitchFamily="34" charset="0"/>
              </a:rPr>
              <a:t>Is a dynamically typed interpreted language with elegant syntax. It allows learners to focus on program logic rather than syntax detail learning.</a:t>
            </a:r>
          </a:p>
          <a:p>
            <a:pPr marL="285750" indent="-285750" fontAlgn="ctr">
              <a:lnSpc>
                <a:spcPct val="130000"/>
              </a:lnSpc>
              <a:buFont typeface="Arial" panose="020B0604020202020204" pitchFamily="34" charset="0"/>
              <a:buChar char="•"/>
            </a:pPr>
            <a:r>
              <a:rPr lang="en-US" sz="1600" dirty="0">
                <a:latin typeface="Huawei Sans" panose="020C0503030203020204" pitchFamily="34" charset="0"/>
              </a:rPr>
              <a:t>Supports both process- and </a:t>
            </a:r>
            <a:r>
              <a:rPr lang="en-US" sz="1600" dirty="0" smtClean="0">
                <a:latin typeface="Huawei Sans" panose="020C0503030203020204" pitchFamily="34" charset="0"/>
              </a:rPr>
              <a:t>object-oriented </a:t>
            </a:r>
            <a:r>
              <a:rPr lang="en-US" sz="1600" dirty="0">
                <a:latin typeface="Huawei Sans" panose="020C0503030203020204" pitchFamily="34" charset="0"/>
              </a:rPr>
              <a:t>programming.</a:t>
            </a:r>
          </a:p>
          <a:p>
            <a:pPr marL="285750" indent="-285750" fontAlgn="ctr">
              <a:lnSpc>
                <a:spcPct val="130000"/>
              </a:lnSpc>
              <a:buFont typeface="Arial" panose="020B0604020202020204" pitchFamily="34" charset="0"/>
              <a:buChar char="•"/>
            </a:pPr>
            <a:r>
              <a:rPr lang="en-US" sz="1600" dirty="0">
                <a:latin typeface="Huawei Sans" panose="020C0503030203020204" pitchFamily="34" charset="0"/>
              </a:rPr>
              <a:t>Provides abundant third-party libraries.</a:t>
            </a:r>
          </a:p>
          <a:p>
            <a:pPr marL="285750" indent="-285750" fontAlgn="ctr">
              <a:lnSpc>
                <a:spcPct val="130000"/>
              </a:lnSpc>
              <a:buFont typeface="Arial" panose="020B0604020202020204" pitchFamily="34" charset="0"/>
              <a:buChar char="•"/>
            </a:pPr>
            <a:r>
              <a:rPr lang="en-US" sz="1600" dirty="0">
                <a:latin typeface="Huawei Sans" panose="020C0503030203020204" pitchFamily="34" charset="0"/>
              </a:rPr>
              <a:t>Is nicknamed the glue language because it can </a:t>
            </a:r>
            <a:r>
              <a:rPr lang="en-US" sz="1600" dirty="0" smtClean="0">
                <a:latin typeface="Huawei Sans" panose="020C0503030203020204" pitchFamily="34" charset="0"/>
              </a:rPr>
              <a:t>call </a:t>
            </a:r>
            <a:r>
              <a:rPr lang="en-US" sz="1600" dirty="0">
                <a:latin typeface="Huawei Sans" panose="020C0503030203020204" pitchFamily="34" charset="0"/>
              </a:rPr>
              <a:t>code written in other languages.</a:t>
            </a:r>
          </a:p>
        </p:txBody>
      </p:sp>
      <p:sp>
        <p:nvSpPr>
          <p:cNvPr id="8" name="文本框 7">
            <a:extLst>
              <a:ext uri="{FF2B5EF4-FFF2-40B4-BE49-F238E27FC236}">
                <a16:creationId xmlns="" xmlns:a16="http://schemas.microsoft.com/office/drawing/2014/main" id="{1C98E1B5-3218-44DD-A3A0-88267A26423B}"/>
              </a:ext>
            </a:extLst>
          </p:cNvPr>
          <p:cNvSpPr txBox="1"/>
          <p:nvPr/>
        </p:nvSpPr>
        <p:spPr>
          <a:xfrm>
            <a:off x="7430085" y="2062856"/>
            <a:ext cx="4172368" cy="2012859"/>
          </a:xfrm>
          <a:prstGeom prst="rect">
            <a:avLst/>
          </a:prstGeom>
          <a:solidFill>
            <a:srgbClr val="FFF6E5"/>
          </a:solidFill>
        </p:spPr>
        <p:txBody>
          <a:bodyPr wrap="square" rtlCol="0">
            <a:noAutofit/>
          </a:bodyPr>
          <a:lstStyle/>
          <a:p>
            <a:pPr fontAlgn="ctr">
              <a:lnSpc>
                <a:spcPct val="130000"/>
              </a:lnSpc>
            </a:pPr>
            <a:r>
              <a:rPr lang="en-US" sz="1600" dirty="0">
                <a:latin typeface="Huawei Sans" panose="020C0503030203020204" pitchFamily="34" charset="0"/>
              </a:rPr>
              <a:t>Disadvantages of Python:</a:t>
            </a:r>
          </a:p>
          <a:p>
            <a:pPr marL="285750" indent="-285750" fontAlgn="ctr">
              <a:lnSpc>
                <a:spcPct val="130000"/>
              </a:lnSpc>
              <a:buFont typeface="Arial" panose="020B0604020202020204" pitchFamily="34" charset="0"/>
              <a:buChar char="•"/>
            </a:pPr>
            <a:r>
              <a:rPr lang="en-US" sz="1600" dirty="0">
                <a:latin typeface="Huawei Sans" panose="020C0503030203020204" pitchFamily="34" charset="0"/>
              </a:rPr>
              <a:t>Runs slow. Is an interpreted language that runs without being compiled. Code is translated line by line at run time into machine code that the CPU can understand, which is time-consuming.</a:t>
            </a:r>
          </a:p>
        </p:txBody>
      </p:sp>
    </p:spTree>
    <p:extLst>
      <p:ext uri="{BB962C8B-B14F-4D97-AF65-F5344CB8AC3E}">
        <p14:creationId xmlns:p14="http://schemas.microsoft.com/office/powerpoint/2010/main" val="18233380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BC8DFA3-DA9D-496E-9B84-5283AAD70D01}"/>
              </a:ext>
            </a:extLst>
          </p:cNvPr>
          <p:cNvSpPr>
            <a:spLocks noGrp="1"/>
          </p:cNvSpPr>
          <p:nvPr>
            <p:ph type="title"/>
          </p:nvPr>
        </p:nvSpPr>
        <p:spPr/>
        <p:txBody>
          <a:bodyPr/>
          <a:lstStyle/>
          <a:p>
            <a:r>
              <a:rPr lang="en-US" smtClean="0"/>
              <a:t>Python Code Execution Process</a:t>
            </a:r>
            <a:endParaRPr lang="en-US"/>
          </a:p>
        </p:txBody>
      </p:sp>
      <p:sp>
        <p:nvSpPr>
          <p:cNvPr id="3" name="文本框 2">
            <a:extLst>
              <a:ext uri="{FF2B5EF4-FFF2-40B4-BE49-F238E27FC236}">
                <a16:creationId xmlns="" xmlns:a16="http://schemas.microsoft.com/office/drawing/2014/main" id="{BBC35B71-2ADE-49AA-91D8-A4BEE5237C3C}"/>
              </a:ext>
            </a:extLst>
          </p:cNvPr>
          <p:cNvSpPr txBox="1"/>
          <p:nvPr/>
        </p:nvSpPr>
        <p:spPr>
          <a:xfrm>
            <a:off x="1793736" y="1582462"/>
            <a:ext cx="3240000" cy="574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defPPr>
              <a:defRPr lang="en-US"/>
            </a:defPPr>
            <a:lvl1pPr lvl="0" algn="ctr">
              <a:defRPr b="1">
                <a:latin typeface="Huawei Sans" panose="020C0503030203020204" pitchFamily="34" charset="0"/>
                <a:ea typeface="方正兰亭黑简体" panose="02000000000000000000" pitchFamily="2"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fontAlgn="ctr"/>
            <a:r>
              <a:rPr lang="en-US" sz="2000" b="0" dirty="0">
                <a:solidFill>
                  <a:schemeClr val="tx1"/>
                </a:solidFill>
                <a:latin typeface="Huawei Sans" panose="020C0503030203020204" pitchFamily="34" charset="0"/>
              </a:rPr>
              <a:t>Process of compiling and running a </a:t>
            </a:r>
            <a:r>
              <a:rPr lang="en-US" sz="2000" b="0" dirty="0" smtClean="0">
                <a:solidFill>
                  <a:schemeClr val="tx1"/>
                </a:solidFill>
                <a:latin typeface="Huawei Sans" panose="020C0503030203020204" pitchFamily="34" charset="0"/>
              </a:rPr>
              <a:t>Python </a:t>
            </a:r>
            <a:r>
              <a:rPr lang="en-US" sz="2000" b="0" dirty="0">
                <a:solidFill>
                  <a:schemeClr val="tx1"/>
                </a:solidFill>
                <a:latin typeface="Huawei Sans" panose="020C0503030203020204" pitchFamily="34" charset="0"/>
              </a:rPr>
              <a:t>program</a:t>
            </a:r>
          </a:p>
        </p:txBody>
      </p:sp>
      <p:sp>
        <p:nvSpPr>
          <p:cNvPr id="4" name="文本框 3">
            <a:extLst>
              <a:ext uri="{FF2B5EF4-FFF2-40B4-BE49-F238E27FC236}">
                <a16:creationId xmlns="" xmlns:a16="http://schemas.microsoft.com/office/drawing/2014/main" id="{9287FB4D-B972-4902-97FB-1B75BD65D60E}"/>
              </a:ext>
            </a:extLst>
          </p:cNvPr>
          <p:cNvSpPr txBox="1"/>
          <p:nvPr/>
        </p:nvSpPr>
        <p:spPr>
          <a:xfrm>
            <a:off x="6871277" y="1647117"/>
            <a:ext cx="3240000" cy="574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defPPr>
              <a:defRPr lang="en-US"/>
            </a:defPPr>
            <a:lvl1pPr lvl="0" algn="ctr">
              <a:defRPr b="0">
                <a:solidFill>
                  <a:schemeClr val="tx1"/>
                </a:solidFill>
                <a:latin typeface="Huawei Sans" panose="020C0503030203020204" pitchFamily="34" charset="0"/>
                <a:ea typeface="方正兰亭黑简体" panose="02000000000000000000" pitchFamily="2"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fontAlgn="ctr"/>
            <a:r>
              <a:rPr lang="en-US" sz="2000">
                <a:latin typeface="Huawei Sans" panose="020C0503030203020204" pitchFamily="34" charset="0"/>
              </a:rPr>
              <a:t>Operation</a:t>
            </a:r>
          </a:p>
        </p:txBody>
      </p:sp>
      <p:sp>
        <p:nvSpPr>
          <p:cNvPr id="5" name="矩形 4">
            <a:extLst>
              <a:ext uri="{FF2B5EF4-FFF2-40B4-BE49-F238E27FC236}">
                <a16:creationId xmlns="" xmlns:a16="http://schemas.microsoft.com/office/drawing/2014/main" id="{FC506405-71D7-4653-966A-1063D27C029D}"/>
              </a:ext>
            </a:extLst>
          </p:cNvPr>
          <p:cNvSpPr/>
          <p:nvPr/>
        </p:nvSpPr>
        <p:spPr>
          <a:xfrm>
            <a:off x="6263163" y="2433648"/>
            <a:ext cx="4846114" cy="3157788"/>
          </a:xfrm>
          <a:prstGeom prst="rect">
            <a:avLst/>
          </a:prstGeom>
          <a:solidFill>
            <a:srgbClr val="F4FBFE"/>
          </a:solidFill>
          <a:ln>
            <a:solidFill>
              <a:srgbClr val="99DFF9"/>
            </a:solidFill>
          </a:ln>
        </p:spPr>
        <p:txBody>
          <a:bodyPr wrap="square">
            <a:noAutofit/>
          </a:bodyPr>
          <a:lstStyle/>
          <a:p>
            <a:pPr fontAlgn="ctr">
              <a:lnSpc>
                <a:spcPct val="140000"/>
              </a:lnSpc>
              <a:spcBef>
                <a:spcPts val="600"/>
              </a:spcBef>
              <a:spcAft>
                <a:spcPts val="0"/>
              </a:spcAft>
            </a:pPr>
            <a:r>
              <a:rPr lang="en-US" sz="1600" dirty="0">
                <a:solidFill>
                  <a:srgbClr val="1D1D1A"/>
                </a:solidFill>
                <a:latin typeface="Huawei Sans" panose="020C0503030203020204" pitchFamily="34" charset="0"/>
              </a:rPr>
              <a:t>1. Install Python and the running environment in an operating system.</a:t>
            </a:r>
          </a:p>
          <a:p>
            <a:pPr fontAlgn="ctr">
              <a:lnSpc>
                <a:spcPct val="140000"/>
              </a:lnSpc>
              <a:spcBef>
                <a:spcPts val="600"/>
              </a:spcBef>
              <a:spcAft>
                <a:spcPts val="0"/>
              </a:spcAft>
            </a:pPr>
            <a:r>
              <a:rPr lang="en-US" sz="1600" dirty="0">
                <a:solidFill>
                  <a:srgbClr val="1D1D1A"/>
                </a:solidFill>
                <a:latin typeface="Huawei Sans" panose="020C0503030203020204" pitchFamily="34" charset="0"/>
              </a:rPr>
              <a:t>2. Compile Python source code.</a:t>
            </a:r>
          </a:p>
          <a:p>
            <a:pPr fontAlgn="ctr">
              <a:lnSpc>
                <a:spcPct val="140000"/>
              </a:lnSpc>
              <a:spcBef>
                <a:spcPts val="600"/>
              </a:spcBef>
              <a:spcAft>
                <a:spcPts val="0"/>
              </a:spcAft>
            </a:pPr>
            <a:r>
              <a:rPr lang="en-US" sz="1600" dirty="0">
                <a:solidFill>
                  <a:prstClr val="black"/>
                </a:solidFill>
                <a:latin typeface="Huawei Sans" panose="020C0503030203020204" pitchFamily="34" charset="0"/>
              </a:rPr>
              <a:t>3. The compiler runs the Python source code and generates a .</a:t>
            </a:r>
            <a:r>
              <a:rPr lang="en-US" sz="1600" dirty="0" err="1">
                <a:solidFill>
                  <a:prstClr val="black"/>
                </a:solidFill>
                <a:latin typeface="Huawei Sans" panose="020C0503030203020204" pitchFamily="34" charset="0"/>
              </a:rPr>
              <a:t>pyc</a:t>
            </a:r>
            <a:r>
              <a:rPr lang="en-US" sz="1600" dirty="0">
                <a:solidFill>
                  <a:prstClr val="black"/>
                </a:solidFill>
                <a:latin typeface="Huawei Sans" panose="020C0503030203020204" pitchFamily="34" charset="0"/>
              </a:rPr>
              <a:t> file (byte code).</a:t>
            </a:r>
          </a:p>
          <a:p>
            <a:pPr fontAlgn="ctr">
              <a:lnSpc>
                <a:spcPct val="140000"/>
              </a:lnSpc>
              <a:spcBef>
                <a:spcPts val="600"/>
              </a:spcBef>
              <a:spcAft>
                <a:spcPts val="0"/>
              </a:spcAft>
            </a:pPr>
            <a:r>
              <a:rPr lang="en-US" sz="1600" dirty="0">
                <a:solidFill>
                  <a:prstClr val="black"/>
                </a:solidFill>
                <a:latin typeface="Huawei Sans" panose="020C0503030203020204" pitchFamily="34" charset="0"/>
              </a:rPr>
              <a:t>4. A Python VM converts the byte code into the machine language.</a:t>
            </a:r>
          </a:p>
          <a:p>
            <a:pPr fontAlgn="ctr">
              <a:lnSpc>
                <a:spcPct val="140000"/>
              </a:lnSpc>
              <a:spcBef>
                <a:spcPts val="600"/>
              </a:spcBef>
              <a:spcAft>
                <a:spcPts val="0"/>
              </a:spcAft>
            </a:pPr>
            <a:r>
              <a:rPr lang="en-US" sz="1600" dirty="0">
                <a:solidFill>
                  <a:prstClr val="black"/>
                </a:solidFill>
                <a:latin typeface="Huawei Sans" panose="020C0503030203020204" pitchFamily="34" charset="0"/>
              </a:rPr>
              <a:t>5. Hardware executes the machine language.</a:t>
            </a:r>
          </a:p>
        </p:txBody>
      </p:sp>
      <p:sp>
        <p:nvSpPr>
          <p:cNvPr id="6" name="文本框 5">
            <a:extLst>
              <a:ext uri="{FF2B5EF4-FFF2-40B4-BE49-F238E27FC236}">
                <a16:creationId xmlns="" xmlns:a16="http://schemas.microsoft.com/office/drawing/2014/main" id="{3C6488BC-C8C0-41CD-9FD8-9F06B1508A4C}"/>
              </a:ext>
            </a:extLst>
          </p:cNvPr>
          <p:cNvSpPr txBox="1"/>
          <p:nvPr/>
        </p:nvSpPr>
        <p:spPr>
          <a:xfrm>
            <a:off x="2335147" y="3320938"/>
            <a:ext cx="2127669" cy="531262"/>
          </a:xfrm>
          <a:prstGeom prst="rect">
            <a:avLst/>
          </a:prstGeom>
          <a:solidFill>
            <a:srgbClr val="00B0F0"/>
          </a:solidFill>
          <a:ln w="19050" cap="flat" cmpd="sng" algn="ctr">
            <a:noFill/>
            <a:prstDash val="solid"/>
            <a:round/>
            <a:headEnd type="none" w="med" len="med"/>
            <a:tailEnd type="none" w="med" len="med"/>
          </a:ln>
          <a:effectLst/>
        </p:spPr>
        <p:txBody>
          <a:bodyPr vert="horz" wrap="square" lIns="0" tIns="45720" rIns="0" bIns="45720" numCol="1" rtlCol="0" anchor="ctr" anchorCtr="1" compatLnSpc="1">
            <a:prstTxWarp prst="textNoShape">
              <a:avLst/>
            </a:prstTxWarp>
            <a:noAutofit/>
          </a:bodyPr>
          <a:lstStyle>
            <a:defPPr>
              <a:defRPr lang="en-US"/>
            </a:defPPr>
            <a:lvl1pPr marR="0" lvl="0" indent="0" algn="ctr" defTabSz="1218956" fontAlgn="auto">
              <a:lnSpc>
                <a:spcPct val="100000"/>
              </a:lnSpc>
              <a:spcBef>
                <a:spcPts val="300"/>
              </a:spcBef>
              <a:spcAft>
                <a:spcPts val="0"/>
              </a:spcAft>
              <a:buClrTx/>
              <a:buSzTx/>
              <a:buFontTx/>
              <a:buNone/>
              <a:tabLst/>
              <a:defRPr kumimoji="0" sz="1400" b="1" i="0" u="none" strike="noStrike" kern="0" cap="none" spc="0" normalizeH="0" baseline="0">
                <a:ln>
                  <a:noFill/>
                </a:ln>
                <a:solidFill>
                  <a:srgbClr val="FFFFFF"/>
                </a:solidFill>
                <a:effectLst/>
                <a:uLnTx/>
                <a:uFillTx/>
                <a:cs typeface="Arial" pitchFamily="34" charset="0"/>
              </a:defRPr>
            </a:lvl1pPr>
          </a:lstStyle>
          <a:p>
            <a:pPr fontAlgn="ctr"/>
            <a:r>
              <a:rPr lang="en-US" sz="1600">
                <a:latin typeface="Huawei Sans" panose="020C0503030203020204" pitchFamily="34" charset="0"/>
              </a:rPr>
              <a:t>Compiler</a:t>
            </a:r>
          </a:p>
        </p:txBody>
      </p:sp>
      <p:sp>
        <p:nvSpPr>
          <p:cNvPr id="7" name="文本框 6">
            <a:extLst>
              <a:ext uri="{FF2B5EF4-FFF2-40B4-BE49-F238E27FC236}">
                <a16:creationId xmlns="" xmlns:a16="http://schemas.microsoft.com/office/drawing/2014/main" id="{DCF8447A-68BC-4B5C-B21F-04FBEAF39AAE}"/>
              </a:ext>
            </a:extLst>
          </p:cNvPr>
          <p:cNvSpPr txBox="1"/>
          <p:nvPr/>
        </p:nvSpPr>
        <p:spPr>
          <a:xfrm>
            <a:off x="2335147" y="4188581"/>
            <a:ext cx="2127668" cy="531262"/>
          </a:xfrm>
          <a:prstGeom prst="rect">
            <a:avLst/>
          </a:prstGeom>
          <a:solidFill>
            <a:srgbClr val="00B0F0"/>
          </a:solidFill>
          <a:ln w="19050" cap="flat" cmpd="sng" algn="ctr">
            <a:noFill/>
            <a:prstDash val="solid"/>
            <a:round/>
            <a:headEnd type="none" w="med" len="med"/>
            <a:tailEnd type="none" w="med" len="med"/>
          </a:ln>
          <a:effectLst/>
        </p:spPr>
        <p:txBody>
          <a:bodyPr vert="horz" wrap="square" lIns="0" tIns="45720" rIns="0" bIns="45720" numCol="1" rtlCol="0" anchor="ctr" anchorCtr="1" compatLnSpc="1">
            <a:prstTxWarp prst="textNoShape">
              <a:avLst/>
            </a:prstTxWarp>
            <a:noAutofit/>
          </a:bodyPr>
          <a:lstStyle>
            <a:defPPr>
              <a:defRPr lang="en-US"/>
            </a:defPPr>
            <a:lvl1pPr marR="0" lvl="0" indent="0" algn="ctr" defTabSz="1218956" fontAlgn="auto">
              <a:lnSpc>
                <a:spcPct val="100000"/>
              </a:lnSpc>
              <a:spcBef>
                <a:spcPts val="300"/>
              </a:spcBef>
              <a:spcAft>
                <a:spcPts val="0"/>
              </a:spcAft>
              <a:buClrTx/>
              <a:buSzTx/>
              <a:buFontTx/>
              <a:buNone/>
              <a:tabLst/>
              <a:defRPr kumimoji="0" sz="1400" b="1" i="0" u="none" strike="noStrike" kern="0" cap="none" spc="0" normalizeH="0" baseline="0">
                <a:ln>
                  <a:noFill/>
                </a:ln>
                <a:solidFill>
                  <a:srgbClr val="FFFFFF"/>
                </a:solidFill>
                <a:effectLst/>
                <a:uLnTx/>
                <a:uFillTx/>
                <a:cs typeface="Arial" pitchFamily="34" charset="0"/>
              </a:defRPr>
            </a:lvl1pPr>
          </a:lstStyle>
          <a:p>
            <a:pPr fontAlgn="ctr"/>
            <a:r>
              <a:rPr lang="en-US" sz="1600" dirty="0">
                <a:latin typeface="Huawei Sans" panose="020C0503030203020204" pitchFamily="34" charset="0"/>
              </a:rPr>
              <a:t>.</a:t>
            </a:r>
            <a:r>
              <a:rPr lang="en-US" sz="1600" dirty="0" err="1">
                <a:latin typeface="Huawei Sans" panose="020C0503030203020204" pitchFamily="34" charset="0"/>
              </a:rPr>
              <a:t>pyc</a:t>
            </a:r>
            <a:r>
              <a:rPr lang="en-US" sz="1600" dirty="0">
                <a:latin typeface="Huawei Sans" panose="020C0503030203020204" pitchFamily="34" charset="0"/>
              </a:rPr>
              <a:t> file (byte code)</a:t>
            </a:r>
          </a:p>
        </p:txBody>
      </p:sp>
      <p:sp>
        <p:nvSpPr>
          <p:cNvPr id="8" name="文本框 7">
            <a:extLst>
              <a:ext uri="{FF2B5EF4-FFF2-40B4-BE49-F238E27FC236}">
                <a16:creationId xmlns="" xmlns:a16="http://schemas.microsoft.com/office/drawing/2014/main" id="{B8DD11BC-60AA-47B5-A204-E461C29E3423}"/>
              </a:ext>
            </a:extLst>
          </p:cNvPr>
          <p:cNvSpPr txBox="1"/>
          <p:nvPr/>
        </p:nvSpPr>
        <p:spPr>
          <a:xfrm>
            <a:off x="2335147" y="5056224"/>
            <a:ext cx="2127667" cy="531262"/>
          </a:xfrm>
          <a:prstGeom prst="rect">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defPPr>
              <a:defRPr lang="en-US"/>
            </a:defPPr>
            <a:lvl1pPr lvl="0" algn="ctr">
              <a:defRPr sz="1600" b="0">
                <a:latin typeface="Huawei Sans" panose="020C0503030203020204" pitchFamily="34" charset="0"/>
                <a:ea typeface="方正兰亭黑简体" panose="02000000000000000000" pitchFamily="2"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fontAlgn="ctr"/>
            <a:r>
              <a:rPr lang="en-US" dirty="0">
                <a:solidFill>
                  <a:schemeClr val="tx1"/>
                </a:solidFill>
                <a:latin typeface="Huawei Sans" panose="020C0503030203020204" pitchFamily="34" charset="0"/>
              </a:rPr>
              <a:t>Running of the Python VM</a:t>
            </a:r>
          </a:p>
        </p:txBody>
      </p:sp>
      <p:cxnSp>
        <p:nvCxnSpPr>
          <p:cNvPr id="9" name="直接箭头连接符 8">
            <a:extLst>
              <a:ext uri="{FF2B5EF4-FFF2-40B4-BE49-F238E27FC236}">
                <a16:creationId xmlns="" xmlns:a16="http://schemas.microsoft.com/office/drawing/2014/main" id="{6932C568-EEEF-4BF9-8286-F6F5AD23F140}"/>
              </a:ext>
            </a:extLst>
          </p:cNvPr>
          <p:cNvCxnSpPr>
            <a:stCxn id="12" idx="2"/>
            <a:endCxn id="6" idx="0"/>
          </p:cNvCxnSpPr>
          <p:nvPr/>
        </p:nvCxnSpPr>
        <p:spPr>
          <a:xfrm flipH="1">
            <a:off x="3398982" y="2984557"/>
            <a:ext cx="1" cy="336381"/>
          </a:xfrm>
          <a:prstGeom prst="straightConnector1">
            <a:avLst/>
          </a:prstGeom>
          <a:noFill/>
          <a:ln w="25400" cap="flat" cmpd="sng" algn="ctr">
            <a:solidFill>
              <a:schemeClr val="tx1"/>
            </a:solidFill>
            <a:prstDash val="solid"/>
            <a:miter lim="800000"/>
            <a:tailEnd type="triangle"/>
          </a:ln>
          <a:effectLst/>
        </p:spPr>
      </p:cxnSp>
      <p:cxnSp>
        <p:nvCxnSpPr>
          <p:cNvPr id="10" name="直接箭头连接符 9">
            <a:extLst>
              <a:ext uri="{FF2B5EF4-FFF2-40B4-BE49-F238E27FC236}">
                <a16:creationId xmlns="" xmlns:a16="http://schemas.microsoft.com/office/drawing/2014/main" id="{2A5BBA43-0DCF-47B9-87F7-B2B10288B467}"/>
              </a:ext>
            </a:extLst>
          </p:cNvPr>
          <p:cNvCxnSpPr>
            <a:stCxn id="6" idx="2"/>
            <a:endCxn id="7" idx="0"/>
          </p:cNvCxnSpPr>
          <p:nvPr/>
        </p:nvCxnSpPr>
        <p:spPr>
          <a:xfrm flipH="1">
            <a:off x="3398981" y="3852200"/>
            <a:ext cx="1" cy="336381"/>
          </a:xfrm>
          <a:prstGeom prst="straightConnector1">
            <a:avLst/>
          </a:prstGeom>
          <a:noFill/>
          <a:ln w="25400" cap="flat" cmpd="sng" algn="ctr">
            <a:solidFill>
              <a:schemeClr val="tx1"/>
            </a:solidFill>
            <a:prstDash val="solid"/>
            <a:miter lim="800000"/>
            <a:tailEnd type="triangle"/>
          </a:ln>
          <a:effectLst/>
        </p:spPr>
      </p:cxnSp>
      <p:cxnSp>
        <p:nvCxnSpPr>
          <p:cNvPr id="11" name="直接箭头连接符 10">
            <a:extLst>
              <a:ext uri="{FF2B5EF4-FFF2-40B4-BE49-F238E27FC236}">
                <a16:creationId xmlns="" xmlns:a16="http://schemas.microsoft.com/office/drawing/2014/main" id="{98CD955F-D7B5-4B3E-9424-DDC9FD4A3A99}"/>
              </a:ext>
            </a:extLst>
          </p:cNvPr>
          <p:cNvCxnSpPr>
            <a:stCxn id="7" idx="2"/>
            <a:endCxn id="8" idx="0"/>
          </p:cNvCxnSpPr>
          <p:nvPr/>
        </p:nvCxnSpPr>
        <p:spPr>
          <a:xfrm>
            <a:off x="3398981" y="4719843"/>
            <a:ext cx="0" cy="336381"/>
          </a:xfrm>
          <a:prstGeom prst="straightConnector1">
            <a:avLst/>
          </a:prstGeom>
          <a:noFill/>
          <a:ln w="25400" cap="flat" cmpd="sng" algn="ctr">
            <a:solidFill>
              <a:schemeClr val="tx1"/>
            </a:solidFill>
            <a:prstDash val="solid"/>
            <a:miter lim="800000"/>
            <a:tailEnd type="triangle"/>
          </a:ln>
          <a:effectLst/>
        </p:spPr>
      </p:cxnSp>
      <p:sp>
        <p:nvSpPr>
          <p:cNvPr id="12" name="文本框 11">
            <a:extLst>
              <a:ext uri="{FF2B5EF4-FFF2-40B4-BE49-F238E27FC236}">
                <a16:creationId xmlns="" xmlns:a16="http://schemas.microsoft.com/office/drawing/2014/main" id="{EB916B55-32CD-4784-8406-C78DE2BB71A3}"/>
              </a:ext>
            </a:extLst>
          </p:cNvPr>
          <p:cNvSpPr txBox="1"/>
          <p:nvPr/>
        </p:nvSpPr>
        <p:spPr>
          <a:xfrm>
            <a:off x="2335148" y="2453295"/>
            <a:ext cx="2127670" cy="531262"/>
          </a:xfrm>
          <a:prstGeom prst="rect">
            <a:avLst/>
          </a:prstGeom>
          <a:solidFill>
            <a:srgbClr val="00B0F0"/>
          </a:solidFill>
          <a:ln w="19050" cap="flat" cmpd="sng" algn="ctr">
            <a:noFill/>
            <a:prstDash val="solid"/>
            <a:round/>
            <a:headEnd type="none" w="med" len="med"/>
            <a:tailEnd type="none" w="med" len="med"/>
          </a:ln>
          <a:effectLst/>
        </p:spPr>
        <p:txBody>
          <a:bodyPr vert="horz" wrap="square" lIns="0" tIns="45720" rIns="0" bIns="45720" numCol="1" rtlCol="0" anchor="ctr" anchorCtr="1" compatLnSpc="1">
            <a:prstTxWarp prst="textNoShape">
              <a:avLst/>
            </a:prstTxWarp>
            <a:noAutofit/>
          </a:bodyPr>
          <a:lstStyle>
            <a:defPPr>
              <a:defRPr lang="en-US"/>
            </a:defPPr>
            <a:lvl1pPr marR="0" lvl="0" indent="0" algn="ctr" defTabSz="1218956" fontAlgn="auto">
              <a:lnSpc>
                <a:spcPct val="100000"/>
              </a:lnSpc>
              <a:spcBef>
                <a:spcPts val="300"/>
              </a:spcBef>
              <a:spcAft>
                <a:spcPts val="0"/>
              </a:spcAft>
              <a:buClrTx/>
              <a:buSzTx/>
              <a:buFontTx/>
              <a:buNone/>
              <a:tabLst/>
              <a:defRPr kumimoji="0" sz="1400" b="1" i="0" u="none" strike="noStrike" kern="0" cap="none" spc="0" normalizeH="0" baseline="0">
                <a:ln>
                  <a:noFill/>
                </a:ln>
                <a:solidFill>
                  <a:srgbClr val="FFFFFF"/>
                </a:solidFill>
                <a:effectLst/>
                <a:uLnTx/>
                <a:uFillTx/>
                <a:cs typeface="Arial" pitchFamily="34" charset="0"/>
              </a:defRPr>
            </a:lvl1pPr>
          </a:lstStyle>
          <a:p>
            <a:pPr fontAlgn="ctr"/>
            <a:r>
              <a:rPr lang="en-US" sz="1600">
                <a:latin typeface="Huawei Sans" panose="020C0503030203020204" pitchFamily="34" charset="0"/>
              </a:rPr>
              <a:t>Python source code</a:t>
            </a:r>
          </a:p>
        </p:txBody>
      </p:sp>
    </p:spTree>
    <p:extLst>
      <p:ext uri="{BB962C8B-B14F-4D97-AF65-F5344CB8AC3E}">
        <p14:creationId xmlns:p14="http://schemas.microsoft.com/office/powerpoint/2010/main" val="34284896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sz="1800" smtClean="0"/>
              <a:t>Python runs in either interactive or script mode.</a:t>
            </a:r>
          </a:p>
          <a:p>
            <a:r>
              <a:rPr lang="en-US" altLang="zh-CN" sz="1800" smtClean="0"/>
              <a:t>Interactive programming does not require script files to be created, and code is written in the interactive mode of the Python interpreter. </a:t>
            </a:r>
          </a:p>
          <a:p>
            <a:endParaRPr lang="zh-CN" altLang="en-US" sz="1800" dirty="0"/>
          </a:p>
        </p:txBody>
      </p:sp>
      <p:sp>
        <p:nvSpPr>
          <p:cNvPr id="2" name="标题 1">
            <a:extLst>
              <a:ext uri="{FF2B5EF4-FFF2-40B4-BE49-F238E27FC236}">
                <a16:creationId xmlns="" xmlns:a16="http://schemas.microsoft.com/office/drawing/2014/main" id="{2AC88A59-E274-4ED3-97F7-91D414487E36}"/>
              </a:ext>
            </a:extLst>
          </p:cNvPr>
          <p:cNvSpPr>
            <a:spLocks noGrp="1"/>
          </p:cNvSpPr>
          <p:nvPr>
            <p:ph type="title"/>
          </p:nvPr>
        </p:nvSpPr>
        <p:spPr/>
        <p:txBody>
          <a:bodyPr/>
          <a:lstStyle/>
          <a:p>
            <a:r>
              <a:rPr lang="en-US" smtClean="0"/>
              <a:t>Getting Started with Python Code - Interactive Running</a:t>
            </a:r>
            <a:endParaRPr lang="en-US" dirty="0"/>
          </a:p>
        </p:txBody>
      </p:sp>
      <p:sp>
        <p:nvSpPr>
          <p:cNvPr id="6" name="文本框 5">
            <a:extLst>
              <a:ext uri="{FF2B5EF4-FFF2-40B4-BE49-F238E27FC236}">
                <a16:creationId xmlns="" xmlns:a16="http://schemas.microsoft.com/office/drawing/2014/main" id="{77975EB5-8BB6-4E75-8231-4FA154A8D95E}"/>
              </a:ext>
            </a:extLst>
          </p:cNvPr>
          <p:cNvSpPr txBox="1"/>
          <p:nvPr/>
        </p:nvSpPr>
        <p:spPr>
          <a:xfrm>
            <a:off x="2226918" y="2673803"/>
            <a:ext cx="8807846" cy="3139321"/>
          </a:xfrm>
          <a:prstGeom prst="rect">
            <a:avLst/>
          </a:prstGeom>
          <a:solidFill>
            <a:srgbClr val="F4FBFE"/>
          </a:solidFill>
          <a:ln>
            <a:solidFill>
              <a:srgbClr val="99DFF9"/>
            </a:solidFill>
          </a:ln>
        </p:spPr>
        <p:txBody>
          <a:bodyPr wrap="square" rtlCol="0">
            <a:noAutofit/>
          </a:bodyPr>
          <a:lstStyle/>
          <a:p>
            <a:pPr fontAlgn="ctr"/>
            <a:r>
              <a:rPr lang="en-US" dirty="0">
                <a:latin typeface="Huawei Sans" panose="020C0503030203020204" pitchFamily="34" charset="0"/>
              </a:rPr>
              <a:t>C:\Users\Richard&gt;python</a:t>
            </a:r>
          </a:p>
          <a:p>
            <a:pPr fontAlgn="ctr"/>
            <a:r>
              <a:rPr lang="en-US" dirty="0">
                <a:latin typeface="Huawei Sans" panose="020C0503030203020204" pitchFamily="34" charset="0"/>
              </a:rPr>
              <a:t>Python 3.7.4 (default, Aug  9 2019, 18:34:13) [MSC v.1915 64 bit (AMD64)] :: Anaconda, Inc. on win32</a:t>
            </a:r>
          </a:p>
          <a:p>
            <a:pPr fontAlgn="ctr"/>
            <a:r>
              <a:rPr lang="en-US" dirty="0">
                <a:latin typeface="Huawei Sans" panose="020C0503030203020204" pitchFamily="34" charset="0"/>
              </a:rPr>
              <a:t>Type "help", "copyright", "credits" or "license" for more information.</a:t>
            </a:r>
          </a:p>
          <a:p>
            <a:pPr fontAlgn="ctr"/>
            <a:r>
              <a:rPr lang="en-US" dirty="0">
                <a:latin typeface="Huawei Sans" panose="020C0503030203020204" pitchFamily="34" charset="0"/>
              </a:rPr>
              <a:t>&gt;&gt;&gt; </a:t>
            </a:r>
            <a:r>
              <a:rPr lang="en-US" b="1" dirty="0">
                <a:solidFill>
                  <a:srgbClr val="0070C0"/>
                </a:solidFill>
                <a:latin typeface="Huawei Sans" panose="020C0503030203020204" pitchFamily="34" charset="0"/>
              </a:rPr>
              <a:t>print ("hello world")</a:t>
            </a:r>
          </a:p>
          <a:p>
            <a:pPr fontAlgn="ctr"/>
            <a:r>
              <a:rPr lang="en-US" dirty="0">
                <a:solidFill>
                  <a:srgbClr val="EC7061"/>
                </a:solidFill>
                <a:latin typeface="Huawei Sans" panose="020C0503030203020204" pitchFamily="34" charset="0"/>
              </a:rPr>
              <a:t>hello world</a:t>
            </a:r>
          </a:p>
          <a:p>
            <a:pPr fontAlgn="ctr"/>
            <a:r>
              <a:rPr lang="en-US" dirty="0">
                <a:latin typeface="Huawei Sans" panose="020C0503030203020204" pitchFamily="34" charset="0"/>
              </a:rPr>
              <a:t>&gt;&gt;&gt; </a:t>
            </a:r>
            <a:r>
              <a:rPr lang="en-US" b="1" dirty="0">
                <a:solidFill>
                  <a:srgbClr val="0070C0"/>
                </a:solidFill>
                <a:latin typeface="Huawei Sans" panose="020C0503030203020204" pitchFamily="34" charset="0"/>
              </a:rPr>
              <a:t>a = 1</a:t>
            </a:r>
          </a:p>
          <a:p>
            <a:pPr fontAlgn="ctr"/>
            <a:r>
              <a:rPr lang="en-US" dirty="0">
                <a:latin typeface="Huawei Sans" panose="020C0503030203020204" pitchFamily="34" charset="0"/>
              </a:rPr>
              <a:t>&gt;&gt;&gt; </a:t>
            </a:r>
            <a:r>
              <a:rPr lang="en-US" b="1" dirty="0">
                <a:solidFill>
                  <a:srgbClr val="0070C0"/>
                </a:solidFill>
                <a:latin typeface="Huawei Sans" panose="020C0503030203020204" pitchFamily="34" charset="0"/>
              </a:rPr>
              <a:t>b = 2</a:t>
            </a:r>
          </a:p>
          <a:p>
            <a:pPr fontAlgn="ctr"/>
            <a:r>
              <a:rPr lang="en-US" dirty="0">
                <a:latin typeface="Huawei Sans" panose="020C0503030203020204" pitchFamily="34" charset="0"/>
              </a:rPr>
              <a:t>&gt;&gt;&gt; </a:t>
            </a:r>
            <a:r>
              <a:rPr lang="en-US" b="1" dirty="0">
                <a:solidFill>
                  <a:srgbClr val="0070C0"/>
                </a:solidFill>
                <a:latin typeface="Huawei Sans" panose="020C0503030203020204" pitchFamily="34" charset="0"/>
              </a:rPr>
              <a:t>print ( a + b )</a:t>
            </a:r>
          </a:p>
          <a:p>
            <a:pPr fontAlgn="ctr"/>
            <a:r>
              <a:rPr lang="en-US" dirty="0">
                <a:solidFill>
                  <a:srgbClr val="EC7061"/>
                </a:solidFill>
                <a:latin typeface="Huawei Sans" panose="020C0503030203020204" pitchFamily="34" charset="0"/>
              </a:rPr>
              <a:t>3</a:t>
            </a:r>
          </a:p>
          <a:p>
            <a:pPr fontAlgn="ctr"/>
            <a:r>
              <a:rPr lang="en-US" dirty="0">
                <a:latin typeface="Huawei Sans" panose="020C0503030203020204" pitchFamily="34" charset="0"/>
              </a:rPr>
              <a:t>&gt;&gt;&gt; </a:t>
            </a:r>
          </a:p>
        </p:txBody>
      </p:sp>
      <p:sp>
        <p:nvSpPr>
          <p:cNvPr id="7" name="文本框 6">
            <a:extLst>
              <a:ext uri="{FF2B5EF4-FFF2-40B4-BE49-F238E27FC236}">
                <a16:creationId xmlns="" xmlns:a16="http://schemas.microsoft.com/office/drawing/2014/main" id="{F0E0080B-B796-4A4D-90DB-76D59AE1FB6C}"/>
              </a:ext>
            </a:extLst>
          </p:cNvPr>
          <p:cNvSpPr txBox="1"/>
          <p:nvPr/>
        </p:nvSpPr>
        <p:spPr>
          <a:xfrm>
            <a:off x="755369" y="3755809"/>
            <a:ext cx="1579125" cy="2031325"/>
          </a:xfrm>
          <a:prstGeom prst="rect">
            <a:avLst/>
          </a:prstGeom>
          <a:noFill/>
        </p:spPr>
        <p:txBody>
          <a:bodyPr wrap="square" rtlCol="0">
            <a:noAutofit/>
          </a:bodyPr>
          <a:lstStyle/>
          <a:p>
            <a:pPr fontAlgn="ctr"/>
            <a:r>
              <a:rPr lang="en-US" dirty="0">
                <a:solidFill>
                  <a:srgbClr val="0070C0"/>
                </a:solidFill>
                <a:latin typeface="Huawei Sans" panose="020C0503030203020204" pitchFamily="34" charset="0"/>
              </a:rPr>
              <a:t>1. Input    --</a:t>
            </a:r>
          </a:p>
          <a:p>
            <a:pPr fontAlgn="ctr"/>
            <a:r>
              <a:rPr lang="en-US" dirty="0">
                <a:solidFill>
                  <a:srgbClr val="0070C0"/>
                </a:solidFill>
                <a:latin typeface="Huawei Sans" panose="020C0503030203020204" pitchFamily="34" charset="0"/>
              </a:rPr>
              <a:t>2. Output </a:t>
            </a:r>
            <a:r>
              <a:rPr lang="en-US" dirty="0" smtClean="0">
                <a:solidFill>
                  <a:srgbClr val="0070C0"/>
                </a:solidFill>
                <a:latin typeface="Huawei Sans" panose="020C0503030203020204" pitchFamily="34" charset="0"/>
              </a:rPr>
              <a:t>--</a:t>
            </a:r>
            <a:endParaRPr lang="en-US" dirty="0">
              <a:solidFill>
                <a:srgbClr val="0070C0"/>
              </a:solidFill>
              <a:latin typeface="Huawei Sans" panose="020C0503030203020204" pitchFamily="34" charset="0"/>
            </a:endParaRPr>
          </a:p>
          <a:p>
            <a:pPr fontAlgn="ctr"/>
            <a:r>
              <a:rPr lang="en-US" dirty="0">
                <a:solidFill>
                  <a:srgbClr val="0070C0"/>
                </a:solidFill>
                <a:latin typeface="Huawei Sans" panose="020C0503030203020204" pitchFamily="34" charset="0"/>
              </a:rPr>
              <a:t>3. Input    --</a:t>
            </a:r>
          </a:p>
          <a:p>
            <a:pPr fontAlgn="ctr"/>
            <a:r>
              <a:rPr lang="en-US" dirty="0">
                <a:solidFill>
                  <a:srgbClr val="0070C0"/>
                </a:solidFill>
                <a:latin typeface="Huawei Sans" panose="020C0503030203020204" pitchFamily="34" charset="0"/>
              </a:rPr>
              <a:t>4. Input    --</a:t>
            </a:r>
          </a:p>
          <a:p>
            <a:pPr fontAlgn="ctr"/>
            <a:r>
              <a:rPr lang="en-US" dirty="0">
                <a:solidFill>
                  <a:srgbClr val="0070C0"/>
                </a:solidFill>
                <a:latin typeface="Huawei Sans" panose="020C0503030203020204" pitchFamily="34" charset="0"/>
              </a:rPr>
              <a:t>5. Input    --</a:t>
            </a:r>
          </a:p>
          <a:p>
            <a:pPr fontAlgn="ctr"/>
            <a:r>
              <a:rPr lang="en-US" dirty="0">
                <a:solidFill>
                  <a:srgbClr val="0070C0"/>
                </a:solidFill>
                <a:latin typeface="Huawei Sans" panose="020C0503030203020204" pitchFamily="34" charset="0"/>
              </a:rPr>
              <a:t>6. Output --</a:t>
            </a:r>
          </a:p>
          <a:p>
            <a:pPr fontAlgn="ctr"/>
            <a:endParaRPr lang="zh-CN" altLang="en-US" dirty="0">
              <a:solidFill>
                <a:srgbClr val="0070C0"/>
              </a:solidFill>
              <a:latin typeface="Huawei Sans" panose="020C0503030203020204" pitchFamily="34" charset="0"/>
            </a:endParaRPr>
          </a:p>
        </p:txBody>
      </p:sp>
    </p:spTree>
    <p:extLst>
      <p:ext uri="{BB962C8B-B14F-4D97-AF65-F5344CB8AC3E}">
        <p14:creationId xmlns:p14="http://schemas.microsoft.com/office/powerpoint/2010/main" val="25142069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0"/>
          </p:nvPr>
        </p:nvSpPr>
        <p:spPr/>
        <p:txBody>
          <a:bodyPr/>
          <a:lstStyle/>
          <a:p>
            <a:r>
              <a:rPr lang="en-US" altLang="zh-CN" sz="1800" smtClean="0"/>
              <a:t>Code in script mode can run on various Python compilers or in integrated development environments. For example, IDLE, Atom, Visual Studio, Pycharm, and Anaconda provided by Python can be used.</a:t>
            </a:r>
          </a:p>
          <a:p>
            <a:endParaRPr lang="zh-CN" altLang="en-US" sz="1800" dirty="0"/>
          </a:p>
        </p:txBody>
      </p:sp>
      <p:sp>
        <p:nvSpPr>
          <p:cNvPr id="2" name="标题 1">
            <a:extLst>
              <a:ext uri="{FF2B5EF4-FFF2-40B4-BE49-F238E27FC236}">
                <a16:creationId xmlns="" xmlns:a16="http://schemas.microsoft.com/office/drawing/2014/main" id="{2AC88A59-E274-4ED3-97F7-91D414487E36}"/>
              </a:ext>
            </a:extLst>
          </p:cNvPr>
          <p:cNvSpPr>
            <a:spLocks noGrp="1"/>
          </p:cNvSpPr>
          <p:nvPr>
            <p:ph type="title"/>
          </p:nvPr>
        </p:nvSpPr>
        <p:spPr/>
        <p:txBody>
          <a:bodyPr/>
          <a:lstStyle/>
          <a:p>
            <a:r>
              <a:rPr lang="en-US" smtClean="0"/>
              <a:t>Getting Started with Python Code </a:t>
            </a:r>
            <a:r>
              <a:rPr lang="en-US" altLang="zh-CN" smtClean="0"/>
              <a:t>-</a:t>
            </a:r>
            <a:r>
              <a:rPr lang="en-US" smtClean="0"/>
              <a:t> </a:t>
            </a:r>
            <a:br>
              <a:rPr lang="en-US" smtClean="0"/>
            </a:br>
            <a:r>
              <a:rPr lang="en-US" smtClean="0"/>
              <a:t>Script-based Running</a:t>
            </a:r>
            <a:endParaRPr lang="en-US" dirty="0"/>
          </a:p>
        </p:txBody>
      </p:sp>
      <p:grpSp>
        <p:nvGrpSpPr>
          <p:cNvPr id="12" name="组合 11">
            <a:extLst>
              <a:ext uri="{FF2B5EF4-FFF2-40B4-BE49-F238E27FC236}">
                <a16:creationId xmlns="" xmlns:a16="http://schemas.microsoft.com/office/drawing/2014/main" id="{903EE30E-738C-4DD7-9A9D-DE1DA8E6B63A}"/>
              </a:ext>
            </a:extLst>
          </p:cNvPr>
          <p:cNvGrpSpPr/>
          <p:nvPr/>
        </p:nvGrpSpPr>
        <p:grpSpPr>
          <a:xfrm>
            <a:off x="1806486" y="2843121"/>
            <a:ext cx="2688670" cy="1970928"/>
            <a:chOff x="1838810" y="2964144"/>
            <a:chExt cx="2688670" cy="1970928"/>
          </a:xfrm>
        </p:grpSpPr>
        <p:sp>
          <p:nvSpPr>
            <p:cNvPr id="13" name="矩形 12">
              <a:extLst>
                <a:ext uri="{FF2B5EF4-FFF2-40B4-BE49-F238E27FC236}">
                  <a16:creationId xmlns="" xmlns:a16="http://schemas.microsoft.com/office/drawing/2014/main" id="{BB5FABFD-DE15-4BF2-B8E6-929477621B9F}"/>
                </a:ext>
              </a:extLst>
            </p:cNvPr>
            <p:cNvSpPr/>
            <p:nvPr/>
          </p:nvSpPr>
          <p:spPr>
            <a:xfrm>
              <a:off x="1838810" y="2964144"/>
              <a:ext cx="2688670" cy="1970928"/>
            </a:xfrm>
            <a:prstGeom prst="rect">
              <a:avLst/>
            </a:prstGeom>
            <a:solidFill>
              <a:srgbClr val="FFFFCC"/>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ndParaRPr>
            </a:p>
          </p:txBody>
        </p:sp>
        <p:sp>
          <p:nvSpPr>
            <p:cNvPr id="17" name="文本框 16">
              <a:extLst>
                <a:ext uri="{FF2B5EF4-FFF2-40B4-BE49-F238E27FC236}">
                  <a16:creationId xmlns="" xmlns:a16="http://schemas.microsoft.com/office/drawing/2014/main" id="{3B5D2C08-26FA-4DEB-AFBA-E0F13B002FEC}"/>
                </a:ext>
              </a:extLst>
            </p:cNvPr>
            <p:cNvSpPr txBox="1"/>
            <p:nvPr/>
          </p:nvSpPr>
          <p:spPr>
            <a:xfrm>
              <a:off x="1852257" y="2978503"/>
              <a:ext cx="1799912" cy="369332"/>
            </a:xfrm>
            <a:prstGeom prst="rect">
              <a:avLst/>
            </a:prstGeom>
            <a:solidFill>
              <a:srgbClr val="FFC000"/>
            </a:solidFill>
          </p:spPr>
          <p:txBody>
            <a:bodyPr wrap="square" rtlCol="0">
              <a:noAutofit/>
            </a:bodyPr>
            <a:lstStyle/>
            <a:p>
              <a:pPr fontAlgn="ctr"/>
              <a:r>
                <a:rPr lang="en-US">
                  <a:latin typeface="Huawei Sans" panose="020C0503030203020204" pitchFamily="34" charset="0"/>
                </a:rPr>
                <a:t>demo.py</a:t>
              </a:r>
            </a:p>
          </p:txBody>
        </p:sp>
        <p:sp>
          <p:nvSpPr>
            <p:cNvPr id="18" name="文本框 17">
              <a:extLst>
                <a:ext uri="{FF2B5EF4-FFF2-40B4-BE49-F238E27FC236}">
                  <a16:creationId xmlns="" xmlns:a16="http://schemas.microsoft.com/office/drawing/2014/main" id="{9DDFEE15-C6E4-4109-9F3F-A5E42ADFC7D6}"/>
                </a:ext>
              </a:extLst>
            </p:cNvPr>
            <p:cNvSpPr txBox="1"/>
            <p:nvPr/>
          </p:nvSpPr>
          <p:spPr>
            <a:xfrm>
              <a:off x="1967850" y="3502517"/>
              <a:ext cx="2411766" cy="1200329"/>
            </a:xfrm>
            <a:prstGeom prst="rect">
              <a:avLst/>
            </a:prstGeom>
            <a:noFill/>
          </p:spPr>
          <p:txBody>
            <a:bodyPr wrap="square" rtlCol="0">
              <a:noAutofit/>
            </a:bodyPr>
            <a:lstStyle/>
            <a:p>
              <a:pPr fontAlgn="ctr"/>
              <a:r>
                <a:rPr lang="en-US" dirty="0">
                  <a:latin typeface="Huawei Sans" panose="020C0503030203020204" pitchFamily="34" charset="0"/>
                </a:rPr>
                <a:t>print ("hello world")</a:t>
              </a:r>
            </a:p>
            <a:p>
              <a:pPr fontAlgn="ctr"/>
              <a:r>
                <a:rPr lang="en-US" dirty="0">
                  <a:latin typeface="Huawei Sans" panose="020C0503030203020204" pitchFamily="34" charset="0"/>
                </a:rPr>
                <a:t>a = 1</a:t>
              </a:r>
            </a:p>
            <a:p>
              <a:pPr fontAlgn="ctr"/>
              <a:r>
                <a:rPr lang="en-US" dirty="0">
                  <a:latin typeface="Huawei Sans" panose="020C0503030203020204" pitchFamily="34" charset="0"/>
                </a:rPr>
                <a:t>b = 2</a:t>
              </a:r>
            </a:p>
            <a:p>
              <a:pPr fontAlgn="ctr"/>
              <a:r>
                <a:rPr lang="en-US" dirty="0">
                  <a:latin typeface="Huawei Sans" panose="020C0503030203020204" pitchFamily="34" charset="0"/>
                </a:rPr>
                <a:t>print ( a + b )</a:t>
              </a:r>
            </a:p>
          </p:txBody>
        </p:sp>
      </p:grpSp>
      <p:sp>
        <p:nvSpPr>
          <p:cNvPr id="19" name="文本框 18">
            <a:extLst>
              <a:ext uri="{FF2B5EF4-FFF2-40B4-BE49-F238E27FC236}">
                <a16:creationId xmlns="" xmlns:a16="http://schemas.microsoft.com/office/drawing/2014/main" id="{43357D44-AA1D-4470-B5F8-31A8ABC89D44}"/>
              </a:ext>
            </a:extLst>
          </p:cNvPr>
          <p:cNvSpPr txBox="1"/>
          <p:nvPr/>
        </p:nvSpPr>
        <p:spPr>
          <a:xfrm>
            <a:off x="6965253" y="3479652"/>
            <a:ext cx="4100628" cy="923330"/>
          </a:xfrm>
          <a:prstGeom prst="rect">
            <a:avLst/>
          </a:prstGeom>
          <a:solidFill>
            <a:srgbClr val="F4FBFE"/>
          </a:solidFill>
          <a:ln>
            <a:solidFill>
              <a:srgbClr val="99DFF9"/>
            </a:solidFill>
          </a:ln>
        </p:spPr>
        <p:txBody>
          <a:bodyPr wrap="square" rtlCol="0">
            <a:noAutofit/>
          </a:bodyPr>
          <a:lstStyle>
            <a:defPPr>
              <a:defRPr lang="en-US"/>
            </a:defPPr>
          </a:lstStyle>
          <a:p>
            <a:pPr fontAlgn="ctr"/>
            <a:r>
              <a:rPr lang="en-US" dirty="0">
                <a:latin typeface="Huawei Sans" panose="020C0503030203020204" pitchFamily="34" charset="0"/>
              </a:rPr>
              <a:t>C:\Users\Richard&gt;python </a:t>
            </a:r>
            <a:r>
              <a:rPr lang="en-US" b="1" dirty="0">
                <a:solidFill>
                  <a:srgbClr val="EC7061"/>
                </a:solidFill>
                <a:latin typeface="Huawei Sans" panose="020C0503030203020204" pitchFamily="34" charset="0"/>
              </a:rPr>
              <a:t>demo.py</a:t>
            </a:r>
          </a:p>
          <a:p>
            <a:pPr fontAlgn="ctr"/>
            <a:r>
              <a:rPr lang="en-US" dirty="0">
                <a:latin typeface="Huawei Sans" panose="020C0503030203020204" pitchFamily="34" charset="0"/>
              </a:rPr>
              <a:t>hello world</a:t>
            </a:r>
          </a:p>
          <a:p>
            <a:pPr fontAlgn="ctr"/>
            <a:r>
              <a:rPr lang="en-US" dirty="0">
                <a:latin typeface="Huawei Sans" panose="020C0503030203020204" pitchFamily="34" charset="0"/>
              </a:rPr>
              <a:t>3</a:t>
            </a:r>
          </a:p>
        </p:txBody>
      </p:sp>
      <p:sp>
        <p:nvSpPr>
          <p:cNvPr id="20" name="文本框 19">
            <a:extLst>
              <a:ext uri="{FF2B5EF4-FFF2-40B4-BE49-F238E27FC236}">
                <a16:creationId xmlns="" xmlns:a16="http://schemas.microsoft.com/office/drawing/2014/main" id="{675646E5-B724-4C2B-9580-0AECB6FD5DBE}"/>
              </a:ext>
            </a:extLst>
          </p:cNvPr>
          <p:cNvSpPr txBox="1"/>
          <p:nvPr/>
        </p:nvSpPr>
        <p:spPr>
          <a:xfrm>
            <a:off x="1806486" y="5167756"/>
            <a:ext cx="3970247" cy="369332"/>
          </a:xfrm>
          <a:prstGeom prst="rect">
            <a:avLst/>
          </a:prstGeom>
          <a:noFill/>
        </p:spPr>
        <p:txBody>
          <a:bodyPr wrap="square" rtlCol="0">
            <a:noAutofit/>
          </a:bodyPr>
          <a:lstStyle/>
          <a:p>
            <a:pPr fontAlgn="ctr"/>
            <a:r>
              <a:rPr lang="en-US" dirty="0" smtClean="0">
                <a:latin typeface="Huawei Sans" panose="020C0503030203020204" pitchFamily="34" charset="0"/>
              </a:rPr>
              <a:t>Write a Python script file (.</a:t>
            </a:r>
            <a:r>
              <a:rPr lang="en-US" dirty="0" err="1">
                <a:latin typeface="Huawei Sans" panose="020C0503030203020204" pitchFamily="34" charset="0"/>
              </a:rPr>
              <a:t>py</a:t>
            </a:r>
            <a:r>
              <a:rPr lang="en-US" dirty="0">
                <a:latin typeface="Huawei Sans" panose="020C0503030203020204" pitchFamily="34" charset="0"/>
              </a:rPr>
              <a:t>).</a:t>
            </a:r>
          </a:p>
        </p:txBody>
      </p:sp>
      <p:sp>
        <p:nvSpPr>
          <p:cNvPr id="21" name="文本框 20">
            <a:extLst>
              <a:ext uri="{FF2B5EF4-FFF2-40B4-BE49-F238E27FC236}">
                <a16:creationId xmlns="" xmlns:a16="http://schemas.microsoft.com/office/drawing/2014/main" id="{2E336402-3D0E-44DB-86C5-AFA0C1413061}"/>
              </a:ext>
            </a:extLst>
          </p:cNvPr>
          <p:cNvSpPr txBox="1"/>
          <p:nvPr/>
        </p:nvSpPr>
        <p:spPr>
          <a:xfrm>
            <a:off x="7355217" y="5167756"/>
            <a:ext cx="3150857" cy="369332"/>
          </a:xfrm>
          <a:prstGeom prst="rect">
            <a:avLst/>
          </a:prstGeom>
          <a:noFill/>
        </p:spPr>
        <p:txBody>
          <a:bodyPr wrap="square" rtlCol="0">
            <a:noAutofit/>
          </a:bodyPr>
          <a:lstStyle/>
          <a:p>
            <a:pPr fontAlgn="ctr"/>
            <a:r>
              <a:rPr lang="en-US" dirty="0" smtClean="0">
                <a:latin typeface="Huawei Sans" panose="020C0503030203020204" pitchFamily="34" charset="0"/>
              </a:rPr>
              <a:t>Execute the script file.</a:t>
            </a:r>
            <a:endParaRPr lang="en-US" dirty="0">
              <a:latin typeface="Huawei Sans" panose="020C0503030203020204" pitchFamily="34" charset="0"/>
            </a:endParaRPr>
          </a:p>
        </p:txBody>
      </p:sp>
      <p:sp>
        <p:nvSpPr>
          <p:cNvPr id="22" name="Oval 4">
            <a:extLst>
              <a:ext uri="{FF2B5EF4-FFF2-40B4-BE49-F238E27FC236}">
                <a16:creationId xmlns="" xmlns:a16="http://schemas.microsoft.com/office/drawing/2014/main" id="{B6E2183D-9C70-45AC-A91D-A2F6268D31C7}"/>
              </a:ext>
            </a:extLst>
          </p:cNvPr>
          <p:cNvSpPr>
            <a:spLocks noChangeAspect="1"/>
          </p:cNvSpPr>
          <p:nvPr/>
        </p:nvSpPr>
        <p:spPr>
          <a:xfrm>
            <a:off x="1553573" y="5204238"/>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sz="1400" b="1">
                <a:solidFill>
                  <a:schemeClr val="bg1"/>
                </a:solidFill>
                <a:latin typeface="Huawei Sans" panose="020C0503030203020204" pitchFamily="34" charset="0"/>
                <a:ea typeface="方正兰亭黑简体" panose="02000000000000000000" pitchFamily="2" charset="-122"/>
              </a:rPr>
              <a:t>1</a:t>
            </a:r>
          </a:p>
        </p:txBody>
      </p:sp>
      <p:sp>
        <p:nvSpPr>
          <p:cNvPr id="23" name="Oval 4">
            <a:extLst>
              <a:ext uri="{FF2B5EF4-FFF2-40B4-BE49-F238E27FC236}">
                <a16:creationId xmlns="" xmlns:a16="http://schemas.microsoft.com/office/drawing/2014/main" id="{B5E891DA-BDE6-47A7-98BF-0FCD68F19384}"/>
              </a:ext>
            </a:extLst>
          </p:cNvPr>
          <p:cNvSpPr>
            <a:spLocks noChangeAspect="1"/>
          </p:cNvSpPr>
          <p:nvPr/>
        </p:nvSpPr>
        <p:spPr>
          <a:xfrm>
            <a:off x="7013265" y="5204238"/>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sz="1400" b="1">
                <a:solidFill>
                  <a:schemeClr val="bg1"/>
                </a:solidFill>
                <a:latin typeface="Huawei Sans" panose="020C0503030203020204" pitchFamily="34" charset="0"/>
                <a:ea typeface="方正兰亭黑简体" panose="02000000000000000000" pitchFamily="2" charset="-122"/>
              </a:rPr>
              <a:t>2</a:t>
            </a:r>
          </a:p>
        </p:txBody>
      </p:sp>
      <p:sp>
        <p:nvSpPr>
          <p:cNvPr id="24" name="文本框 23">
            <a:extLst>
              <a:ext uri="{FF2B5EF4-FFF2-40B4-BE49-F238E27FC236}">
                <a16:creationId xmlns="" xmlns:a16="http://schemas.microsoft.com/office/drawing/2014/main" id="{0760122D-A89E-4B5E-AAAB-36BE391D0072}"/>
              </a:ext>
            </a:extLst>
          </p:cNvPr>
          <p:cNvSpPr txBox="1"/>
          <p:nvPr/>
        </p:nvSpPr>
        <p:spPr>
          <a:xfrm>
            <a:off x="5493704" y="3493099"/>
            <a:ext cx="1579125" cy="923330"/>
          </a:xfrm>
          <a:prstGeom prst="rect">
            <a:avLst/>
          </a:prstGeom>
          <a:noFill/>
        </p:spPr>
        <p:txBody>
          <a:bodyPr wrap="square" rtlCol="0">
            <a:noAutofit/>
          </a:bodyPr>
          <a:lstStyle/>
          <a:p>
            <a:pPr fontAlgn="ctr"/>
            <a:r>
              <a:rPr lang="en-US">
                <a:solidFill>
                  <a:srgbClr val="0070C0"/>
                </a:solidFill>
                <a:latin typeface="Huawei Sans" panose="020C0503030203020204" pitchFamily="34" charset="0"/>
              </a:rPr>
              <a:t>1. Input    --</a:t>
            </a:r>
          </a:p>
          <a:p>
            <a:pPr fontAlgn="ctr"/>
            <a:r>
              <a:rPr lang="en-US">
                <a:solidFill>
                  <a:srgbClr val="0070C0"/>
                </a:solidFill>
                <a:latin typeface="Huawei Sans" panose="020C0503030203020204" pitchFamily="34" charset="0"/>
              </a:rPr>
              <a:t>2. Output --</a:t>
            </a:r>
          </a:p>
          <a:p>
            <a:pPr fontAlgn="ctr"/>
            <a:r>
              <a:rPr lang="en-US">
                <a:solidFill>
                  <a:srgbClr val="0070C0"/>
                </a:solidFill>
                <a:latin typeface="Huawei Sans" panose="020C0503030203020204" pitchFamily="34" charset="0"/>
              </a:rPr>
              <a:t>3. Output --</a:t>
            </a:r>
          </a:p>
        </p:txBody>
      </p:sp>
    </p:spTree>
    <p:extLst>
      <p:ext uri="{BB962C8B-B14F-4D97-AF65-F5344CB8AC3E}">
        <p14:creationId xmlns:p14="http://schemas.microsoft.com/office/powerpoint/2010/main" val="40281607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sz="1600" smtClean="0"/>
              <a:t>Code style rules refer to naming rules, code indentation, and code and statement segmentation modes that must be complied with when Python is used to write code. Good style rules help improve code readability and facilitate code maintenance and modification.</a:t>
            </a:r>
          </a:p>
          <a:p>
            <a:r>
              <a:rPr lang="en-US" altLang="zh-CN" sz="1600" smtClean="0"/>
              <a:t>For example, the following rules for using semicolons, parentheses, blank lines, and spaces are recommended:</a:t>
            </a:r>
          </a:p>
          <a:p>
            <a:endParaRPr lang="zh-CN" altLang="en-US" sz="1600" dirty="0"/>
          </a:p>
        </p:txBody>
      </p:sp>
      <p:sp>
        <p:nvSpPr>
          <p:cNvPr id="2" name="标题 1">
            <a:extLst>
              <a:ext uri="{FF2B5EF4-FFF2-40B4-BE49-F238E27FC236}">
                <a16:creationId xmlns="" xmlns:a16="http://schemas.microsoft.com/office/drawing/2014/main" id="{CF15E5A5-0DD0-4F1D-85D6-14DF73E161B2}"/>
              </a:ext>
            </a:extLst>
          </p:cNvPr>
          <p:cNvSpPr>
            <a:spLocks noGrp="1"/>
          </p:cNvSpPr>
          <p:nvPr>
            <p:ph type="title"/>
          </p:nvPr>
        </p:nvSpPr>
        <p:spPr/>
        <p:txBody>
          <a:bodyPr/>
          <a:lstStyle/>
          <a:p>
            <a:r>
              <a:rPr lang="en-US" smtClean="0"/>
              <a:t>Code Style Guide for Python</a:t>
            </a:r>
            <a:endParaRPr lang="en-US" dirty="0"/>
          </a:p>
        </p:txBody>
      </p:sp>
      <p:sp>
        <p:nvSpPr>
          <p:cNvPr id="5" name="圆角矩形 75">
            <a:extLst>
              <a:ext uri="{FF2B5EF4-FFF2-40B4-BE49-F238E27FC236}">
                <a16:creationId xmlns="" xmlns:a16="http://schemas.microsoft.com/office/drawing/2014/main" id="{CA3D0986-DDBE-422D-BE9B-61BFCC00FE3F}"/>
              </a:ext>
            </a:extLst>
          </p:cNvPr>
          <p:cNvSpPr/>
          <p:nvPr/>
        </p:nvSpPr>
        <p:spPr>
          <a:xfrm>
            <a:off x="1983968" y="2992761"/>
            <a:ext cx="3825161"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sz="1600" b="1">
                <a:solidFill>
                  <a:prstClr val="white"/>
                </a:solidFill>
                <a:latin typeface="Huawei Sans" panose="020C0503030203020204" pitchFamily="34" charset="0"/>
                <a:ea typeface="方正兰亭黑简体" panose="02000000000000000000" pitchFamily="2" charset="-122"/>
              </a:rPr>
              <a:t>Semicolon</a:t>
            </a:r>
          </a:p>
        </p:txBody>
      </p:sp>
      <p:sp>
        <p:nvSpPr>
          <p:cNvPr id="6" name="圆角矩形 75">
            <a:extLst>
              <a:ext uri="{FF2B5EF4-FFF2-40B4-BE49-F238E27FC236}">
                <a16:creationId xmlns="" xmlns:a16="http://schemas.microsoft.com/office/drawing/2014/main" id="{AFC585A0-39C8-4053-BD24-C73C1284EB3E}"/>
              </a:ext>
            </a:extLst>
          </p:cNvPr>
          <p:cNvSpPr/>
          <p:nvPr/>
        </p:nvSpPr>
        <p:spPr>
          <a:xfrm>
            <a:off x="1983968" y="3424265"/>
            <a:ext cx="3825161" cy="1247601"/>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fontAlgn="ctr">
              <a:lnSpc>
                <a:spcPct val="120000"/>
              </a:lnSpc>
              <a:spcBef>
                <a:spcPts val="0"/>
              </a:spcBef>
              <a:spcAft>
                <a:spcPts val="600"/>
              </a:spcAft>
              <a:buFont typeface="Arial" panose="020B0604020202020204" pitchFamily="34" charset="0"/>
              <a:buChar char="•"/>
            </a:pPr>
            <a:r>
              <a:rPr lang="en-US" sz="1200" dirty="0">
                <a:solidFill>
                  <a:prstClr val="black"/>
                </a:solidFill>
                <a:latin typeface="Huawei Sans" panose="020C0503030203020204" pitchFamily="34" charset="0"/>
              </a:rPr>
              <a:t>A semicolon can be added at the end of a line in Python, but </a:t>
            </a:r>
            <a:r>
              <a:rPr lang="en-US" sz="1200" dirty="0" smtClean="0">
                <a:solidFill>
                  <a:prstClr val="black"/>
                </a:solidFill>
                <a:latin typeface="Huawei Sans" panose="020C0503030203020204" pitchFamily="34" charset="0"/>
              </a:rPr>
              <a:t>is </a:t>
            </a:r>
            <a:r>
              <a:rPr lang="en-US" sz="1200" dirty="0">
                <a:solidFill>
                  <a:prstClr val="black"/>
                </a:solidFill>
                <a:latin typeface="Huawei Sans" panose="020C0503030203020204" pitchFamily="34" charset="0"/>
              </a:rPr>
              <a:t>not recommended to separate statements.</a:t>
            </a:r>
          </a:p>
          <a:p>
            <a:pPr marL="177800" indent="-177800" fontAlgn="ctr">
              <a:lnSpc>
                <a:spcPct val="120000"/>
              </a:lnSpc>
              <a:spcBef>
                <a:spcPts val="0"/>
              </a:spcBef>
              <a:spcAft>
                <a:spcPts val="600"/>
              </a:spcAft>
              <a:buFont typeface="Arial" panose="020B0604020202020204" pitchFamily="34" charset="0"/>
              <a:buChar char="•"/>
            </a:pPr>
            <a:r>
              <a:rPr lang="en-US" sz="1200" dirty="0">
                <a:solidFill>
                  <a:prstClr val="black"/>
                </a:solidFill>
                <a:latin typeface="Huawei Sans" panose="020C0503030203020204" pitchFamily="34" charset="0"/>
              </a:rPr>
              <a:t>It is recommended that each sentence be in a separate line.</a:t>
            </a:r>
          </a:p>
        </p:txBody>
      </p:sp>
      <p:sp>
        <p:nvSpPr>
          <p:cNvPr id="7" name="圆角矩形 75">
            <a:extLst>
              <a:ext uri="{FF2B5EF4-FFF2-40B4-BE49-F238E27FC236}">
                <a16:creationId xmlns="" xmlns:a16="http://schemas.microsoft.com/office/drawing/2014/main" id="{38219BE6-01F4-4322-B47E-389C8C053B71}"/>
              </a:ext>
            </a:extLst>
          </p:cNvPr>
          <p:cNvSpPr/>
          <p:nvPr/>
        </p:nvSpPr>
        <p:spPr>
          <a:xfrm>
            <a:off x="1983968" y="4801075"/>
            <a:ext cx="3825161"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sz="1600" b="1" dirty="0">
                <a:solidFill>
                  <a:prstClr val="white"/>
                </a:solidFill>
                <a:latin typeface="Huawei Sans" panose="020C0503030203020204" pitchFamily="34" charset="0"/>
                <a:ea typeface="方正兰亭黑简体" panose="02000000000000000000" pitchFamily="2" charset="-122"/>
              </a:rPr>
              <a:t>Parentheses</a:t>
            </a:r>
          </a:p>
        </p:txBody>
      </p:sp>
      <p:sp>
        <p:nvSpPr>
          <p:cNvPr id="8" name="圆角矩形 75">
            <a:extLst>
              <a:ext uri="{FF2B5EF4-FFF2-40B4-BE49-F238E27FC236}">
                <a16:creationId xmlns="" xmlns:a16="http://schemas.microsoft.com/office/drawing/2014/main" id="{0755ECBB-1802-441F-8D52-6FA2ECA52DBC}"/>
              </a:ext>
            </a:extLst>
          </p:cNvPr>
          <p:cNvSpPr/>
          <p:nvPr/>
        </p:nvSpPr>
        <p:spPr>
          <a:xfrm>
            <a:off x="1983968" y="5232581"/>
            <a:ext cx="3825161" cy="900694"/>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fontAlgn="ctr">
              <a:lnSpc>
                <a:spcPct val="120000"/>
              </a:lnSpc>
              <a:spcBef>
                <a:spcPts val="0"/>
              </a:spcBef>
              <a:spcAft>
                <a:spcPts val="600"/>
              </a:spcAft>
              <a:buFont typeface="Arial" panose="020B0604020202020204" pitchFamily="34" charset="0"/>
              <a:buChar char="•"/>
            </a:pPr>
            <a:r>
              <a:rPr lang="en-US" sz="1200" dirty="0">
                <a:solidFill>
                  <a:prstClr val="black"/>
                </a:solidFill>
                <a:latin typeface="Huawei Sans" panose="020C0503030203020204" pitchFamily="34" charset="0"/>
              </a:rPr>
              <a:t>Parentheses can be used for the continuation of long statements. Avoid unnecessary parentheses.</a:t>
            </a:r>
          </a:p>
        </p:txBody>
      </p:sp>
      <p:sp>
        <p:nvSpPr>
          <p:cNvPr id="9" name="圆角矩形 75">
            <a:extLst>
              <a:ext uri="{FF2B5EF4-FFF2-40B4-BE49-F238E27FC236}">
                <a16:creationId xmlns="" xmlns:a16="http://schemas.microsoft.com/office/drawing/2014/main" id="{1ADC9CF1-ED8E-41BB-A934-57200B705FB3}"/>
              </a:ext>
            </a:extLst>
          </p:cNvPr>
          <p:cNvSpPr/>
          <p:nvPr/>
        </p:nvSpPr>
        <p:spPr>
          <a:xfrm>
            <a:off x="6252882" y="2992761"/>
            <a:ext cx="3955151"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sz="1600" b="1">
                <a:solidFill>
                  <a:prstClr val="white"/>
                </a:solidFill>
                <a:latin typeface="Huawei Sans" panose="020C0503030203020204" pitchFamily="34" charset="0"/>
                <a:ea typeface="方正兰亭黑简体" panose="02000000000000000000" pitchFamily="2" charset="-122"/>
              </a:rPr>
              <a:t>Blank line</a:t>
            </a:r>
          </a:p>
        </p:txBody>
      </p:sp>
      <p:sp>
        <p:nvSpPr>
          <p:cNvPr id="10" name="圆角矩形 75">
            <a:extLst>
              <a:ext uri="{FF2B5EF4-FFF2-40B4-BE49-F238E27FC236}">
                <a16:creationId xmlns="" xmlns:a16="http://schemas.microsoft.com/office/drawing/2014/main" id="{88B75438-B833-4999-BADE-EC70D56CA0B6}"/>
              </a:ext>
            </a:extLst>
          </p:cNvPr>
          <p:cNvSpPr/>
          <p:nvPr/>
        </p:nvSpPr>
        <p:spPr>
          <a:xfrm>
            <a:off x="6252882" y="3424265"/>
            <a:ext cx="3955151" cy="1247601"/>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fontAlgn="ctr">
              <a:lnSpc>
                <a:spcPct val="120000"/>
              </a:lnSpc>
              <a:spcBef>
                <a:spcPts val="0"/>
              </a:spcBef>
              <a:spcAft>
                <a:spcPts val="600"/>
              </a:spcAft>
              <a:buFont typeface="Arial" panose="020B0604020202020204" pitchFamily="34" charset="0"/>
              <a:buChar char="•"/>
            </a:pPr>
            <a:r>
              <a:rPr lang="en-US" sz="1200" dirty="0">
                <a:solidFill>
                  <a:prstClr val="black"/>
                </a:solidFill>
                <a:latin typeface="Huawei Sans" panose="020C0503030203020204" pitchFamily="34" charset="0"/>
              </a:rPr>
              <a:t>Different functions or statement blocks can be separated by spaces. A blank line helps differentiate two segments of code, improving code readability.</a:t>
            </a:r>
          </a:p>
        </p:txBody>
      </p:sp>
      <p:sp>
        <p:nvSpPr>
          <p:cNvPr id="11" name="圆角矩形 75">
            <a:extLst>
              <a:ext uri="{FF2B5EF4-FFF2-40B4-BE49-F238E27FC236}">
                <a16:creationId xmlns="" xmlns:a16="http://schemas.microsoft.com/office/drawing/2014/main" id="{CCC6747C-FA8B-4BF4-9656-B780831A3A16}"/>
              </a:ext>
            </a:extLst>
          </p:cNvPr>
          <p:cNvSpPr/>
          <p:nvPr/>
        </p:nvSpPr>
        <p:spPr>
          <a:xfrm>
            <a:off x="6252883" y="4801075"/>
            <a:ext cx="3955150"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sz="1600" b="1">
                <a:solidFill>
                  <a:prstClr val="white"/>
                </a:solidFill>
                <a:latin typeface="Huawei Sans" panose="020C0503030203020204" pitchFamily="34" charset="0"/>
                <a:ea typeface="方正兰亭黑简体" panose="02000000000000000000" pitchFamily="2" charset="-122"/>
              </a:rPr>
              <a:t>Space</a:t>
            </a:r>
          </a:p>
        </p:txBody>
      </p:sp>
      <p:sp>
        <p:nvSpPr>
          <p:cNvPr id="12" name="圆角矩形 75">
            <a:extLst>
              <a:ext uri="{FF2B5EF4-FFF2-40B4-BE49-F238E27FC236}">
                <a16:creationId xmlns="" xmlns:a16="http://schemas.microsoft.com/office/drawing/2014/main" id="{9638D66E-DDE2-4563-86E4-109BEDD221C8}"/>
              </a:ext>
            </a:extLst>
          </p:cNvPr>
          <p:cNvSpPr/>
          <p:nvPr/>
        </p:nvSpPr>
        <p:spPr>
          <a:xfrm>
            <a:off x="6252883" y="5232581"/>
            <a:ext cx="3955150" cy="900694"/>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fontAlgn="ctr">
              <a:lnSpc>
                <a:spcPct val="120000"/>
              </a:lnSpc>
              <a:spcBef>
                <a:spcPts val="0"/>
              </a:spcBef>
              <a:spcAft>
                <a:spcPts val="600"/>
              </a:spcAft>
              <a:buFont typeface="Arial" panose="020B0604020202020204" pitchFamily="34" charset="0"/>
              <a:buChar char="•"/>
            </a:pPr>
            <a:r>
              <a:rPr lang="en-US" sz="1200" dirty="0">
                <a:solidFill>
                  <a:prstClr val="black"/>
                </a:solidFill>
                <a:latin typeface="Huawei Sans" panose="020C0503030203020204" pitchFamily="34" charset="0"/>
              </a:rPr>
              <a:t>Spaces are not recommended in parentheses.</a:t>
            </a:r>
          </a:p>
          <a:p>
            <a:pPr marL="177800" indent="-177800" fontAlgn="ctr">
              <a:lnSpc>
                <a:spcPct val="120000"/>
              </a:lnSpc>
              <a:spcBef>
                <a:spcPts val="0"/>
              </a:spcBef>
              <a:spcAft>
                <a:spcPts val="600"/>
              </a:spcAft>
              <a:buFont typeface="Arial" panose="020B0604020202020204" pitchFamily="34" charset="0"/>
              <a:buChar char="•"/>
            </a:pPr>
            <a:r>
              <a:rPr lang="en-US" sz="1200" dirty="0">
                <a:solidFill>
                  <a:prstClr val="black"/>
                </a:solidFill>
                <a:latin typeface="Huawei Sans" panose="020C0503030203020204" pitchFamily="34" charset="0"/>
              </a:rPr>
              <a:t>You can determine whether to add spaces on both ends of an operator.</a:t>
            </a:r>
          </a:p>
          <a:p>
            <a:pPr marL="177800" indent="-177800" fontAlgn="ctr">
              <a:lnSpc>
                <a:spcPct val="120000"/>
              </a:lnSpc>
              <a:spcBef>
                <a:spcPts val="0"/>
              </a:spcBef>
              <a:spcAft>
                <a:spcPts val="600"/>
              </a:spcAft>
              <a:buFont typeface="Arial" panose="020B0604020202020204" pitchFamily="34" charset="0"/>
              <a:buChar char="•"/>
            </a:pPr>
            <a:endParaRPr lang="en-US" altLang="zh-CN" sz="1200" dirty="0">
              <a:solidFill>
                <a:prstClr val="black"/>
              </a:solidFill>
              <a:latin typeface="Huawei Sans" panose="020C0503030203020204" pitchFamily="34" charset="0"/>
            </a:endParaRPr>
          </a:p>
        </p:txBody>
      </p:sp>
    </p:spTree>
    <p:extLst>
      <p:ext uri="{BB962C8B-B14F-4D97-AF65-F5344CB8AC3E}">
        <p14:creationId xmlns:p14="http://schemas.microsoft.com/office/powerpoint/2010/main" val="18540703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E557EE0-FC96-466E-850C-EBBAD22A71D2}"/>
              </a:ext>
            </a:extLst>
          </p:cNvPr>
          <p:cNvSpPr>
            <a:spLocks noGrp="1"/>
          </p:cNvSpPr>
          <p:nvPr>
            <p:ph type="title"/>
          </p:nvPr>
        </p:nvSpPr>
        <p:spPr>
          <a:xfrm>
            <a:off x="1594800" y="452604"/>
            <a:ext cx="10597200" cy="640800"/>
          </a:xfrm>
        </p:spPr>
        <p:txBody>
          <a:bodyPr/>
          <a:lstStyle/>
          <a:p>
            <a:r>
              <a:rPr lang="en-US" altLang="zh-CN" sz="3200" smtClean="0"/>
              <a:t>Code Style Guide for Python - </a:t>
            </a:r>
            <a:r>
              <a:rPr lang="en-US" sz="3200" smtClean="0"/>
              <a:t>Identifier Naming</a:t>
            </a:r>
            <a:endParaRPr lang="en-US" sz="3200" dirty="0"/>
          </a:p>
        </p:txBody>
      </p:sp>
      <p:sp>
        <p:nvSpPr>
          <p:cNvPr id="8" name="内容占位符 2">
            <a:extLst>
              <a:ext uri="{FF2B5EF4-FFF2-40B4-BE49-F238E27FC236}">
                <a16:creationId xmlns="" xmlns:a16="http://schemas.microsoft.com/office/drawing/2014/main" id="{B7BFE358-B38B-4A20-A1B2-F55914D97A3E}"/>
              </a:ext>
            </a:extLst>
          </p:cNvPr>
          <p:cNvSpPr txBox="1">
            <a:spLocks/>
          </p:cNvSpPr>
          <p:nvPr/>
        </p:nvSpPr>
        <p:spPr>
          <a:xfrm>
            <a:off x="459535" y="1258217"/>
            <a:ext cx="11286378" cy="1288422"/>
          </a:xfrm>
          <a:prstGeom prst="rect">
            <a:avLst/>
          </a:prstGeom>
        </p:spPr>
        <p:txBody>
          <a:bodyPr wrap="square">
            <a:noAutofit/>
          </a:bodyPr>
          <a:lst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fontAlgn="ctr"/>
            <a:r>
              <a:rPr lang="en-US" sz="1600" dirty="0">
                <a:latin typeface="Huawei Sans" panose="020C0503030203020204" pitchFamily="34" charset="0"/>
              </a:rPr>
              <a:t>A Python identifier represents the name of a constant, variable, function, or another object.</a:t>
            </a:r>
          </a:p>
          <a:p>
            <a:pPr fontAlgn="ctr"/>
            <a:r>
              <a:rPr lang="en-US" sz="1600" dirty="0">
                <a:latin typeface="Huawei Sans" panose="020C0503030203020204" pitchFamily="34" charset="0"/>
              </a:rPr>
              <a:t>An identifier is usually composed of letters, digits, and underscores, but cannot start with a digit. Identifiers are case sensitive and must be unique. If an identifier does not comply with the rules, the compiler will output a </a:t>
            </a:r>
            <a:r>
              <a:rPr lang="en-US" sz="1600" dirty="0" err="1">
                <a:latin typeface="Huawei Sans" panose="020C0503030203020204" pitchFamily="34" charset="0"/>
              </a:rPr>
              <a:t>SyntaxError</a:t>
            </a:r>
            <a:r>
              <a:rPr lang="en-US" sz="1600" dirty="0">
                <a:latin typeface="Huawei Sans" panose="020C0503030203020204" pitchFamily="34" charset="0"/>
              </a:rPr>
              <a:t> message when running the code.</a:t>
            </a:r>
          </a:p>
        </p:txBody>
      </p:sp>
      <p:sp>
        <p:nvSpPr>
          <p:cNvPr id="13" name="文本框 12">
            <a:extLst>
              <a:ext uri="{FF2B5EF4-FFF2-40B4-BE49-F238E27FC236}">
                <a16:creationId xmlns="" xmlns:a16="http://schemas.microsoft.com/office/drawing/2014/main" id="{C6A39778-5A31-4D1B-99DA-445D284B1367}"/>
              </a:ext>
            </a:extLst>
          </p:cNvPr>
          <p:cNvSpPr txBox="1"/>
          <p:nvPr/>
        </p:nvSpPr>
        <p:spPr>
          <a:xfrm>
            <a:off x="4001190" y="2981183"/>
            <a:ext cx="3031611" cy="1477328"/>
          </a:xfrm>
          <a:prstGeom prst="rect">
            <a:avLst/>
          </a:prstGeom>
          <a:solidFill>
            <a:srgbClr val="F4FBFE"/>
          </a:solidFill>
          <a:ln>
            <a:solidFill>
              <a:srgbClr val="99DFF9"/>
            </a:solidFill>
          </a:ln>
        </p:spPr>
        <p:txBody>
          <a:bodyPr wrap="square" rtlCol="0">
            <a:noAutofit/>
          </a:bodyPr>
          <a:lstStyle>
            <a:defPPr>
              <a:defRPr lang="en-US"/>
            </a:defPPr>
          </a:lstStyle>
          <a:p>
            <a:pPr fontAlgn="ctr"/>
            <a:r>
              <a:rPr lang="en-US" dirty="0" err="1">
                <a:latin typeface="Huawei Sans" panose="020C0503030203020204" pitchFamily="34" charset="0"/>
              </a:rPr>
              <a:t>User_ID</a:t>
            </a:r>
            <a:r>
              <a:rPr lang="en-US" dirty="0">
                <a:latin typeface="Huawei Sans" panose="020C0503030203020204" pitchFamily="34" charset="0"/>
              </a:rPr>
              <a:t> = 10</a:t>
            </a:r>
          </a:p>
          <a:p>
            <a:pPr fontAlgn="ctr"/>
            <a:r>
              <a:rPr lang="en-US" dirty="0" err="1">
                <a:latin typeface="Huawei Sans" panose="020C0503030203020204" pitchFamily="34" charset="0"/>
              </a:rPr>
              <a:t>user_id</a:t>
            </a:r>
            <a:r>
              <a:rPr lang="en-US" dirty="0">
                <a:latin typeface="Huawei Sans" panose="020C0503030203020204" pitchFamily="34" charset="0"/>
              </a:rPr>
              <a:t> = 20</a:t>
            </a:r>
          </a:p>
          <a:p>
            <a:pPr fontAlgn="ctr"/>
            <a:r>
              <a:rPr lang="en-US" dirty="0" err="1">
                <a:latin typeface="Huawei Sans" panose="020C0503030203020204" pitchFamily="34" charset="0"/>
              </a:rPr>
              <a:t>User_Name</a:t>
            </a:r>
            <a:r>
              <a:rPr lang="en-US" dirty="0">
                <a:latin typeface="Huawei Sans" panose="020C0503030203020204" pitchFamily="34" charset="0"/>
              </a:rPr>
              <a:t> = ‘Richard’</a:t>
            </a:r>
          </a:p>
          <a:p>
            <a:pPr fontAlgn="ctr"/>
            <a:r>
              <a:rPr lang="en-US" dirty="0">
                <a:latin typeface="Huawei Sans" panose="020C0503030203020204" pitchFamily="34" charset="0"/>
              </a:rPr>
              <a:t>Count = 1 + 1</a:t>
            </a:r>
          </a:p>
          <a:p>
            <a:pPr fontAlgn="ctr"/>
            <a:r>
              <a:rPr lang="en-US" dirty="0">
                <a:latin typeface="Huawei Sans" panose="020C0503030203020204" pitchFamily="34" charset="0"/>
              </a:rPr>
              <a:t>4_passwd = "Huawei"</a:t>
            </a:r>
          </a:p>
        </p:txBody>
      </p:sp>
      <p:sp>
        <p:nvSpPr>
          <p:cNvPr id="14" name="文本框 13">
            <a:extLst>
              <a:ext uri="{FF2B5EF4-FFF2-40B4-BE49-F238E27FC236}">
                <a16:creationId xmlns="" xmlns:a16="http://schemas.microsoft.com/office/drawing/2014/main" id="{18B17F90-2BF2-478D-BE73-DC6B2FC2FDB1}"/>
              </a:ext>
            </a:extLst>
          </p:cNvPr>
          <p:cNvSpPr txBox="1"/>
          <p:nvPr/>
        </p:nvSpPr>
        <p:spPr>
          <a:xfrm>
            <a:off x="7443645" y="2981183"/>
            <a:ext cx="2870247" cy="1477328"/>
          </a:xfrm>
          <a:prstGeom prst="rect">
            <a:avLst/>
          </a:prstGeom>
          <a:solidFill>
            <a:srgbClr val="FFFFCC"/>
          </a:solidFill>
          <a:ln>
            <a:solidFill>
              <a:srgbClr val="FFD17D"/>
            </a:solidFill>
          </a:ln>
        </p:spPr>
        <p:txBody>
          <a:bodyPr wrap="square" rtlCol="0">
            <a:noAutofit/>
          </a:bodyPr>
          <a:lstStyle/>
          <a:p>
            <a:pPr fontAlgn="ctr"/>
            <a:r>
              <a:rPr lang="en-US" dirty="0">
                <a:latin typeface="Huawei Sans" panose="020C0503030203020204" pitchFamily="34" charset="0"/>
              </a:rPr>
              <a:t>print ( </a:t>
            </a:r>
            <a:r>
              <a:rPr lang="en-US" dirty="0" err="1">
                <a:latin typeface="Huawei Sans" panose="020C0503030203020204" pitchFamily="34" charset="0"/>
              </a:rPr>
              <a:t>User_ID</a:t>
            </a:r>
            <a:r>
              <a:rPr lang="en-US" dirty="0">
                <a:latin typeface="Huawei Sans" panose="020C0503030203020204" pitchFamily="34" charset="0"/>
              </a:rPr>
              <a:t> )</a:t>
            </a:r>
          </a:p>
          <a:p>
            <a:pPr fontAlgn="ctr"/>
            <a:r>
              <a:rPr lang="en-US" dirty="0">
                <a:latin typeface="Huawei Sans" panose="020C0503030203020204" pitchFamily="34" charset="0"/>
              </a:rPr>
              <a:t>print ( </a:t>
            </a:r>
            <a:r>
              <a:rPr lang="en-US" dirty="0" err="1">
                <a:latin typeface="Huawei Sans" panose="020C0503030203020204" pitchFamily="34" charset="0"/>
              </a:rPr>
              <a:t>user_id</a:t>
            </a:r>
            <a:r>
              <a:rPr lang="en-US" dirty="0">
                <a:latin typeface="Huawei Sans" panose="020C0503030203020204" pitchFamily="34" charset="0"/>
              </a:rPr>
              <a:t> ) </a:t>
            </a:r>
          </a:p>
          <a:p>
            <a:pPr fontAlgn="ctr"/>
            <a:r>
              <a:rPr lang="en-US" dirty="0">
                <a:latin typeface="Huawei Sans" panose="020C0503030203020204" pitchFamily="34" charset="0"/>
              </a:rPr>
              <a:t>print ( </a:t>
            </a:r>
            <a:r>
              <a:rPr lang="en-US" dirty="0" err="1">
                <a:latin typeface="Huawei Sans" panose="020C0503030203020204" pitchFamily="34" charset="0"/>
              </a:rPr>
              <a:t>User_Name</a:t>
            </a:r>
            <a:r>
              <a:rPr lang="en-US" dirty="0">
                <a:latin typeface="Huawei Sans" panose="020C0503030203020204" pitchFamily="34" charset="0"/>
              </a:rPr>
              <a:t> )</a:t>
            </a:r>
          </a:p>
          <a:p>
            <a:pPr fontAlgn="ctr"/>
            <a:r>
              <a:rPr lang="en-US" dirty="0">
                <a:latin typeface="Huawei Sans" panose="020C0503030203020204" pitchFamily="34" charset="0"/>
              </a:rPr>
              <a:t>print ( Count )</a:t>
            </a:r>
          </a:p>
          <a:p>
            <a:pPr fontAlgn="ctr"/>
            <a:r>
              <a:rPr lang="en-US" dirty="0">
                <a:latin typeface="Huawei Sans" panose="020C0503030203020204" pitchFamily="34" charset="0"/>
              </a:rPr>
              <a:t>print ( 4_passwd )</a:t>
            </a:r>
          </a:p>
        </p:txBody>
      </p:sp>
      <p:sp>
        <p:nvSpPr>
          <p:cNvPr id="15" name="文本框 14">
            <a:extLst>
              <a:ext uri="{FF2B5EF4-FFF2-40B4-BE49-F238E27FC236}">
                <a16:creationId xmlns="" xmlns:a16="http://schemas.microsoft.com/office/drawing/2014/main" id="{A34C8138-31FB-4881-B7D7-C4D40E11432A}"/>
              </a:ext>
            </a:extLst>
          </p:cNvPr>
          <p:cNvSpPr txBox="1"/>
          <p:nvPr/>
        </p:nvSpPr>
        <p:spPr>
          <a:xfrm>
            <a:off x="2819096" y="4840032"/>
            <a:ext cx="8047396" cy="338554"/>
          </a:xfrm>
          <a:prstGeom prst="rect">
            <a:avLst/>
          </a:prstGeom>
          <a:noFill/>
        </p:spPr>
        <p:txBody>
          <a:bodyPr wrap="square" rtlCol="0">
            <a:noAutofit/>
          </a:bodyPr>
          <a:lstStyle/>
          <a:p>
            <a:pPr fontAlgn="ctr"/>
            <a:r>
              <a:rPr lang="en-US" sz="1600" dirty="0">
                <a:latin typeface="Huawei Sans" panose="020C0503030203020204" pitchFamily="34" charset="0"/>
              </a:rPr>
              <a:t>print() is a built-in function of Python and is used to output content in parentheses.</a:t>
            </a:r>
          </a:p>
        </p:txBody>
      </p:sp>
      <p:sp>
        <p:nvSpPr>
          <p:cNvPr id="16" name="文本框 15">
            <a:extLst>
              <a:ext uri="{FF2B5EF4-FFF2-40B4-BE49-F238E27FC236}">
                <a16:creationId xmlns="" xmlns:a16="http://schemas.microsoft.com/office/drawing/2014/main" id="{60F526B4-2B5C-4FF8-98CC-97620D169E6A}"/>
              </a:ext>
            </a:extLst>
          </p:cNvPr>
          <p:cNvSpPr txBox="1"/>
          <p:nvPr/>
        </p:nvSpPr>
        <p:spPr>
          <a:xfrm>
            <a:off x="3915181" y="5566581"/>
            <a:ext cx="6502616" cy="338554"/>
          </a:xfrm>
          <a:prstGeom prst="rect">
            <a:avLst/>
          </a:prstGeom>
          <a:solidFill>
            <a:srgbClr val="A6D2FF"/>
          </a:solidFill>
          <a:ln w="19050">
            <a:solidFill>
              <a:srgbClr val="00B0F0"/>
            </a:solidFill>
          </a:ln>
        </p:spPr>
        <p:txBody>
          <a:bodyPr wrap="square" rtlCol="0">
            <a:noAutofit/>
          </a:bodyPr>
          <a:lstStyle/>
          <a:p>
            <a:pPr fontAlgn="ctr">
              <a:spcBef>
                <a:spcPts val="0"/>
              </a:spcBef>
              <a:spcAft>
                <a:spcPts val="0"/>
              </a:spcAft>
            </a:pPr>
            <a:r>
              <a:rPr lang="en-US" sz="1600" dirty="0">
                <a:solidFill>
                  <a:prstClr val="black"/>
                </a:solidFill>
                <a:latin typeface="Huawei Sans" panose="020C0503030203020204" pitchFamily="34" charset="0"/>
              </a:rPr>
              <a:t>Question: What is the output of the print command on the right?</a:t>
            </a:r>
          </a:p>
        </p:txBody>
      </p:sp>
      <p:sp>
        <p:nvSpPr>
          <p:cNvPr id="17" name="文本框 16">
            <a:extLst>
              <a:ext uri="{FF2B5EF4-FFF2-40B4-BE49-F238E27FC236}">
                <a16:creationId xmlns="" xmlns:a16="http://schemas.microsoft.com/office/drawing/2014/main" id="{1A0FEBAD-528C-4DC2-B161-C6725244CF2F}"/>
              </a:ext>
            </a:extLst>
          </p:cNvPr>
          <p:cNvSpPr txBox="1"/>
          <p:nvPr/>
        </p:nvSpPr>
        <p:spPr>
          <a:xfrm>
            <a:off x="1068946" y="2981183"/>
            <a:ext cx="2846235" cy="1477328"/>
          </a:xfrm>
          <a:prstGeom prst="rect">
            <a:avLst/>
          </a:prstGeom>
          <a:noFill/>
        </p:spPr>
        <p:txBody>
          <a:bodyPr wrap="square" rtlCol="0">
            <a:noAutofit/>
          </a:bodyPr>
          <a:lstStyle/>
          <a:p>
            <a:pPr fontAlgn="ctr"/>
            <a:r>
              <a:rPr lang="en-US" dirty="0">
                <a:solidFill>
                  <a:srgbClr val="0070C0"/>
                </a:solidFill>
                <a:latin typeface="Huawei Sans" panose="020C0503030203020204" pitchFamily="34" charset="0"/>
              </a:rPr>
              <a:t>1. Assign a </a:t>
            </a:r>
            <a:r>
              <a:rPr lang="en-US" dirty="0" smtClean="0">
                <a:solidFill>
                  <a:srgbClr val="0070C0"/>
                </a:solidFill>
                <a:latin typeface="Huawei Sans" panose="020C0503030203020204" pitchFamily="34" charset="0"/>
              </a:rPr>
              <a:t>value	         --</a:t>
            </a:r>
            <a:endParaRPr lang="en-US" dirty="0">
              <a:solidFill>
                <a:srgbClr val="0070C0"/>
              </a:solidFill>
              <a:latin typeface="Huawei Sans" panose="020C0503030203020204" pitchFamily="34" charset="0"/>
            </a:endParaRPr>
          </a:p>
          <a:p>
            <a:pPr fontAlgn="ctr"/>
            <a:r>
              <a:rPr lang="en-US" dirty="0">
                <a:solidFill>
                  <a:srgbClr val="0070C0"/>
                </a:solidFill>
                <a:latin typeface="Huawei Sans" panose="020C0503030203020204" pitchFamily="34" charset="0"/>
              </a:rPr>
              <a:t>2. Assign a </a:t>
            </a:r>
            <a:r>
              <a:rPr lang="en-US" dirty="0" smtClean="0">
                <a:solidFill>
                  <a:srgbClr val="0070C0"/>
                </a:solidFill>
                <a:latin typeface="Huawei Sans" panose="020C0503030203020204" pitchFamily="34" charset="0"/>
              </a:rPr>
              <a:t>value	         --</a:t>
            </a:r>
            <a:endParaRPr lang="en-US" dirty="0">
              <a:solidFill>
                <a:srgbClr val="0070C0"/>
              </a:solidFill>
              <a:latin typeface="Huawei Sans" panose="020C0503030203020204" pitchFamily="34" charset="0"/>
            </a:endParaRPr>
          </a:p>
          <a:p>
            <a:pPr fontAlgn="ctr"/>
            <a:r>
              <a:rPr lang="en-US" dirty="0">
                <a:solidFill>
                  <a:srgbClr val="0070C0"/>
                </a:solidFill>
                <a:latin typeface="Huawei Sans" panose="020C0503030203020204" pitchFamily="34" charset="0"/>
              </a:rPr>
              <a:t>3. Assign a </a:t>
            </a:r>
            <a:r>
              <a:rPr lang="en-US" dirty="0" smtClean="0">
                <a:solidFill>
                  <a:srgbClr val="0070C0"/>
                </a:solidFill>
                <a:latin typeface="Huawei Sans" panose="020C0503030203020204" pitchFamily="34" charset="0"/>
              </a:rPr>
              <a:t>string	         --</a:t>
            </a:r>
            <a:endParaRPr lang="en-US" dirty="0">
              <a:solidFill>
                <a:srgbClr val="0070C0"/>
              </a:solidFill>
              <a:latin typeface="Huawei Sans" panose="020C0503030203020204" pitchFamily="34" charset="0"/>
            </a:endParaRPr>
          </a:p>
          <a:p>
            <a:pPr fontAlgn="ctr"/>
            <a:r>
              <a:rPr lang="en-US" dirty="0">
                <a:solidFill>
                  <a:srgbClr val="0070C0"/>
                </a:solidFill>
                <a:latin typeface="Huawei Sans" panose="020C0503030203020204" pitchFamily="34" charset="0"/>
              </a:rPr>
              <a:t>4. Assign a </a:t>
            </a:r>
            <a:r>
              <a:rPr lang="en-US" dirty="0" smtClean="0">
                <a:solidFill>
                  <a:srgbClr val="0070C0"/>
                </a:solidFill>
                <a:latin typeface="Huawei Sans" panose="020C0503030203020204" pitchFamily="34" charset="0"/>
              </a:rPr>
              <a:t>value	         --</a:t>
            </a:r>
            <a:endParaRPr lang="en-US" dirty="0">
              <a:solidFill>
                <a:srgbClr val="0070C0"/>
              </a:solidFill>
              <a:latin typeface="Huawei Sans" panose="020C0503030203020204" pitchFamily="34" charset="0"/>
            </a:endParaRPr>
          </a:p>
          <a:p>
            <a:pPr fontAlgn="ctr"/>
            <a:r>
              <a:rPr lang="en-US" dirty="0">
                <a:solidFill>
                  <a:srgbClr val="0070C0"/>
                </a:solidFill>
                <a:latin typeface="Huawei Sans" panose="020C0503030203020204" pitchFamily="34" charset="0"/>
              </a:rPr>
              <a:t>5. Incorrect </a:t>
            </a:r>
            <a:r>
              <a:rPr lang="en-US" dirty="0" smtClean="0">
                <a:solidFill>
                  <a:srgbClr val="0070C0"/>
                </a:solidFill>
                <a:latin typeface="Huawei Sans" panose="020C0503030203020204" pitchFamily="34" charset="0"/>
              </a:rPr>
              <a:t>identifier    --</a:t>
            </a:r>
            <a:endParaRPr lang="en-US" dirty="0">
              <a:solidFill>
                <a:srgbClr val="0070C0"/>
              </a:solidFill>
              <a:latin typeface="Huawei Sans" panose="020C0503030203020204" pitchFamily="34" charset="0"/>
            </a:endParaRPr>
          </a:p>
        </p:txBody>
      </p:sp>
    </p:spTree>
    <p:extLst>
      <p:ext uri="{BB962C8B-B14F-4D97-AF65-F5344CB8AC3E}">
        <p14:creationId xmlns:p14="http://schemas.microsoft.com/office/powerpoint/2010/main" val="21705719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sz="quarter"/>
          </p:nvPr>
        </p:nvSpPr>
        <p:spPr>
          <a:xfrm>
            <a:off x="1031295" y="4957156"/>
            <a:ext cx="9716916" cy="831600"/>
          </a:xfrm>
        </p:spPr>
        <p:txBody>
          <a:bodyPr/>
          <a:lstStyle/>
          <a:p>
            <a:r>
              <a:rPr lang="en-US" smtClean="0"/>
              <a:t>Network Programmability and Automation</a:t>
            </a:r>
            <a:endParaRPr lang="en-US" dirty="0"/>
          </a:p>
        </p:txBody>
      </p:sp>
      <p:sp>
        <p:nvSpPr>
          <p:cNvPr id="3" name="文本占位符 2"/>
          <p:cNvSpPr>
            <a:spLocks noGrp="1"/>
          </p:cNvSpPr>
          <p:nvPr>
            <p:ph type="body" sz="quarter" idx="10"/>
          </p:nvPr>
        </p:nvSpPr>
        <p:spPr/>
        <p:txBody>
          <a:bodyPr/>
          <a:lstStyle/>
          <a:p>
            <a:endParaRPr lang="zh-CN" altLang="en-US"/>
          </a:p>
        </p:txBody>
      </p:sp>
    </p:spTree>
    <p:extLst>
      <p:ext uri="{BB962C8B-B14F-4D97-AF65-F5344CB8AC3E}">
        <p14:creationId xmlns:p14="http://schemas.microsoft.com/office/powerpoint/2010/main" val="9037296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sz="1800" dirty="0" smtClean="0"/>
              <a:t>In Python programs, code indentation represents the scope of a code block. If a code block contains two or more statements, the statements must have the same indentation. For Python, code indentation is a syntax rule that uses code indentation and colons to distinguish between layers of code.</a:t>
            </a:r>
          </a:p>
          <a:p>
            <a:r>
              <a:rPr lang="en-US" altLang="zh-CN" sz="1800" dirty="0" smtClean="0"/>
              <a:t>When writing code, you are advised to use four spaces for indentation. If incorrect indentation is used in the program code, an </a:t>
            </a:r>
            <a:r>
              <a:rPr lang="en-US" altLang="zh-CN" sz="1800" dirty="0" err="1" smtClean="0"/>
              <a:t>IndentationError</a:t>
            </a:r>
            <a:r>
              <a:rPr lang="en-US" altLang="zh-CN" sz="1800" dirty="0" smtClean="0"/>
              <a:t> error message is displayed during code running.</a:t>
            </a:r>
          </a:p>
          <a:p>
            <a:endParaRPr lang="zh-CN" altLang="en-US" sz="1800" dirty="0"/>
          </a:p>
        </p:txBody>
      </p:sp>
      <p:sp>
        <p:nvSpPr>
          <p:cNvPr id="2" name="标题 1">
            <a:extLst>
              <a:ext uri="{FF2B5EF4-FFF2-40B4-BE49-F238E27FC236}">
                <a16:creationId xmlns="" xmlns:a16="http://schemas.microsoft.com/office/drawing/2014/main" id="{4C11E6A8-31C9-4F65-BF15-5108361721FC}"/>
              </a:ext>
            </a:extLst>
          </p:cNvPr>
          <p:cNvSpPr>
            <a:spLocks noGrp="1"/>
          </p:cNvSpPr>
          <p:nvPr>
            <p:ph type="title"/>
          </p:nvPr>
        </p:nvSpPr>
        <p:spPr>
          <a:xfrm>
            <a:off x="1594800" y="452604"/>
            <a:ext cx="10597200" cy="640800"/>
          </a:xfrm>
        </p:spPr>
        <p:txBody>
          <a:bodyPr/>
          <a:lstStyle/>
          <a:p>
            <a:r>
              <a:rPr lang="en-US" sz="3200" dirty="0" smtClean="0"/>
              <a:t>Code Style Guide for Python - Code Indentation</a:t>
            </a:r>
            <a:endParaRPr lang="en-US" sz="3200" dirty="0"/>
          </a:p>
        </p:txBody>
      </p:sp>
      <p:grpSp>
        <p:nvGrpSpPr>
          <p:cNvPr id="7" name="组合 6">
            <a:extLst>
              <a:ext uri="{FF2B5EF4-FFF2-40B4-BE49-F238E27FC236}">
                <a16:creationId xmlns="" xmlns:a16="http://schemas.microsoft.com/office/drawing/2014/main" id="{ABB1F275-56E7-495A-98AD-B7FD6D777355}"/>
              </a:ext>
            </a:extLst>
          </p:cNvPr>
          <p:cNvGrpSpPr/>
          <p:nvPr/>
        </p:nvGrpSpPr>
        <p:grpSpPr>
          <a:xfrm>
            <a:off x="3024043" y="3970110"/>
            <a:ext cx="6143913" cy="2031325"/>
            <a:chOff x="3186948" y="3868689"/>
            <a:chExt cx="3825568" cy="2031325"/>
          </a:xfrm>
        </p:grpSpPr>
        <p:sp>
          <p:nvSpPr>
            <p:cNvPr id="8" name="文本框 7">
              <a:extLst>
                <a:ext uri="{FF2B5EF4-FFF2-40B4-BE49-F238E27FC236}">
                  <a16:creationId xmlns="" xmlns:a16="http://schemas.microsoft.com/office/drawing/2014/main" id="{D0EAE5AB-1912-48CF-BF86-4251B898308B}"/>
                </a:ext>
              </a:extLst>
            </p:cNvPr>
            <p:cNvSpPr txBox="1"/>
            <p:nvPr/>
          </p:nvSpPr>
          <p:spPr>
            <a:xfrm>
              <a:off x="4942483" y="3868689"/>
              <a:ext cx="2070033" cy="2031325"/>
            </a:xfrm>
            <a:prstGeom prst="rect">
              <a:avLst/>
            </a:prstGeom>
            <a:solidFill>
              <a:srgbClr val="F4FBFE"/>
            </a:solidFill>
            <a:ln>
              <a:solidFill>
                <a:srgbClr val="00B0F0"/>
              </a:solidFill>
            </a:ln>
          </p:spPr>
          <p:txBody>
            <a:bodyPr wrap="square" rtlCol="0">
              <a:noAutofit/>
            </a:bodyPr>
            <a:lstStyle>
              <a:defPPr>
                <a:defRPr lang="en-US"/>
              </a:defPPr>
            </a:lstStyle>
            <a:p>
              <a:pPr fontAlgn="ctr"/>
              <a:r>
                <a:rPr lang="en-US" dirty="0">
                  <a:latin typeface="Huawei Sans" panose="020C0503030203020204" pitchFamily="34" charset="0"/>
                </a:rPr>
                <a:t>if True:</a:t>
              </a:r>
            </a:p>
            <a:p>
              <a:pPr fontAlgn="ctr"/>
              <a:r>
                <a:rPr lang="en-US" dirty="0">
                  <a:latin typeface="Huawei Sans" panose="020C0503030203020204" pitchFamily="34" charset="0"/>
                </a:rPr>
                <a:t>    print ("Hello")</a:t>
              </a:r>
            </a:p>
            <a:p>
              <a:pPr fontAlgn="ctr"/>
              <a:r>
                <a:rPr lang="en-US" dirty="0">
                  <a:latin typeface="Huawei Sans" panose="020C0503030203020204" pitchFamily="34" charset="0"/>
                </a:rPr>
                <a:t>else:</a:t>
              </a:r>
            </a:p>
            <a:p>
              <a:pPr fontAlgn="ctr"/>
              <a:r>
                <a:rPr lang="en-US" dirty="0">
                  <a:latin typeface="Huawei Sans" panose="020C0503030203020204" pitchFamily="34" charset="0"/>
                </a:rPr>
                <a:t>    print (0)</a:t>
              </a:r>
            </a:p>
            <a:p>
              <a:pPr fontAlgn="ctr"/>
              <a:endParaRPr lang="en-US" altLang="zh-CN" dirty="0">
                <a:latin typeface="Huawei Sans" panose="020C0503030203020204" pitchFamily="34" charset="0"/>
              </a:endParaRPr>
            </a:p>
            <a:p>
              <a:pPr fontAlgn="ctr"/>
              <a:r>
                <a:rPr lang="en-US" dirty="0">
                  <a:latin typeface="Huawei Sans" panose="020C0503030203020204" pitchFamily="34" charset="0"/>
                </a:rPr>
                <a:t>a = “Python”</a:t>
              </a:r>
            </a:p>
            <a:p>
              <a:pPr fontAlgn="ctr"/>
              <a:r>
                <a:rPr lang="en-US" dirty="0">
                  <a:latin typeface="Huawei Sans" panose="020C0503030203020204" pitchFamily="34" charset="0"/>
                </a:rPr>
                <a:t>    print (a)</a:t>
              </a:r>
            </a:p>
          </p:txBody>
        </p:sp>
        <p:sp>
          <p:nvSpPr>
            <p:cNvPr id="12" name="文本框 11">
              <a:extLst>
                <a:ext uri="{FF2B5EF4-FFF2-40B4-BE49-F238E27FC236}">
                  <a16:creationId xmlns="" xmlns:a16="http://schemas.microsoft.com/office/drawing/2014/main" id="{16750747-10DF-4CB6-8505-7EFAF932C21E}"/>
                </a:ext>
              </a:extLst>
            </p:cNvPr>
            <p:cNvSpPr txBox="1"/>
            <p:nvPr/>
          </p:nvSpPr>
          <p:spPr>
            <a:xfrm>
              <a:off x="3186948" y="3868689"/>
              <a:ext cx="1775018" cy="2031325"/>
            </a:xfrm>
            <a:prstGeom prst="rect">
              <a:avLst/>
            </a:prstGeom>
            <a:noFill/>
          </p:spPr>
          <p:txBody>
            <a:bodyPr wrap="square" rtlCol="0">
              <a:noAutofit/>
            </a:bodyPr>
            <a:lstStyle/>
            <a:p>
              <a:pPr fontAlgn="ctr"/>
              <a:endParaRPr lang="en-US" altLang="zh-CN" dirty="0">
                <a:solidFill>
                  <a:schemeClr val="accent5">
                    <a:lumMod val="50000"/>
                  </a:schemeClr>
                </a:solidFill>
                <a:latin typeface="Huawei Sans" panose="020C0503030203020204" pitchFamily="34" charset="0"/>
              </a:endParaRPr>
            </a:p>
            <a:p>
              <a:pPr fontAlgn="ctr"/>
              <a:r>
                <a:rPr lang="en-US" dirty="0">
                  <a:solidFill>
                    <a:srgbClr val="0070C0"/>
                  </a:solidFill>
                  <a:latin typeface="Huawei Sans" panose="020C0503030203020204" pitchFamily="34" charset="0"/>
                </a:rPr>
                <a:t>Correct indentation </a:t>
              </a:r>
              <a:r>
                <a:rPr lang="en-US" dirty="0" smtClean="0">
                  <a:solidFill>
                    <a:srgbClr val="0070C0"/>
                  </a:solidFill>
                  <a:latin typeface="Huawei Sans" panose="020C0503030203020204" pitchFamily="34" charset="0"/>
                </a:rPr>
                <a:t>  -- </a:t>
              </a:r>
              <a:endParaRPr lang="en-US" dirty="0">
                <a:solidFill>
                  <a:srgbClr val="0070C0"/>
                </a:solidFill>
                <a:latin typeface="Huawei Sans" panose="020C0503030203020204" pitchFamily="34" charset="0"/>
              </a:endParaRPr>
            </a:p>
            <a:p>
              <a:pPr fontAlgn="ctr"/>
              <a:endParaRPr lang="en-US" altLang="zh-CN" dirty="0">
                <a:solidFill>
                  <a:srgbClr val="0070C0"/>
                </a:solidFill>
                <a:latin typeface="Huawei Sans" panose="020C0503030203020204" pitchFamily="34" charset="0"/>
              </a:endParaRPr>
            </a:p>
            <a:p>
              <a:pPr fontAlgn="ctr"/>
              <a:r>
                <a:rPr lang="en-US" dirty="0">
                  <a:solidFill>
                    <a:srgbClr val="0070C0"/>
                  </a:solidFill>
                  <a:latin typeface="Huawei Sans" panose="020C0503030203020204" pitchFamily="34" charset="0"/>
                </a:rPr>
                <a:t>Correct indentation </a:t>
              </a:r>
              <a:r>
                <a:rPr lang="en-US" dirty="0" smtClean="0">
                  <a:solidFill>
                    <a:srgbClr val="0070C0"/>
                  </a:solidFill>
                  <a:latin typeface="Huawei Sans" panose="020C0503030203020204" pitchFamily="34" charset="0"/>
                </a:rPr>
                <a:t>  --</a:t>
              </a:r>
              <a:endParaRPr lang="en-US" dirty="0">
                <a:solidFill>
                  <a:srgbClr val="0070C0"/>
                </a:solidFill>
                <a:latin typeface="Huawei Sans" panose="020C0503030203020204" pitchFamily="34" charset="0"/>
              </a:endParaRPr>
            </a:p>
            <a:p>
              <a:pPr fontAlgn="ctr"/>
              <a:endParaRPr lang="en-US" altLang="zh-CN" dirty="0">
                <a:solidFill>
                  <a:schemeClr val="accent5">
                    <a:lumMod val="50000"/>
                  </a:schemeClr>
                </a:solidFill>
                <a:latin typeface="Huawei Sans" panose="020C0503030203020204" pitchFamily="34" charset="0"/>
              </a:endParaRPr>
            </a:p>
            <a:p>
              <a:pPr fontAlgn="ctr"/>
              <a:endParaRPr lang="en-US" altLang="zh-CN" dirty="0">
                <a:solidFill>
                  <a:schemeClr val="accent5">
                    <a:lumMod val="50000"/>
                  </a:schemeClr>
                </a:solidFill>
                <a:latin typeface="Huawei Sans" panose="020C0503030203020204" pitchFamily="34" charset="0"/>
              </a:endParaRPr>
            </a:p>
            <a:p>
              <a:pPr fontAlgn="ctr"/>
              <a:r>
                <a:rPr lang="en-US" dirty="0">
                  <a:solidFill>
                    <a:srgbClr val="EC7061"/>
                  </a:solidFill>
                  <a:latin typeface="Huawei Sans" panose="020C0503030203020204" pitchFamily="34" charset="0"/>
                </a:rPr>
                <a:t>Incorrect indentation --</a:t>
              </a:r>
            </a:p>
          </p:txBody>
        </p:sp>
      </p:grpSp>
    </p:spTree>
    <p:extLst>
      <p:ext uri="{BB962C8B-B14F-4D97-AF65-F5344CB8AC3E}">
        <p14:creationId xmlns:p14="http://schemas.microsoft.com/office/powerpoint/2010/main" val="27841528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en-US" altLang="zh-CN" sz="1800" dirty="0"/>
              <a:t>Comments are explanations added to programs to improve program readability. In the Python program, comments are classified into single-line comments and multi-line comments.</a:t>
            </a:r>
          </a:p>
          <a:p>
            <a:r>
              <a:rPr lang="en-US" altLang="zh-CN" sz="1800" dirty="0"/>
              <a:t>A single-line comment starts with a pound sign (#).</a:t>
            </a:r>
          </a:p>
          <a:p>
            <a:r>
              <a:rPr lang="en-US" altLang="zh-CN" sz="1800" dirty="0"/>
              <a:t>A multi-line comment can contain multiple lines, which are enclosed in a pair of three quotation marks ('''...''' or '''''' ...'''''').</a:t>
            </a:r>
          </a:p>
          <a:p>
            <a:endParaRPr lang="zh-CN" altLang="en-US" sz="1800" dirty="0"/>
          </a:p>
        </p:txBody>
      </p:sp>
      <p:sp>
        <p:nvSpPr>
          <p:cNvPr id="2" name="标题 1">
            <a:extLst>
              <a:ext uri="{FF2B5EF4-FFF2-40B4-BE49-F238E27FC236}">
                <a16:creationId xmlns="" xmlns:a16="http://schemas.microsoft.com/office/drawing/2014/main" id="{9CDCF363-EFF1-4901-9C8F-DF7A328EFDB0}"/>
              </a:ext>
            </a:extLst>
          </p:cNvPr>
          <p:cNvSpPr>
            <a:spLocks noGrp="1"/>
          </p:cNvSpPr>
          <p:nvPr>
            <p:ph type="title"/>
          </p:nvPr>
        </p:nvSpPr>
        <p:spPr>
          <a:xfrm>
            <a:off x="1594800" y="452604"/>
            <a:ext cx="10597200" cy="640800"/>
          </a:xfrm>
        </p:spPr>
        <p:txBody>
          <a:bodyPr/>
          <a:lstStyle/>
          <a:p>
            <a:r>
              <a:rPr lang="en-US" sz="3200" dirty="0" smtClean="0"/>
              <a:t>Code Style Guide for Python - Using Comments</a:t>
            </a:r>
            <a:endParaRPr lang="en-US" sz="3200" dirty="0"/>
          </a:p>
        </p:txBody>
      </p:sp>
      <p:sp>
        <p:nvSpPr>
          <p:cNvPr id="6" name="文本框 5">
            <a:extLst>
              <a:ext uri="{FF2B5EF4-FFF2-40B4-BE49-F238E27FC236}">
                <a16:creationId xmlns="" xmlns:a16="http://schemas.microsoft.com/office/drawing/2014/main" id="{9E819250-D65F-4944-B6A4-467A7519FA40}"/>
              </a:ext>
            </a:extLst>
          </p:cNvPr>
          <p:cNvSpPr txBox="1"/>
          <p:nvPr/>
        </p:nvSpPr>
        <p:spPr>
          <a:xfrm>
            <a:off x="5545644" y="3716338"/>
            <a:ext cx="3031611" cy="2031325"/>
          </a:xfrm>
          <a:prstGeom prst="rect">
            <a:avLst/>
          </a:prstGeom>
          <a:solidFill>
            <a:srgbClr val="F4FBFE"/>
          </a:solidFill>
          <a:ln>
            <a:solidFill>
              <a:srgbClr val="00B0F0"/>
            </a:solidFill>
          </a:ln>
        </p:spPr>
        <p:txBody>
          <a:bodyPr wrap="square" rtlCol="0">
            <a:noAutofit/>
          </a:bodyPr>
          <a:lstStyle>
            <a:defPPr>
              <a:defRPr lang="en-US"/>
            </a:defPPr>
          </a:lstStyle>
          <a:p>
            <a:pPr fontAlgn="ctr"/>
            <a:r>
              <a:rPr lang="en-US" dirty="0">
                <a:latin typeface="Huawei Sans" panose="020C0503030203020204" pitchFamily="34" charset="0"/>
              </a:rPr>
              <a:t># Assign a string to a.</a:t>
            </a:r>
          </a:p>
          <a:p>
            <a:pPr fontAlgn="ctr"/>
            <a:r>
              <a:rPr lang="en-US" dirty="0">
                <a:latin typeface="Huawei Sans" panose="020C0503030203020204" pitchFamily="34" charset="0"/>
              </a:rPr>
              <a:t>a = “Python”</a:t>
            </a:r>
          </a:p>
          <a:p>
            <a:pPr fontAlgn="ctr"/>
            <a:r>
              <a:rPr lang="en-US" dirty="0">
                <a:latin typeface="Huawei Sans" panose="020C0503030203020204" pitchFamily="34" charset="0"/>
              </a:rPr>
              <a:t>print (a) </a:t>
            </a:r>
          </a:p>
          <a:p>
            <a:pPr fontAlgn="ctr"/>
            <a:endParaRPr lang="en-US" altLang="zh-CN" dirty="0">
              <a:latin typeface="Huawei Sans" panose="020C0503030203020204" pitchFamily="34" charset="0"/>
            </a:endParaRPr>
          </a:p>
          <a:p>
            <a:pPr fontAlgn="ctr"/>
            <a:r>
              <a:rPr lang="en-US" dirty="0">
                <a:latin typeface="Huawei Sans" panose="020C0503030203020204" pitchFamily="34" charset="0"/>
              </a:rPr>
              <a:t>“””</a:t>
            </a:r>
          </a:p>
          <a:p>
            <a:pPr fontAlgn="ctr"/>
            <a:r>
              <a:rPr lang="en-US" dirty="0">
                <a:latin typeface="Huawei Sans" panose="020C0503030203020204" pitchFamily="34" charset="0"/>
              </a:rPr>
              <a:t>The output is Python.</a:t>
            </a:r>
          </a:p>
          <a:p>
            <a:pPr fontAlgn="ctr"/>
            <a:r>
              <a:rPr lang="en-US" dirty="0">
                <a:latin typeface="Huawei Sans" panose="020C0503030203020204" pitchFamily="34" charset="0"/>
              </a:rPr>
              <a:t>“””</a:t>
            </a:r>
          </a:p>
        </p:txBody>
      </p:sp>
      <p:sp>
        <p:nvSpPr>
          <p:cNvPr id="9" name="文本框 8">
            <a:extLst>
              <a:ext uri="{FF2B5EF4-FFF2-40B4-BE49-F238E27FC236}">
                <a16:creationId xmlns="" xmlns:a16="http://schemas.microsoft.com/office/drawing/2014/main" id="{4CBC1D13-9DA2-44A7-80C6-76B3D6D4D364}"/>
              </a:ext>
            </a:extLst>
          </p:cNvPr>
          <p:cNvSpPr txBox="1"/>
          <p:nvPr/>
        </p:nvSpPr>
        <p:spPr>
          <a:xfrm>
            <a:off x="2530929" y="3716339"/>
            <a:ext cx="3014715" cy="2031325"/>
          </a:xfrm>
          <a:prstGeom prst="rect">
            <a:avLst/>
          </a:prstGeom>
          <a:noFill/>
        </p:spPr>
        <p:txBody>
          <a:bodyPr wrap="square" rtlCol="0">
            <a:noAutofit/>
          </a:bodyPr>
          <a:lstStyle/>
          <a:p>
            <a:pPr fontAlgn="ctr"/>
            <a:r>
              <a:rPr lang="en-US" dirty="0">
                <a:solidFill>
                  <a:srgbClr val="0070C0"/>
                </a:solidFill>
                <a:latin typeface="Huawei Sans" panose="020C0503030203020204" pitchFamily="34" charset="0"/>
              </a:rPr>
              <a:t>Single-line </a:t>
            </a:r>
            <a:r>
              <a:rPr lang="en-US" dirty="0" smtClean="0">
                <a:solidFill>
                  <a:srgbClr val="0070C0"/>
                </a:solidFill>
                <a:latin typeface="Huawei Sans" panose="020C0503030203020204" pitchFamily="34" charset="0"/>
              </a:rPr>
              <a:t>comment   </a:t>
            </a:r>
            <a:r>
              <a:rPr lang="en-US" altLang="zh-CN" dirty="0">
                <a:solidFill>
                  <a:srgbClr val="0070C0"/>
                </a:solidFill>
                <a:latin typeface="Huawei Sans" panose="020C0503030203020204" pitchFamily="34" charset="0"/>
              </a:rPr>
              <a:t>-- </a:t>
            </a:r>
          </a:p>
          <a:p>
            <a:pPr fontAlgn="ctr"/>
            <a:endParaRPr lang="en-US" dirty="0">
              <a:solidFill>
                <a:srgbClr val="0070C0"/>
              </a:solidFill>
              <a:latin typeface="Huawei Sans" panose="020C0503030203020204" pitchFamily="34" charset="0"/>
            </a:endParaRPr>
          </a:p>
          <a:p>
            <a:pPr fontAlgn="ctr"/>
            <a:endParaRPr lang="en-US" altLang="zh-CN" dirty="0">
              <a:solidFill>
                <a:srgbClr val="0070C0"/>
              </a:solidFill>
              <a:latin typeface="Huawei Sans" panose="020C0503030203020204" pitchFamily="34" charset="0"/>
            </a:endParaRPr>
          </a:p>
          <a:p>
            <a:pPr fontAlgn="ctr"/>
            <a:endParaRPr lang="en-US" altLang="zh-CN" dirty="0">
              <a:solidFill>
                <a:srgbClr val="0070C0"/>
              </a:solidFill>
              <a:latin typeface="Huawei Sans" panose="020C0503030203020204" pitchFamily="34" charset="0"/>
            </a:endParaRPr>
          </a:p>
          <a:p>
            <a:pPr fontAlgn="ctr"/>
            <a:endParaRPr lang="en-US" altLang="zh-CN" dirty="0">
              <a:solidFill>
                <a:srgbClr val="0070C0"/>
              </a:solidFill>
              <a:latin typeface="Huawei Sans" panose="020C0503030203020204" pitchFamily="34" charset="0"/>
            </a:endParaRPr>
          </a:p>
          <a:p>
            <a:pPr fontAlgn="ctr"/>
            <a:r>
              <a:rPr lang="en-US" dirty="0">
                <a:solidFill>
                  <a:srgbClr val="0070C0"/>
                </a:solidFill>
                <a:latin typeface="Huawei Sans" panose="020C0503030203020204" pitchFamily="34" charset="0"/>
              </a:rPr>
              <a:t>Multi-line </a:t>
            </a:r>
            <a:r>
              <a:rPr lang="en-US" dirty="0" smtClean="0">
                <a:solidFill>
                  <a:srgbClr val="0070C0"/>
                </a:solidFill>
                <a:latin typeface="Huawei Sans" panose="020C0503030203020204" pitchFamily="34" charset="0"/>
              </a:rPr>
              <a:t>comment    </a:t>
            </a:r>
            <a:r>
              <a:rPr lang="en-US" altLang="zh-CN" dirty="0">
                <a:solidFill>
                  <a:srgbClr val="0070C0"/>
                </a:solidFill>
                <a:latin typeface="Huawei Sans" panose="020C0503030203020204" pitchFamily="34" charset="0"/>
              </a:rPr>
              <a:t>-- </a:t>
            </a:r>
          </a:p>
          <a:p>
            <a:pPr fontAlgn="ctr"/>
            <a:endParaRPr lang="en-US" dirty="0">
              <a:solidFill>
                <a:srgbClr val="0070C0"/>
              </a:solidFill>
              <a:latin typeface="Huawei Sans" panose="020C0503030203020204" pitchFamily="34" charset="0"/>
            </a:endParaRPr>
          </a:p>
          <a:p>
            <a:pPr fontAlgn="ctr"/>
            <a:endParaRPr lang="en-US" altLang="zh-CN" dirty="0">
              <a:solidFill>
                <a:srgbClr val="0070C0"/>
              </a:solidFill>
              <a:latin typeface="Huawei Sans" panose="020C0503030203020204" pitchFamily="34" charset="0"/>
            </a:endParaRPr>
          </a:p>
          <a:p>
            <a:pPr fontAlgn="ctr"/>
            <a:endParaRPr lang="en-US" altLang="zh-CN" dirty="0">
              <a:solidFill>
                <a:srgbClr val="0070C0"/>
              </a:solidFill>
              <a:latin typeface="Huawei Sans" panose="020C0503030203020204" pitchFamily="34" charset="0"/>
            </a:endParaRPr>
          </a:p>
        </p:txBody>
      </p:sp>
    </p:spTree>
    <p:extLst>
      <p:ext uri="{BB962C8B-B14F-4D97-AF65-F5344CB8AC3E}">
        <p14:creationId xmlns:p14="http://schemas.microsoft.com/office/powerpoint/2010/main" val="22432905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sz="1800" dirty="0" smtClean="0"/>
              <a:t>A complete Python source code file generally consists of interpreter and encoding format declaration, document string, module import, and running code.</a:t>
            </a:r>
          </a:p>
          <a:p>
            <a:r>
              <a:rPr lang="en-US" altLang="zh-CN" sz="1800" dirty="0" smtClean="0"/>
              <a:t>If you need to call a class of a standard library or a third-party library in a program, use "import" or "from... import" statement to import related modules. The import statement is always after the module comment or document string (</a:t>
            </a:r>
            <a:r>
              <a:rPr lang="en-US" altLang="zh-CN" sz="1800" dirty="0" err="1" smtClean="0"/>
              <a:t>docstring</a:t>
            </a:r>
            <a:r>
              <a:rPr lang="en-US" altLang="zh-CN" sz="1800" dirty="0" smtClean="0"/>
              <a:t>) at the top of the file.</a:t>
            </a:r>
          </a:p>
          <a:p>
            <a:endParaRPr lang="zh-CN" altLang="en-US" sz="1800" dirty="0"/>
          </a:p>
        </p:txBody>
      </p:sp>
      <p:sp>
        <p:nvSpPr>
          <p:cNvPr id="2" name="标题 1">
            <a:extLst>
              <a:ext uri="{FF2B5EF4-FFF2-40B4-BE49-F238E27FC236}">
                <a16:creationId xmlns="" xmlns:a16="http://schemas.microsoft.com/office/drawing/2014/main" id="{EEAF1815-3574-4617-BF0F-7B45A247EFDC}"/>
              </a:ext>
            </a:extLst>
          </p:cNvPr>
          <p:cNvSpPr>
            <a:spLocks noGrp="1"/>
          </p:cNvSpPr>
          <p:nvPr>
            <p:ph type="title"/>
          </p:nvPr>
        </p:nvSpPr>
        <p:spPr/>
        <p:txBody>
          <a:bodyPr/>
          <a:lstStyle/>
          <a:p>
            <a:r>
              <a:rPr lang="en-US" sz="3200" dirty="0" smtClean="0"/>
              <a:t>Code Style Guide for Python - Source Code File Structure</a:t>
            </a:r>
            <a:endParaRPr lang="en-US" sz="3200" dirty="0"/>
          </a:p>
        </p:txBody>
      </p:sp>
      <p:sp>
        <p:nvSpPr>
          <p:cNvPr id="6" name="文本框 5">
            <a:extLst>
              <a:ext uri="{FF2B5EF4-FFF2-40B4-BE49-F238E27FC236}">
                <a16:creationId xmlns="" xmlns:a16="http://schemas.microsoft.com/office/drawing/2014/main" id="{3F4528A8-31F0-47B5-ADFE-DC22D1F8F674}"/>
              </a:ext>
            </a:extLst>
          </p:cNvPr>
          <p:cNvSpPr txBox="1"/>
          <p:nvPr/>
        </p:nvSpPr>
        <p:spPr>
          <a:xfrm>
            <a:off x="6106664" y="3437682"/>
            <a:ext cx="4291164" cy="2862322"/>
          </a:xfrm>
          <a:prstGeom prst="rect">
            <a:avLst/>
          </a:prstGeom>
          <a:solidFill>
            <a:srgbClr val="F4FBFE"/>
          </a:solidFill>
          <a:ln>
            <a:solidFill>
              <a:srgbClr val="00B0F0"/>
            </a:solidFill>
          </a:ln>
        </p:spPr>
        <p:txBody>
          <a:bodyPr wrap="square" rtlCol="0">
            <a:noAutofit/>
          </a:bodyPr>
          <a:lstStyle>
            <a:defPPr>
              <a:defRPr lang="en-US"/>
            </a:defPPr>
          </a:lstStyle>
          <a:p>
            <a:pPr fontAlgn="ctr"/>
            <a:r>
              <a:rPr lang="en-US" dirty="0">
                <a:latin typeface="Huawei Sans" panose="020C0503030203020204" pitchFamily="34" charset="0"/>
              </a:rPr>
              <a:t>#!/</a:t>
            </a:r>
            <a:r>
              <a:rPr lang="en-US" dirty="0" err="1">
                <a:latin typeface="Huawei Sans" panose="020C0503030203020204" pitchFamily="34" charset="0"/>
              </a:rPr>
              <a:t>usr</a:t>
            </a:r>
            <a:r>
              <a:rPr lang="en-US" dirty="0">
                <a:latin typeface="Huawei Sans" panose="020C0503030203020204" pitchFamily="34" charset="0"/>
              </a:rPr>
              <a:t>/bin/</a:t>
            </a:r>
            <a:r>
              <a:rPr lang="en-US" dirty="0" err="1">
                <a:latin typeface="Huawei Sans" panose="020C0503030203020204" pitchFamily="34" charset="0"/>
              </a:rPr>
              <a:t>env</a:t>
            </a:r>
            <a:r>
              <a:rPr lang="en-US" dirty="0">
                <a:latin typeface="Huawei Sans" panose="020C0503030203020204" pitchFamily="34" charset="0"/>
              </a:rPr>
              <a:t> python</a:t>
            </a:r>
          </a:p>
          <a:p>
            <a:pPr fontAlgn="ctr"/>
            <a:r>
              <a:rPr lang="en-US" dirty="0">
                <a:latin typeface="Huawei Sans" panose="020C0503030203020204" pitchFamily="34" charset="0"/>
              </a:rPr>
              <a:t>#-*- coding:utf-8 -*-</a:t>
            </a:r>
          </a:p>
          <a:p>
            <a:pPr fontAlgn="ctr"/>
            <a:endParaRPr lang="en-US" altLang="zh-CN" dirty="0">
              <a:latin typeface="Huawei Sans" panose="020C0503030203020204" pitchFamily="34" charset="0"/>
            </a:endParaRPr>
          </a:p>
          <a:p>
            <a:pPr fontAlgn="ctr"/>
            <a:r>
              <a:rPr lang="en-US" dirty="0">
                <a:latin typeface="Huawei Sans" panose="020C0503030203020204" pitchFamily="34" charset="0"/>
              </a:rPr>
              <a:t>Description of a document (</a:t>
            </a:r>
            <a:r>
              <a:rPr lang="en-US" dirty="0" err="1">
                <a:latin typeface="Huawei Sans" panose="020C0503030203020204" pitchFamily="34" charset="0"/>
              </a:rPr>
              <a:t>docstring</a:t>
            </a:r>
            <a:r>
              <a:rPr lang="en-US" dirty="0">
                <a:latin typeface="Huawei Sans" panose="020C0503030203020204" pitchFamily="34" charset="0"/>
              </a:rPr>
              <a:t>)</a:t>
            </a:r>
          </a:p>
          <a:p>
            <a:pPr fontAlgn="ctr"/>
            <a:endParaRPr lang="en-US" altLang="zh-CN" dirty="0">
              <a:latin typeface="Huawei Sans" panose="020C0503030203020204" pitchFamily="34" charset="0"/>
            </a:endParaRPr>
          </a:p>
          <a:p>
            <a:pPr fontAlgn="ctr"/>
            <a:r>
              <a:rPr lang="en-US" dirty="0">
                <a:latin typeface="Huawei Sans" panose="020C0503030203020204" pitchFamily="34" charset="0"/>
              </a:rPr>
              <a:t>This document is intended for...</a:t>
            </a:r>
          </a:p>
          <a:p>
            <a:pPr fontAlgn="ctr"/>
            <a:r>
              <a:rPr lang="en-US" dirty="0">
                <a:latin typeface="Huawei Sans" panose="020C0503030203020204" pitchFamily="34" charset="0"/>
              </a:rPr>
              <a:t>“””</a:t>
            </a:r>
          </a:p>
          <a:p>
            <a:pPr fontAlgn="ctr"/>
            <a:endParaRPr lang="en-US" altLang="zh-CN" dirty="0">
              <a:latin typeface="Huawei Sans" panose="020C0503030203020204" pitchFamily="34" charset="0"/>
            </a:endParaRPr>
          </a:p>
          <a:p>
            <a:pPr fontAlgn="ctr"/>
            <a:r>
              <a:rPr lang="en-US" dirty="0">
                <a:latin typeface="Huawei Sans" panose="020C0503030203020204" pitchFamily="34" charset="0"/>
              </a:rPr>
              <a:t>import time</a:t>
            </a:r>
          </a:p>
          <a:p>
            <a:pPr fontAlgn="ctr"/>
            <a:r>
              <a:rPr lang="en-US" dirty="0">
                <a:latin typeface="Huawei Sans" panose="020C0503030203020204" pitchFamily="34" charset="0"/>
              </a:rPr>
              <a:t>…</a:t>
            </a:r>
          </a:p>
        </p:txBody>
      </p:sp>
      <p:sp>
        <p:nvSpPr>
          <p:cNvPr id="7" name="文本框 6">
            <a:extLst>
              <a:ext uri="{FF2B5EF4-FFF2-40B4-BE49-F238E27FC236}">
                <a16:creationId xmlns="" xmlns:a16="http://schemas.microsoft.com/office/drawing/2014/main" id="{DDBAF73E-1F32-4087-AB40-9EF8B8BE157C}"/>
              </a:ext>
            </a:extLst>
          </p:cNvPr>
          <p:cNvSpPr txBox="1"/>
          <p:nvPr/>
        </p:nvSpPr>
        <p:spPr>
          <a:xfrm>
            <a:off x="1128815" y="3437682"/>
            <a:ext cx="4932937" cy="2862322"/>
          </a:xfrm>
          <a:prstGeom prst="rect">
            <a:avLst/>
          </a:prstGeom>
          <a:noFill/>
        </p:spPr>
        <p:txBody>
          <a:bodyPr wrap="square" rtlCol="0">
            <a:noAutofit/>
          </a:bodyPr>
          <a:lstStyle/>
          <a:p>
            <a:pPr algn="r" fontAlgn="ctr"/>
            <a:r>
              <a:rPr lang="en-US" dirty="0">
                <a:solidFill>
                  <a:srgbClr val="0070C0"/>
                </a:solidFill>
                <a:latin typeface="Huawei Sans" panose="020C0503030203020204" pitchFamily="34" charset="0"/>
              </a:rPr>
              <a:t>                Interpreter </a:t>
            </a:r>
            <a:r>
              <a:rPr lang="en-US" dirty="0" smtClean="0">
                <a:solidFill>
                  <a:srgbClr val="0070C0"/>
                </a:solidFill>
                <a:latin typeface="Huawei Sans" panose="020C0503030203020204" pitchFamily="34" charset="0"/>
              </a:rPr>
              <a:t>declaration   </a:t>
            </a:r>
            <a:r>
              <a:rPr lang="en-US" dirty="0">
                <a:solidFill>
                  <a:srgbClr val="0070C0"/>
                </a:solidFill>
                <a:latin typeface="Huawei Sans" panose="020C0503030203020204" pitchFamily="34" charset="0"/>
              </a:rPr>
              <a:t>--</a:t>
            </a:r>
          </a:p>
          <a:p>
            <a:pPr algn="r" fontAlgn="ctr"/>
            <a:r>
              <a:rPr lang="en-US" dirty="0">
                <a:solidFill>
                  <a:srgbClr val="0070C0"/>
                </a:solidFill>
                <a:latin typeface="Huawei Sans" panose="020C0503030203020204" pitchFamily="34" charset="0"/>
              </a:rPr>
              <a:t>             Encoding format declaration </a:t>
            </a:r>
            <a:r>
              <a:rPr lang="en-US" dirty="0" smtClean="0">
                <a:solidFill>
                  <a:srgbClr val="0070C0"/>
                </a:solidFill>
                <a:latin typeface="Huawei Sans" panose="020C0503030203020204" pitchFamily="34" charset="0"/>
              </a:rPr>
              <a:t>  --</a:t>
            </a:r>
            <a:endParaRPr lang="en-US" dirty="0">
              <a:solidFill>
                <a:srgbClr val="0070C0"/>
              </a:solidFill>
              <a:latin typeface="Huawei Sans" panose="020C0503030203020204" pitchFamily="34" charset="0"/>
            </a:endParaRPr>
          </a:p>
          <a:p>
            <a:pPr algn="r" fontAlgn="ctr"/>
            <a:endParaRPr lang="en-US" altLang="zh-CN" dirty="0">
              <a:solidFill>
                <a:srgbClr val="0070C0"/>
              </a:solidFill>
              <a:latin typeface="Huawei Sans" panose="020C0503030203020204" pitchFamily="34" charset="0"/>
            </a:endParaRPr>
          </a:p>
          <a:p>
            <a:pPr algn="r" fontAlgn="ctr"/>
            <a:r>
              <a:rPr lang="en-US" dirty="0">
                <a:solidFill>
                  <a:srgbClr val="0070C0"/>
                </a:solidFill>
                <a:latin typeface="Huawei Sans" panose="020C0503030203020204" pitchFamily="34" charset="0"/>
              </a:rPr>
              <a:t>Module comment or document </a:t>
            </a:r>
            <a:r>
              <a:rPr lang="en-US" dirty="0" smtClean="0">
                <a:solidFill>
                  <a:srgbClr val="0070C0"/>
                </a:solidFill>
                <a:latin typeface="Huawei Sans" panose="020C0503030203020204" pitchFamily="34" charset="0"/>
              </a:rPr>
              <a:t>string   </a:t>
            </a:r>
            <a:r>
              <a:rPr lang="en-US" dirty="0">
                <a:solidFill>
                  <a:srgbClr val="0070C0"/>
                </a:solidFill>
                <a:latin typeface="Huawei Sans" panose="020C0503030203020204" pitchFamily="34" charset="0"/>
              </a:rPr>
              <a:t>--</a:t>
            </a:r>
          </a:p>
          <a:p>
            <a:pPr algn="r" fontAlgn="ctr"/>
            <a:endParaRPr lang="en-US" altLang="zh-CN" dirty="0">
              <a:solidFill>
                <a:srgbClr val="0070C0"/>
              </a:solidFill>
              <a:latin typeface="Huawei Sans" panose="020C0503030203020204" pitchFamily="34" charset="0"/>
            </a:endParaRPr>
          </a:p>
          <a:p>
            <a:pPr algn="r" fontAlgn="ctr"/>
            <a:endParaRPr lang="en-US" altLang="zh-CN" dirty="0">
              <a:solidFill>
                <a:srgbClr val="0070C0"/>
              </a:solidFill>
              <a:latin typeface="Huawei Sans" panose="020C0503030203020204" pitchFamily="34" charset="0"/>
            </a:endParaRPr>
          </a:p>
          <a:p>
            <a:pPr algn="r" fontAlgn="ctr"/>
            <a:endParaRPr lang="en-US" altLang="zh-CN" dirty="0">
              <a:solidFill>
                <a:srgbClr val="0070C0"/>
              </a:solidFill>
              <a:latin typeface="Huawei Sans" panose="020C0503030203020204" pitchFamily="34" charset="0"/>
            </a:endParaRPr>
          </a:p>
          <a:p>
            <a:pPr algn="r" fontAlgn="ctr"/>
            <a:endParaRPr lang="en-US" altLang="zh-CN" dirty="0">
              <a:solidFill>
                <a:srgbClr val="0070C0"/>
              </a:solidFill>
              <a:latin typeface="Huawei Sans" panose="020C0503030203020204" pitchFamily="34" charset="0"/>
            </a:endParaRPr>
          </a:p>
          <a:p>
            <a:pPr algn="r" fontAlgn="ctr"/>
            <a:r>
              <a:rPr lang="en-US" dirty="0">
                <a:solidFill>
                  <a:srgbClr val="0070C0"/>
                </a:solidFill>
                <a:latin typeface="Huawei Sans" panose="020C0503030203020204" pitchFamily="34" charset="0"/>
              </a:rPr>
              <a:t>            Time when a module is </a:t>
            </a:r>
            <a:r>
              <a:rPr lang="en-US" dirty="0" smtClean="0">
                <a:solidFill>
                  <a:srgbClr val="0070C0"/>
                </a:solidFill>
                <a:latin typeface="Huawei Sans" panose="020C0503030203020204" pitchFamily="34" charset="0"/>
              </a:rPr>
              <a:t>imported   </a:t>
            </a:r>
            <a:r>
              <a:rPr lang="en-US" dirty="0">
                <a:solidFill>
                  <a:srgbClr val="0070C0"/>
                </a:solidFill>
                <a:latin typeface="Huawei Sans" panose="020C0503030203020204" pitchFamily="34" charset="0"/>
              </a:rPr>
              <a:t>--</a:t>
            </a:r>
          </a:p>
          <a:p>
            <a:pPr algn="r" fontAlgn="ctr"/>
            <a:r>
              <a:rPr lang="en-US" dirty="0">
                <a:solidFill>
                  <a:srgbClr val="0070C0"/>
                </a:solidFill>
                <a:latin typeface="Huawei Sans" panose="020C0503030203020204" pitchFamily="34" charset="0"/>
              </a:rPr>
              <a:t>            </a:t>
            </a:r>
            <a:r>
              <a:rPr lang="en-US" dirty="0" smtClean="0">
                <a:solidFill>
                  <a:srgbClr val="0070C0"/>
                </a:solidFill>
                <a:latin typeface="Huawei Sans" panose="020C0503030203020204" pitchFamily="34" charset="0"/>
              </a:rPr>
              <a:t> </a:t>
            </a:r>
            <a:r>
              <a:rPr lang="en-US" dirty="0">
                <a:solidFill>
                  <a:srgbClr val="0070C0"/>
                </a:solidFill>
                <a:latin typeface="Huawei Sans" panose="020C0503030203020204" pitchFamily="34" charset="0"/>
              </a:rPr>
              <a:t>Code is </a:t>
            </a:r>
            <a:r>
              <a:rPr lang="en-US" dirty="0" smtClean="0">
                <a:solidFill>
                  <a:srgbClr val="0070C0"/>
                </a:solidFill>
                <a:latin typeface="Huawei Sans" panose="020C0503030203020204" pitchFamily="34" charset="0"/>
              </a:rPr>
              <a:t>running   </a:t>
            </a:r>
            <a:r>
              <a:rPr lang="en-US" altLang="zh-CN" dirty="0" smtClean="0">
                <a:solidFill>
                  <a:srgbClr val="0070C0"/>
                </a:solidFill>
                <a:latin typeface="Huawei Sans" panose="020C0503030203020204" pitchFamily="34" charset="0"/>
              </a:rPr>
              <a:t>--</a:t>
            </a:r>
            <a:endParaRPr lang="en-US" altLang="zh-CN" dirty="0">
              <a:solidFill>
                <a:srgbClr val="0070C0"/>
              </a:solidFill>
              <a:latin typeface="Huawei Sans" panose="020C0503030203020204" pitchFamily="34" charset="0"/>
            </a:endParaRPr>
          </a:p>
          <a:p>
            <a:pPr algn="r" fontAlgn="ctr"/>
            <a:r>
              <a:rPr lang="en-US" dirty="0" smtClean="0">
                <a:solidFill>
                  <a:srgbClr val="0070C0"/>
                </a:solidFill>
                <a:latin typeface="Huawei Sans" panose="020C0503030203020204" pitchFamily="34" charset="0"/>
              </a:rPr>
              <a:t>       </a:t>
            </a:r>
            <a:endParaRPr lang="en-US" dirty="0">
              <a:solidFill>
                <a:srgbClr val="0070C0"/>
              </a:solidFill>
              <a:latin typeface="Huawei Sans" panose="020C0503030203020204" pitchFamily="34" charset="0"/>
            </a:endParaRPr>
          </a:p>
        </p:txBody>
      </p:sp>
    </p:spTree>
    <p:extLst>
      <p:ext uri="{BB962C8B-B14F-4D97-AF65-F5344CB8AC3E}">
        <p14:creationId xmlns:p14="http://schemas.microsoft.com/office/powerpoint/2010/main" val="5949132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sz="1600" dirty="0" smtClean="0"/>
              <a:t>A function is a block of organized, reusable code that is used to perform a single, related action. It can improve the modularity of the program and code utilization. The function is defined using the </a:t>
            </a:r>
            <a:r>
              <a:rPr lang="en-US" altLang="zh-CN" sz="1600" dirty="0" err="1" smtClean="0"/>
              <a:t>def</a:t>
            </a:r>
            <a:r>
              <a:rPr lang="en-US" altLang="zh-CN" sz="1600" dirty="0" smtClean="0"/>
              <a:t> keyword.</a:t>
            </a:r>
          </a:p>
          <a:p>
            <a:r>
              <a:rPr lang="en-US" altLang="zh-CN" sz="1600" dirty="0" smtClean="0"/>
              <a:t>A module is a saved Python file. Modules can contain definitions of functions, classes, and variables that can then be utilized in other Python programs. The only difference between a module and a regular Python program is that the module is used for importing by other programs. Therefore, a module usually does not have a main function.</a:t>
            </a:r>
          </a:p>
          <a:p>
            <a:endParaRPr lang="zh-CN" altLang="en-US" sz="1600" dirty="0"/>
          </a:p>
        </p:txBody>
      </p:sp>
      <p:sp>
        <p:nvSpPr>
          <p:cNvPr id="2" name="标题 1">
            <a:extLst>
              <a:ext uri="{FF2B5EF4-FFF2-40B4-BE49-F238E27FC236}">
                <a16:creationId xmlns="" xmlns:a16="http://schemas.microsoft.com/office/drawing/2014/main" id="{83390984-11AF-4BF0-A819-7FF6211B9E84}"/>
              </a:ext>
            </a:extLst>
          </p:cNvPr>
          <p:cNvSpPr>
            <a:spLocks noGrp="1"/>
          </p:cNvSpPr>
          <p:nvPr>
            <p:ph type="title"/>
          </p:nvPr>
        </p:nvSpPr>
        <p:spPr/>
        <p:txBody>
          <a:bodyPr/>
          <a:lstStyle/>
          <a:p>
            <a:r>
              <a:rPr lang="en-US" smtClean="0"/>
              <a:t>Python Functions and Modules</a:t>
            </a:r>
            <a:endParaRPr lang="en-US"/>
          </a:p>
        </p:txBody>
      </p:sp>
      <p:grpSp>
        <p:nvGrpSpPr>
          <p:cNvPr id="18" name="组合 17">
            <a:extLst>
              <a:ext uri="{FF2B5EF4-FFF2-40B4-BE49-F238E27FC236}">
                <a16:creationId xmlns="" xmlns:a16="http://schemas.microsoft.com/office/drawing/2014/main" id="{C6C897B5-B6B5-4AE7-8FB7-1BDE536DD7EE}"/>
              </a:ext>
            </a:extLst>
          </p:cNvPr>
          <p:cNvGrpSpPr/>
          <p:nvPr/>
        </p:nvGrpSpPr>
        <p:grpSpPr>
          <a:xfrm>
            <a:off x="2322466" y="5870477"/>
            <a:ext cx="3747712" cy="369332"/>
            <a:chOff x="1703146" y="5657674"/>
            <a:chExt cx="3379980" cy="369332"/>
          </a:xfrm>
        </p:grpSpPr>
        <p:sp>
          <p:nvSpPr>
            <p:cNvPr id="19" name="文本框 18">
              <a:extLst>
                <a:ext uri="{FF2B5EF4-FFF2-40B4-BE49-F238E27FC236}">
                  <a16:creationId xmlns="" xmlns:a16="http://schemas.microsoft.com/office/drawing/2014/main" id="{2B0AAEE5-F8D7-402A-8218-C7742BA4DDE7}"/>
                </a:ext>
              </a:extLst>
            </p:cNvPr>
            <p:cNvSpPr txBox="1"/>
            <p:nvPr/>
          </p:nvSpPr>
          <p:spPr>
            <a:xfrm>
              <a:off x="2025879" y="5657674"/>
              <a:ext cx="3057247" cy="369332"/>
            </a:xfrm>
            <a:prstGeom prst="rect">
              <a:avLst/>
            </a:prstGeom>
            <a:noFill/>
          </p:spPr>
          <p:txBody>
            <a:bodyPr wrap="square" rtlCol="0">
              <a:noAutofit/>
            </a:bodyPr>
            <a:lstStyle/>
            <a:p>
              <a:pPr fontAlgn="ctr"/>
              <a:r>
                <a:rPr lang="en-US" dirty="0" smtClean="0">
                  <a:latin typeface="Huawei Sans" panose="020C0503030203020204" pitchFamily="34" charset="0"/>
                </a:rPr>
                <a:t>Write a Python file (.</a:t>
              </a:r>
              <a:r>
                <a:rPr lang="en-US" dirty="0" err="1">
                  <a:latin typeface="Huawei Sans" panose="020C0503030203020204" pitchFamily="34" charset="0"/>
                </a:rPr>
                <a:t>py</a:t>
              </a:r>
              <a:r>
                <a:rPr lang="en-US" dirty="0">
                  <a:latin typeface="Huawei Sans" panose="020C0503030203020204" pitchFamily="34" charset="0"/>
                </a:rPr>
                <a:t>).</a:t>
              </a:r>
            </a:p>
          </p:txBody>
        </p:sp>
        <p:sp>
          <p:nvSpPr>
            <p:cNvPr id="21" name="Oval 4">
              <a:extLst>
                <a:ext uri="{FF2B5EF4-FFF2-40B4-BE49-F238E27FC236}">
                  <a16:creationId xmlns="" xmlns:a16="http://schemas.microsoft.com/office/drawing/2014/main" id="{F534CE0A-3DAD-4A0E-9C73-DFDDBA567A08}"/>
                </a:ext>
              </a:extLst>
            </p:cNvPr>
            <p:cNvSpPr>
              <a:spLocks noChangeAspect="1"/>
            </p:cNvSpPr>
            <p:nvPr/>
          </p:nvSpPr>
          <p:spPr>
            <a:xfrm>
              <a:off x="1703146" y="5694156"/>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sz="1400" b="1">
                  <a:solidFill>
                    <a:schemeClr val="bg1"/>
                  </a:solidFill>
                  <a:latin typeface="Huawei Sans" panose="020C0503030203020204" pitchFamily="34" charset="0"/>
                  <a:ea typeface="方正兰亭黑简体" panose="02000000000000000000" pitchFamily="2" charset="-122"/>
                </a:rPr>
                <a:t>1</a:t>
              </a:r>
            </a:p>
          </p:txBody>
        </p:sp>
      </p:grpSp>
      <p:grpSp>
        <p:nvGrpSpPr>
          <p:cNvPr id="24" name="组合 23">
            <a:extLst>
              <a:ext uri="{FF2B5EF4-FFF2-40B4-BE49-F238E27FC236}">
                <a16:creationId xmlns="" xmlns:a16="http://schemas.microsoft.com/office/drawing/2014/main" id="{4B5D14D1-4CDF-4B84-9240-A6A9FF35B3D0}"/>
              </a:ext>
            </a:extLst>
          </p:cNvPr>
          <p:cNvGrpSpPr/>
          <p:nvPr/>
        </p:nvGrpSpPr>
        <p:grpSpPr>
          <a:xfrm>
            <a:off x="6961959" y="3316567"/>
            <a:ext cx="3831226" cy="1234900"/>
            <a:chOff x="1838809" y="2964144"/>
            <a:chExt cx="4031836" cy="1234900"/>
          </a:xfrm>
        </p:grpSpPr>
        <p:sp>
          <p:nvSpPr>
            <p:cNvPr id="26" name="矩形 25">
              <a:extLst>
                <a:ext uri="{FF2B5EF4-FFF2-40B4-BE49-F238E27FC236}">
                  <a16:creationId xmlns="" xmlns:a16="http://schemas.microsoft.com/office/drawing/2014/main" id="{64CF6EE1-EF3F-4C9A-A2E6-38E4DF928FC2}"/>
                </a:ext>
              </a:extLst>
            </p:cNvPr>
            <p:cNvSpPr/>
            <p:nvPr/>
          </p:nvSpPr>
          <p:spPr>
            <a:xfrm>
              <a:off x="1838809" y="2964144"/>
              <a:ext cx="3413228" cy="1234900"/>
            </a:xfrm>
            <a:prstGeom prst="rect">
              <a:avLst/>
            </a:prstGeom>
            <a:solidFill>
              <a:srgbClr val="FFFFCC"/>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ndParaRPr>
            </a:p>
          </p:txBody>
        </p:sp>
        <p:sp>
          <p:nvSpPr>
            <p:cNvPr id="32" name="文本框 31">
              <a:extLst>
                <a:ext uri="{FF2B5EF4-FFF2-40B4-BE49-F238E27FC236}">
                  <a16:creationId xmlns="" xmlns:a16="http://schemas.microsoft.com/office/drawing/2014/main" id="{680D5674-1B4B-4668-B47F-7D2712E24DC8}"/>
                </a:ext>
              </a:extLst>
            </p:cNvPr>
            <p:cNvSpPr txBox="1"/>
            <p:nvPr/>
          </p:nvSpPr>
          <p:spPr>
            <a:xfrm>
              <a:off x="1852257" y="2978503"/>
              <a:ext cx="1799912" cy="369332"/>
            </a:xfrm>
            <a:prstGeom prst="rect">
              <a:avLst/>
            </a:prstGeom>
            <a:solidFill>
              <a:srgbClr val="FFC000"/>
            </a:solidFill>
          </p:spPr>
          <p:txBody>
            <a:bodyPr wrap="square" rtlCol="0">
              <a:noAutofit/>
            </a:bodyPr>
            <a:lstStyle/>
            <a:p>
              <a:pPr fontAlgn="ctr"/>
              <a:r>
                <a:rPr lang="en-US">
                  <a:latin typeface="Huawei Sans" panose="020C0503030203020204" pitchFamily="34" charset="0"/>
                </a:rPr>
                <a:t>test.py</a:t>
              </a:r>
            </a:p>
          </p:txBody>
        </p:sp>
        <p:sp>
          <p:nvSpPr>
            <p:cNvPr id="33" name="文本框 32">
              <a:extLst>
                <a:ext uri="{FF2B5EF4-FFF2-40B4-BE49-F238E27FC236}">
                  <a16:creationId xmlns="" xmlns:a16="http://schemas.microsoft.com/office/drawing/2014/main" id="{A445D080-3E57-42CC-8715-7E2D410DD19F}"/>
                </a:ext>
              </a:extLst>
            </p:cNvPr>
            <p:cNvSpPr txBox="1"/>
            <p:nvPr/>
          </p:nvSpPr>
          <p:spPr>
            <a:xfrm>
              <a:off x="1863185" y="3368047"/>
              <a:ext cx="4007460" cy="830997"/>
            </a:xfrm>
            <a:prstGeom prst="rect">
              <a:avLst/>
            </a:prstGeom>
            <a:noFill/>
          </p:spPr>
          <p:txBody>
            <a:bodyPr wrap="square" rtlCol="0">
              <a:noAutofit/>
            </a:bodyPr>
            <a:lstStyle/>
            <a:p>
              <a:pPr fontAlgn="ctr"/>
              <a:r>
                <a:rPr lang="en-US" sz="1600" dirty="0">
                  <a:latin typeface="Huawei Sans" panose="020C0503030203020204" pitchFamily="34" charset="0"/>
                </a:rPr>
                <a:t>import </a:t>
              </a:r>
              <a:r>
                <a:rPr lang="en-US" sz="1600" dirty="0">
                  <a:solidFill>
                    <a:srgbClr val="0070C0"/>
                  </a:solidFill>
                  <a:latin typeface="Huawei Sans" panose="020C0503030203020204" pitchFamily="34" charset="0"/>
                </a:rPr>
                <a:t>demo #Import a module.</a:t>
              </a:r>
            </a:p>
            <a:p>
              <a:pPr fontAlgn="ctr"/>
              <a:endParaRPr lang="en-US" altLang="zh-CN" sz="1600" dirty="0">
                <a:latin typeface="Huawei Sans" panose="020C0503030203020204" pitchFamily="34" charset="0"/>
              </a:endParaRPr>
            </a:p>
            <a:p>
              <a:pPr fontAlgn="ctr"/>
              <a:r>
                <a:rPr lang="en-US" sz="1600" dirty="0" err="1">
                  <a:solidFill>
                    <a:srgbClr val="C00000"/>
                  </a:solidFill>
                  <a:latin typeface="Huawei Sans" panose="020C0503030203020204" pitchFamily="34" charset="0"/>
                </a:rPr>
                <a:t>demo.sit</a:t>
              </a:r>
              <a:r>
                <a:rPr lang="en-US" sz="1600" dirty="0" smtClean="0">
                  <a:solidFill>
                    <a:srgbClr val="C00000"/>
                  </a:solidFill>
                  <a:latin typeface="Huawei Sans" panose="020C0503030203020204" pitchFamily="34" charset="0"/>
                </a:rPr>
                <a:t>()     #Call a function.</a:t>
              </a:r>
              <a:endParaRPr lang="en-US" sz="1600" dirty="0">
                <a:solidFill>
                  <a:srgbClr val="C00000"/>
                </a:solidFill>
                <a:latin typeface="Huawei Sans" panose="020C0503030203020204" pitchFamily="34" charset="0"/>
              </a:endParaRPr>
            </a:p>
          </p:txBody>
        </p:sp>
      </p:grpSp>
      <p:grpSp>
        <p:nvGrpSpPr>
          <p:cNvPr id="34" name="组合 33">
            <a:extLst>
              <a:ext uri="{FF2B5EF4-FFF2-40B4-BE49-F238E27FC236}">
                <a16:creationId xmlns="" xmlns:a16="http://schemas.microsoft.com/office/drawing/2014/main" id="{75BEC2E4-F0CB-4A8E-ABDA-92B26D35FD9A}"/>
              </a:ext>
            </a:extLst>
          </p:cNvPr>
          <p:cNvGrpSpPr/>
          <p:nvPr/>
        </p:nvGrpSpPr>
        <p:grpSpPr>
          <a:xfrm>
            <a:off x="7013350" y="5893484"/>
            <a:ext cx="2949800" cy="369332"/>
            <a:chOff x="8778752" y="5921773"/>
            <a:chExt cx="2949800" cy="369332"/>
          </a:xfrm>
        </p:grpSpPr>
        <p:sp>
          <p:nvSpPr>
            <p:cNvPr id="35" name="文本框 34">
              <a:extLst>
                <a:ext uri="{FF2B5EF4-FFF2-40B4-BE49-F238E27FC236}">
                  <a16:creationId xmlns="" xmlns:a16="http://schemas.microsoft.com/office/drawing/2014/main" id="{719FB892-44CD-4872-8E84-4BD7A7DFCDA8}"/>
                </a:ext>
              </a:extLst>
            </p:cNvPr>
            <p:cNvSpPr txBox="1"/>
            <p:nvPr/>
          </p:nvSpPr>
          <p:spPr>
            <a:xfrm>
              <a:off x="9101485" y="5921773"/>
              <a:ext cx="2627067" cy="369332"/>
            </a:xfrm>
            <a:prstGeom prst="rect">
              <a:avLst/>
            </a:prstGeom>
            <a:noFill/>
          </p:spPr>
          <p:txBody>
            <a:bodyPr wrap="square" rtlCol="0">
              <a:noAutofit/>
            </a:bodyPr>
            <a:lstStyle/>
            <a:p>
              <a:pPr fontAlgn="ctr"/>
              <a:r>
                <a:rPr lang="en-US" dirty="0" smtClean="0">
                  <a:latin typeface="Huawei Sans" panose="020C0503030203020204" pitchFamily="34" charset="0"/>
                </a:rPr>
                <a:t>Import a module.</a:t>
              </a:r>
              <a:endParaRPr lang="en-US" dirty="0">
                <a:latin typeface="Huawei Sans" panose="020C0503030203020204" pitchFamily="34" charset="0"/>
              </a:endParaRPr>
            </a:p>
          </p:txBody>
        </p:sp>
        <p:sp>
          <p:nvSpPr>
            <p:cNvPr id="36" name="Oval 4">
              <a:extLst>
                <a:ext uri="{FF2B5EF4-FFF2-40B4-BE49-F238E27FC236}">
                  <a16:creationId xmlns="" xmlns:a16="http://schemas.microsoft.com/office/drawing/2014/main" id="{4FD8C827-91AD-41C2-A9BE-FC7CE9E1CE69}"/>
                </a:ext>
              </a:extLst>
            </p:cNvPr>
            <p:cNvSpPr>
              <a:spLocks noChangeAspect="1"/>
            </p:cNvSpPr>
            <p:nvPr/>
          </p:nvSpPr>
          <p:spPr>
            <a:xfrm>
              <a:off x="8778752" y="5958255"/>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sz="1400" b="1">
                  <a:solidFill>
                    <a:schemeClr val="bg1"/>
                  </a:solidFill>
                  <a:latin typeface="Huawei Sans" panose="020C0503030203020204" pitchFamily="34" charset="0"/>
                  <a:ea typeface="方正兰亭黑简体" panose="02000000000000000000" pitchFamily="2" charset="-122"/>
                </a:rPr>
                <a:t>2</a:t>
              </a:r>
            </a:p>
          </p:txBody>
        </p:sp>
      </p:grpSp>
      <p:sp>
        <p:nvSpPr>
          <p:cNvPr id="37" name="文本框 36">
            <a:extLst>
              <a:ext uri="{FF2B5EF4-FFF2-40B4-BE49-F238E27FC236}">
                <a16:creationId xmlns="" xmlns:a16="http://schemas.microsoft.com/office/drawing/2014/main" id="{49233722-49DF-4053-9F11-C7B822C8FC0D}"/>
              </a:ext>
            </a:extLst>
          </p:cNvPr>
          <p:cNvSpPr txBox="1"/>
          <p:nvPr/>
        </p:nvSpPr>
        <p:spPr>
          <a:xfrm>
            <a:off x="6931842" y="4686889"/>
            <a:ext cx="2097858" cy="369332"/>
          </a:xfrm>
          <a:prstGeom prst="rect">
            <a:avLst/>
          </a:prstGeom>
          <a:noFill/>
        </p:spPr>
        <p:txBody>
          <a:bodyPr wrap="square" rtlCol="0">
            <a:noAutofit/>
          </a:bodyPr>
          <a:lstStyle/>
          <a:p>
            <a:pPr fontAlgn="ctr"/>
            <a:r>
              <a:rPr lang="en-US" dirty="0">
                <a:solidFill>
                  <a:srgbClr val="00B0F0"/>
                </a:solidFill>
                <a:latin typeface="Huawei Sans" panose="020C0503030203020204" pitchFamily="34" charset="0"/>
              </a:rPr>
              <a:t>Execution result:</a:t>
            </a:r>
          </a:p>
        </p:txBody>
      </p:sp>
      <p:sp>
        <p:nvSpPr>
          <p:cNvPr id="38" name="文本框 37">
            <a:extLst>
              <a:ext uri="{FF2B5EF4-FFF2-40B4-BE49-F238E27FC236}">
                <a16:creationId xmlns="" xmlns:a16="http://schemas.microsoft.com/office/drawing/2014/main" id="{1CFA8698-F007-4137-BAD5-1A82C963661A}"/>
              </a:ext>
            </a:extLst>
          </p:cNvPr>
          <p:cNvSpPr txBox="1"/>
          <p:nvPr/>
        </p:nvSpPr>
        <p:spPr>
          <a:xfrm>
            <a:off x="7013350" y="5120110"/>
            <a:ext cx="2178472" cy="584775"/>
          </a:xfrm>
          <a:prstGeom prst="rect">
            <a:avLst/>
          </a:prstGeom>
          <a:solidFill>
            <a:srgbClr val="F4FBFE"/>
          </a:solidFill>
          <a:ln>
            <a:solidFill>
              <a:srgbClr val="00B0F0"/>
            </a:solidFill>
          </a:ln>
        </p:spPr>
        <p:txBody>
          <a:bodyPr wrap="square" rtlCol="0">
            <a:noAutofit/>
          </a:bodyPr>
          <a:lstStyle>
            <a:defPPr>
              <a:defRPr lang="en-US"/>
            </a:defPPr>
            <a:lvl1pPr>
              <a:defRPr sz="1600"/>
            </a:lvl1pPr>
          </a:lstStyle>
          <a:p>
            <a:pPr fontAlgn="ctr"/>
            <a:r>
              <a:rPr lang="en-US">
                <a:latin typeface="Huawei Sans" panose="020C0503030203020204" pitchFamily="34" charset="0"/>
              </a:rPr>
              <a:t>A dog is now sitting.</a:t>
            </a:r>
          </a:p>
          <a:p>
            <a:pPr fontAlgn="ctr"/>
            <a:r>
              <a:rPr lang="en-US">
                <a:latin typeface="Huawei Sans" panose="020C0503030203020204" pitchFamily="34" charset="0"/>
              </a:rPr>
              <a:t>A dog is now sitting.</a:t>
            </a:r>
          </a:p>
        </p:txBody>
      </p:sp>
      <p:grpSp>
        <p:nvGrpSpPr>
          <p:cNvPr id="39" name="组合 38">
            <a:extLst>
              <a:ext uri="{FF2B5EF4-FFF2-40B4-BE49-F238E27FC236}">
                <a16:creationId xmlns="" xmlns:a16="http://schemas.microsoft.com/office/drawing/2014/main" id="{B94CCFD9-1DA1-4E0B-B181-3E5F0A17E4F7}"/>
              </a:ext>
            </a:extLst>
          </p:cNvPr>
          <p:cNvGrpSpPr/>
          <p:nvPr/>
        </p:nvGrpSpPr>
        <p:grpSpPr>
          <a:xfrm>
            <a:off x="2158259" y="3311876"/>
            <a:ext cx="3911919" cy="2338926"/>
            <a:chOff x="1491759" y="2852739"/>
            <a:chExt cx="3911919" cy="2338926"/>
          </a:xfrm>
        </p:grpSpPr>
        <p:grpSp>
          <p:nvGrpSpPr>
            <p:cNvPr id="40" name="组合 39">
              <a:extLst>
                <a:ext uri="{FF2B5EF4-FFF2-40B4-BE49-F238E27FC236}">
                  <a16:creationId xmlns="" xmlns:a16="http://schemas.microsoft.com/office/drawing/2014/main" id="{08A4D89E-B942-43BB-BE8A-AD568CCCE7FF}"/>
                </a:ext>
              </a:extLst>
            </p:cNvPr>
            <p:cNvGrpSpPr/>
            <p:nvPr/>
          </p:nvGrpSpPr>
          <p:grpSpPr>
            <a:xfrm>
              <a:off x="1577445" y="2852739"/>
              <a:ext cx="3826233" cy="2338926"/>
              <a:chOff x="523635" y="3627099"/>
              <a:chExt cx="3826233" cy="2338926"/>
            </a:xfrm>
          </p:grpSpPr>
          <p:grpSp>
            <p:nvGrpSpPr>
              <p:cNvPr id="42" name="组合 41">
                <a:extLst>
                  <a:ext uri="{FF2B5EF4-FFF2-40B4-BE49-F238E27FC236}">
                    <a16:creationId xmlns="" xmlns:a16="http://schemas.microsoft.com/office/drawing/2014/main" id="{62EC8F17-3A5E-4264-BC08-8FF423854EA6}"/>
                  </a:ext>
                </a:extLst>
              </p:cNvPr>
              <p:cNvGrpSpPr/>
              <p:nvPr/>
            </p:nvGrpSpPr>
            <p:grpSpPr>
              <a:xfrm>
                <a:off x="523635" y="3627099"/>
                <a:ext cx="3826233" cy="1478636"/>
                <a:chOff x="1838811" y="2964145"/>
                <a:chExt cx="3659454" cy="1478636"/>
              </a:xfrm>
            </p:grpSpPr>
            <p:sp>
              <p:nvSpPr>
                <p:cNvPr id="44" name="矩形 43">
                  <a:extLst>
                    <a:ext uri="{FF2B5EF4-FFF2-40B4-BE49-F238E27FC236}">
                      <a16:creationId xmlns="" xmlns:a16="http://schemas.microsoft.com/office/drawing/2014/main" id="{2C855C2D-6F25-4FBF-A944-0072B425D3F3}"/>
                    </a:ext>
                  </a:extLst>
                </p:cNvPr>
                <p:cNvSpPr/>
                <p:nvPr/>
              </p:nvSpPr>
              <p:spPr>
                <a:xfrm>
                  <a:off x="1838811" y="2964145"/>
                  <a:ext cx="2926032" cy="1459343"/>
                </a:xfrm>
                <a:prstGeom prst="rect">
                  <a:avLst/>
                </a:prstGeom>
                <a:solidFill>
                  <a:srgbClr val="FFFFCC"/>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ndParaRPr>
                </a:p>
              </p:txBody>
            </p:sp>
            <p:sp>
              <p:nvSpPr>
                <p:cNvPr id="45" name="文本框 44">
                  <a:extLst>
                    <a:ext uri="{FF2B5EF4-FFF2-40B4-BE49-F238E27FC236}">
                      <a16:creationId xmlns="" xmlns:a16="http://schemas.microsoft.com/office/drawing/2014/main" id="{3278740E-A9D4-43F5-B73F-C936DDD8EE87}"/>
                    </a:ext>
                  </a:extLst>
                </p:cNvPr>
                <p:cNvSpPr txBox="1"/>
                <p:nvPr/>
              </p:nvSpPr>
              <p:spPr>
                <a:xfrm>
                  <a:off x="1852257" y="2978503"/>
                  <a:ext cx="1799912" cy="369332"/>
                </a:xfrm>
                <a:prstGeom prst="rect">
                  <a:avLst/>
                </a:prstGeom>
                <a:solidFill>
                  <a:srgbClr val="FFC000"/>
                </a:solidFill>
              </p:spPr>
              <p:txBody>
                <a:bodyPr wrap="square" rtlCol="0">
                  <a:noAutofit/>
                </a:bodyPr>
                <a:lstStyle/>
                <a:p>
                  <a:pPr fontAlgn="ctr"/>
                  <a:r>
                    <a:rPr lang="en-US" dirty="0">
                      <a:solidFill>
                        <a:srgbClr val="0070C0"/>
                      </a:solidFill>
                      <a:latin typeface="Huawei Sans" panose="020C0503030203020204" pitchFamily="34" charset="0"/>
                    </a:rPr>
                    <a:t>demo</a:t>
                  </a:r>
                  <a:r>
                    <a:rPr lang="en-US" dirty="0">
                      <a:latin typeface="Huawei Sans" panose="020C0503030203020204" pitchFamily="34" charset="0"/>
                    </a:rPr>
                    <a:t>.py</a:t>
                  </a:r>
                </a:p>
              </p:txBody>
            </p:sp>
            <p:sp>
              <p:nvSpPr>
                <p:cNvPr id="46" name="文本框 45">
                  <a:extLst>
                    <a:ext uri="{FF2B5EF4-FFF2-40B4-BE49-F238E27FC236}">
                      <a16:creationId xmlns="" xmlns:a16="http://schemas.microsoft.com/office/drawing/2014/main" id="{6C51859B-012E-4072-BE20-A2F22ED58541}"/>
                    </a:ext>
                  </a:extLst>
                </p:cNvPr>
                <p:cNvSpPr txBox="1"/>
                <p:nvPr/>
              </p:nvSpPr>
              <p:spPr>
                <a:xfrm>
                  <a:off x="1860266" y="3365563"/>
                  <a:ext cx="3637999" cy="1077218"/>
                </a:xfrm>
                <a:prstGeom prst="rect">
                  <a:avLst/>
                </a:prstGeom>
                <a:noFill/>
              </p:spPr>
              <p:txBody>
                <a:bodyPr wrap="square" rtlCol="0">
                  <a:noAutofit/>
                </a:bodyPr>
                <a:lstStyle/>
                <a:p>
                  <a:pPr fontAlgn="ctr"/>
                  <a:r>
                    <a:rPr lang="en-US" sz="1600" dirty="0" err="1">
                      <a:solidFill>
                        <a:srgbClr val="C00000"/>
                      </a:solidFill>
                      <a:latin typeface="Huawei Sans" panose="020C0503030203020204" pitchFamily="34" charset="0"/>
                    </a:rPr>
                    <a:t>def</a:t>
                  </a:r>
                  <a:r>
                    <a:rPr lang="en-US" sz="1600" dirty="0">
                      <a:solidFill>
                        <a:srgbClr val="C00000"/>
                      </a:solidFill>
                      <a:latin typeface="Huawei Sans" panose="020C0503030203020204" pitchFamily="34" charset="0"/>
                    </a:rPr>
                    <a:t> sit(): #Define a function.</a:t>
                  </a:r>
                </a:p>
                <a:p>
                  <a:pPr fontAlgn="ctr"/>
                  <a:r>
                    <a:rPr lang="en-US" sz="1600" dirty="0">
                      <a:solidFill>
                        <a:srgbClr val="C00000"/>
                      </a:solidFill>
                      <a:latin typeface="Huawei Sans" panose="020C0503030203020204" pitchFamily="34" charset="0"/>
                    </a:rPr>
                    <a:t>    </a:t>
                  </a:r>
                  <a:r>
                    <a:rPr lang="en-US" sz="1600" dirty="0">
                      <a:latin typeface="Huawei Sans" panose="020C0503030203020204" pitchFamily="34" charset="0"/>
                    </a:rPr>
                    <a:t>print ('A dog is now sitting’)</a:t>
                  </a:r>
                </a:p>
                <a:p>
                  <a:pPr fontAlgn="ctr"/>
                  <a:endParaRPr lang="en-US" altLang="zh-CN" sz="1600" dirty="0">
                    <a:latin typeface="Huawei Sans" panose="020C0503030203020204" pitchFamily="34" charset="0"/>
                  </a:endParaRPr>
                </a:p>
                <a:p>
                  <a:pPr fontAlgn="ctr"/>
                  <a:r>
                    <a:rPr lang="en-US" sz="1600" dirty="0">
                      <a:latin typeface="Huawei Sans" panose="020C0503030203020204" pitchFamily="34" charset="0"/>
                    </a:rPr>
                    <a:t>sit() </a:t>
                  </a:r>
                  <a:r>
                    <a:rPr lang="en-US" sz="1600" dirty="0" smtClean="0">
                      <a:latin typeface="Huawei Sans" panose="020C0503030203020204" pitchFamily="34" charset="0"/>
                    </a:rPr>
                    <a:t>#Call a function.</a:t>
                  </a:r>
                  <a:endParaRPr lang="en-US" sz="1600" dirty="0">
                    <a:latin typeface="Huawei Sans" panose="020C0503030203020204" pitchFamily="34" charset="0"/>
                  </a:endParaRPr>
                </a:p>
              </p:txBody>
            </p:sp>
          </p:grpSp>
          <p:sp>
            <p:nvSpPr>
              <p:cNvPr id="43" name="文本框 42">
                <a:extLst>
                  <a:ext uri="{FF2B5EF4-FFF2-40B4-BE49-F238E27FC236}">
                    <a16:creationId xmlns="" xmlns:a16="http://schemas.microsoft.com/office/drawing/2014/main" id="{C92D53E2-E0EE-43C7-BA36-8454A0EC8A08}"/>
                  </a:ext>
                </a:extLst>
              </p:cNvPr>
              <p:cNvSpPr txBox="1"/>
              <p:nvPr/>
            </p:nvSpPr>
            <p:spPr>
              <a:xfrm>
                <a:off x="537694" y="5627471"/>
                <a:ext cx="2313996" cy="338554"/>
              </a:xfrm>
              <a:prstGeom prst="rect">
                <a:avLst/>
              </a:prstGeom>
              <a:solidFill>
                <a:srgbClr val="F4FBFE"/>
              </a:solidFill>
              <a:ln>
                <a:solidFill>
                  <a:srgbClr val="00B0F0"/>
                </a:solidFill>
              </a:ln>
            </p:spPr>
            <p:txBody>
              <a:bodyPr wrap="square" rtlCol="0">
                <a:noAutofit/>
              </a:bodyPr>
              <a:lstStyle>
                <a:defPPr>
                  <a:defRPr lang="en-US"/>
                </a:defPPr>
              </a:lstStyle>
              <a:p>
                <a:pPr fontAlgn="ctr"/>
                <a:r>
                  <a:rPr lang="en-US" sz="1600" dirty="0">
                    <a:latin typeface="Huawei Sans" panose="020C0503030203020204" pitchFamily="34" charset="0"/>
                  </a:rPr>
                  <a:t>A dog is now sitting.</a:t>
                </a:r>
              </a:p>
            </p:txBody>
          </p:sp>
        </p:grpSp>
        <p:sp>
          <p:nvSpPr>
            <p:cNvPr id="41" name="文本框 40">
              <a:extLst>
                <a:ext uri="{FF2B5EF4-FFF2-40B4-BE49-F238E27FC236}">
                  <a16:creationId xmlns="" xmlns:a16="http://schemas.microsoft.com/office/drawing/2014/main" id="{F59881D1-0997-46B1-984E-70C6E7AB623E}"/>
                </a:ext>
              </a:extLst>
            </p:cNvPr>
            <p:cNvSpPr txBox="1"/>
            <p:nvPr/>
          </p:nvSpPr>
          <p:spPr>
            <a:xfrm>
              <a:off x="1491759" y="4382101"/>
              <a:ext cx="1981688" cy="369332"/>
            </a:xfrm>
            <a:prstGeom prst="rect">
              <a:avLst/>
            </a:prstGeom>
            <a:noFill/>
          </p:spPr>
          <p:txBody>
            <a:bodyPr wrap="square" rtlCol="0">
              <a:noAutofit/>
            </a:bodyPr>
            <a:lstStyle/>
            <a:p>
              <a:pPr fontAlgn="ctr"/>
              <a:r>
                <a:rPr lang="en-US" dirty="0">
                  <a:solidFill>
                    <a:srgbClr val="00B0F0"/>
                  </a:solidFill>
                  <a:latin typeface="Huawei Sans" panose="020C0503030203020204" pitchFamily="34" charset="0"/>
                </a:rPr>
                <a:t>Execution result:</a:t>
              </a:r>
            </a:p>
          </p:txBody>
        </p:sp>
      </p:grpSp>
    </p:spTree>
    <p:extLst>
      <p:ext uri="{BB962C8B-B14F-4D97-AF65-F5344CB8AC3E}">
        <p14:creationId xmlns:p14="http://schemas.microsoft.com/office/powerpoint/2010/main" val="31916995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en-US" altLang="zh-CN" sz="1800" dirty="0" smtClean="0"/>
              <a:t>A class is a collection of properties and methods that are the same. The class keyword is used to define a class.</a:t>
            </a:r>
          </a:p>
          <a:p>
            <a:r>
              <a:rPr lang="en-US" altLang="zh-CN" sz="1800" dirty="0" smtClean="0"/>
              <a:t>The function of an instantiated class is called a method. When you define a method, a class must carry the </a:t>
            </a:r>
            <a:r>
              <a:rPr lang="en-US" altLang="zh-CN" sz="1800" b="1" dirty="0" smtClean="0"/>
              <a:t>self </a:t>
            </a:r>
            <a:r>
              <a:rPr lang="en-US" altLang="zh-CN" sz="1800" dirty="0" smtClean="0"/>
              <a:t>keyword, which indicates the instance of the class.</a:t>
            </a:r>
          </a:p>
          <a:p>
            <a:endParaRPr lang="zh-CN" altLang="en-US" sz="1800" dirty="0" smtClean="0"/>
          </a:p>
          <a:p>
            <a:endParaRPr lang="zh-CN" altLang="en-US" sz="1800" dirty="0"/>
          </a:p>
        </p:txBody>
      </p:sp>
      <p:sp>
        <p:nvSpPr>
          <p:cNvPr id="2" name="标题 1">
            <a:extLst>
              <a:ext uri="{FF2B5EF4-FFF2-40B4-BE49-F238E27FC236}">
                <a16:creationId xmlns="" xmlns:a16="http://schemas.microsoft.com/office/drawing/2014/main" id="{83390984-11AF-4BF0-A819-7FF6211B9E84}"/>
              </a:ext>
            </a:extLst>
          </p:cNvPr>
          <p:cNvSpPr>
            <a:spLocks noGrp="1"/>
          </p:cNvSpPr>
          <p:nvPr>
            <p:ph type="title"/>
          </p:nvPr>
        </p:nvSpPr>
        <p:spPr/>
        <p:txBody>
          <a:bodyPr/>
          <a:lstStyle/>
          <a:p>
            <a:r>
              <a:rPr lang="en-US" smtClean="0"/>
              <a:t>Python Classes and Methods</a:t>
            </a:r>
            <a:endParaRPr lang="en-US"/>
          </a:p>
        </p:txBody>
      </p:sp>
      <p:grpSp>
        <p:nvGrpSpPr>
          <p:cNvPr id="21" name="组合 20">
            <a:extLst>
              <a:ext uri="{FF2B5EF4-FFF2-40B4-BE49-F238E27FC236}">
                <a16:creationId xmlns="" xmlns:a16="http://schemas.microsoft.com/office/drawing/2014/main" id="{EDA21463-C64D-4BE7-A9E6-DB45CEA24C72}"/>
              </a:ext>
            </a:extLst>
          </p:cNvPr>
          <p:cNvGrpSpPr/>
          <p:nvPr/>
        </p:nvGrpSpPr>
        <p:grpSpPr>
          <a:xfrm>
            <a:off x="1387933" y="2962596"/>
            <a:ext cx="5045528" cy="2203232"/>
            <a:chOff x="1838809" y="2964145"/>
            <a:chExt cx="4653575" cy="2203232"/>
          </a:xfrm>
        </p:grpSpPr>
        <p:sp>
          <p:nvSpPr>
            <p:cNvPr id="24" name="矩形 23">
              <a:extLst>
                <a:ext uri="{FF2B5EF4-FFF2-40B4-BE49-F238E27FC236}">
                  <a16:creationId xmlns="" xmlns:a16="http://schemas.microsoft.com/office/drawing/2014/main" id="{DDD8CD4B-67B0-4E80-9FA6-06FE4F996370}"/>
                </a:ext>
              </a:extLst>
            </p:cNvPr>
            <p:cNvSpPr/>
            <p:nvPr/>
          </p:nvSpPr>
          <p:spPr>
            <a:xfrm>
              <a:off x="1838809" y="2964145"/>
              <a:ext cx="4305596" cy="2203232"/>
            </a:xfrm>
            <a:prstGeom prst="rect">
              <a:avLst/>
            </a:prstGeom>
            <a:solidFill>
              <a:srgbClr val="FFFFCC"/>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200">
                <a:latin typeface="Huawei Sans" panose="020C0503030203020204" pitchFamily="34" charset="0"/>
              </a:endParaRPr>
            </a:p>
          </p:txBody>
        </p:sp>
        <p:sp>
          <p:nvSpPr>
            <p:cNvPr id="25" name="文本框 24">
              <a:extLst>
                <a:ext uri="{FF2B5EF4-FFF2-40B4-BE49-F238E27FC236}">
                  <a16:creationId xmlns="" xmlns:a16="http://schemas.microsoft.com/office/drawing/2014/main" id="{342D9BF8-3340-4FF3-B045-AEAE43FD6E68}"/>
                </a:ext>
              </a:extLst>
            </p:cNvPr>
            <p:cNvSpPr txBox="1"/>
            <p:nvPr/>
          </p:nvSpPr>
          <p:spPr>
            <a:xfrm>
              <a:off x="1852257" y="2978503"/>
              <a:ext cx="1799912" cy="276999"/>
            </a:xfrm>
            <a:prstGeom prst="rect">
              <a:avLst/>
            </a:prstGeom>
            <a:solidFill>
              <a:srgbClr val="FFC000"/>
            </a:solidFill>
          </p:spPr>
          <p:txBody>
            <a:bodyPr wrap="square" rtlCol="0">
              <a:noAutofit/>
            </a:bodyPr>
            <a:lstStyle/>
            <a:p>
              <a:pPr fontAlgn="ctr"/>
              <a:r>
                <a:rPr lang="en-US" sz="1200">
                  <a:latin typeface="Huawei Sans" panose="020C0503030203020204" pitchFamily="34" charset="0"/>
                </a:rPr>
                <a:t>demo.py</a:t>
              </a:r>
            </a:p>
          </p:txBody>
        </p:sp>
        <p:sp>
          <p:nvSpPr>
            <p:cNvPr id="26" name="文本框 25">
              <a:extLst>
                <a:ext uri="{FF2B5EF4-FFF2-40B4-BE49-F238E27FC236}">
                  <a16:creationId xmlns="" xmlns:a16="http://schemas.microsoft.com/office/drawing/2014/main" id="{2E1EE8A2-DB4F-48F4-A00F-E4E9D6A0AD00}"/>
                </a:ext>
              </a:extLst>
            </p:cNvPr>
            <p:cNvSpPr txBox="1"/>
            <p:nvPr/>
          </p:nvSpPr>
          <p:spPr>
            <a:xfrm>
              <a:off x="1838809" y="3351495"/>
              <a:ext cx="4653575" cy="1569660"/>
            </a:xfrm>
            <a:prstGeom prst="rect">
              <a:avLst/>
            </a:prstGeom>
            <a:noFill/>
          </p:spPr>
          <p:txBody>
            <a:bodyPr wrap="square" rtlCol="0">
              <a:noAutofit/>
            </a:bodyPr>
            <a:lstStyle/>
            <a:p>
              <a:pPr fontAlgn="ctr"/>
              <a:r>
                <a:rPr lang="en-US" sz="1200" dirty="0">
                  <a:solidFill>
                    <a:srgbClr val="C00000"/>
                  </a:solidFill>
                  <a:latin typeface="Huawei Sans" panose="020C0503030203020204" pitchFamily="34" charset="0"/>
                </a:rPr>
                <a:t>class Dog(): #Define a class.</a:t>
              </a:r>
            </a:p>
            <a:p>
              <a:pPr fontAlgn="ctr"/>
              <a:r>
                <a:rPr lang="en-US" sz="1200" dirty="0">
                  <a:latin typeface="Huawei Sans" panose="020C0503030203020204" pitchFamily="34" charset="0"/>
                </a:rPr>
                <a:t>    </a:t>
              </a:r>
              <a:r>
                <a:rPr lang="en-US" sz="1200" dirty="0" err="1">
                  <a:solidFill>
                    <a:srgbClr val="00B050"/>
                  </a:solidFill>
                  <a:latin typeface="Huawei Sans" panose="020C0503030203020204" pitchFamily="34" charset="0"/>
                </a:rPr>
                <a:t>def</a:t>
              </a:r>
              <a:r>
                <a:rPr lang="en-US" sz="1200" dirty="0">
                  <a:solidFill>
                    <a:srgbClr val="00B050"/>
                  </a:solidFill>
                  <a:latin typeface="Huawei Sans" panose="020C0503030203020204" pitchFamily="34" charset="0"/>
                </a:rPr>
                <a:t> sit(self):  #Define a method.</a:t>
              </a:r>
            </a:p>
            <a:p>
              <a:pPr fontAlgn="ctr"/>
              <a:r>
                <a:rPr lang="en-US" sz="1200" dirty="0">
                  <a:latin typeface="Huawei Sans" panose="020C0503030203020204" pitchFamily="34" charset="0"/>
                </a:rPr>
                <a:t>        print(“A dog is now sitting.")</a:t>
              </a:r>
            </a:p>
            <a:p>
              <a:pPr fontAlgn="ctr"/>
              <a:endParaRPr lang="en-US" altLang="zh-CN" sz="1200" dirty="0">
                <a:latin typeface="Huawei Sans" panose="020C0503030203020204" pitchFamily="34" charset="0"/>
              </a:endParaRPr>
            </a:p>
            <a:p>
              <a:pPr fontAlgn="ctr"/>
              <a:r>
                <a:rPr lang="en-US" sz="1200" dirty="0">
                  <a:solidFill>
                    <a:srgbClr val="0070C0"/>
                  </a:solidFill>
                  <a:latin typeface="Huawei Sans" panose="020C0503030203020204" pitchFamily="34" charset="0"/>
                </a:rPr>
                <a:t>Richard</a:t>
              </a:r>
              <a:r>
                <a:rPr lang="en-US" sz="1200" dirty="0">
                  <a:latin typeface="Huawei Sans" panose="020C0503030203020204" pitchFamily="34" charset="0"/>
                </a:rPr>
                <a:t> = Dog() #The class is instantiated.</a:t>
              </a:r>
            </a:p>
            <a:p>
              <a:pPr fontAlgn="ctr"/>
              <a:r>
                <a:rPr lang="en-US" sz="1200" dirty="0">
                  <a:latin typeface="Huawei Sans" panose="020C0503030203020204" pitchFamily="34" charset="0"/>
                </a:rPr>
                <a:t>print (type(</a:t>
              </a:r>
              <a:r>
                <a:rPr lang="en-US" sz="1200" dirty="0" err="1">
                  <a:solidFill>
                    <a:srgbClr val="0070C0"/>
                  </a:solidFill>
                  <a:latin typeface="Huawei Sans" panose="020C0503030203020204" pitchFamily="34" charset="0"/>
                </a:rPr>
                <a:t>Richard</a:t>
              </a:r>
              <a:r>
                <a:rPr lang="en-US" sz="1200" dirty="0" err="1">
                  <a:latin typeface="Huawei Sans" panose="020C0503030203020204" pitchFamily="34" charset="0"/>
                </a:rPr>
                <a:t>.</a:t>
              </a:r>
              <a:r>
                <a:rPr lang="en-US" sz="1200" dirty="0" err="1">
                  <a:solidFill>
                    <a:srgbClr val="2FBC6F"/>
                  </a:solidFill>
                  <a:latin typeface="Huawei Sans" panose="020C0503030203020204" pitchFamily="34" charset="0"/>
                </a:rPr>
                <a:t>sit</a:t>
              </a:r>
              <a:r>
                <a:rPr lang="en-US" sz="1200" dirty="0">
                  <a:latin typeface="Huawei Sans" panose="020C0503030203020204" pitchFamily="34" charset="0"/>
                </a:rPr>
                <a:t>)) #The function of an instantiated </a:t>
              </a:r>
              <a:r>
                <a:rPr lang="en-US" altLang="zh-CN" sz="1200" dirty="0">
                  <a:latin typeface="Huawei Sans" panose="020C0503030203020204" pitchFamily="34" charset="0"/>
                </a:rPr>
                <a:t>type</a:t>
              </a:r>
              <a:r>
                <a:rPr lang="en-US" sz="1200" dirty="0">
                  <a:latin typeface="Huawei Sans" panose="020C0503030203020204" pitchFamily="34" charset="0"/>
                </a:rPr>
                <a:t> is called a method.</a:t>
              </a:r>
            </a:p>
            <a:p>
              <a:pPr fontAlgn="ctr"/>
              <a:r>
                <a:rPr lang="en-US" sz="1200" dirty="0">
                  <a:latin typeface="Huawei Sans" panose="020C0503030203020204" pitchFamily="34" charset="0"/>
                </a:rPr>
                <a:t>print (type(</a:t>
              </a:r>
              <a:r>
                <a:rPr lang="en-US" sz="1200" dirty="0" err="1">
                  <a:solidFill>
                    <a:srgbClr val="C00000"/>
                  </a:solidFill>
                  <a:latin typeface="Huawei Sans" panose="020C0503030203020204" pitchFamily="34" charset="0"/>
                </a:rPr>
                <a:t>Dog</a:t>
              </a:r>
              <a:r>
                <a:rPr lang="en-US" sz="1200" dirty="0" err="1">
                  <a:latin typeface="Huawei Sans" panose="020C0503030203020204" pitchFamily="34" charset="0"/>
                </a:rPr>
                <a:t>.</a:t>
              </a:r>
              <a:r>
                <a:rPr lang="en-US" sz="1200" dirty="0" err="1">
                  <a:solidFill>
                    <a:srgbClr val="2FBC6F"/>
                  </a:solidFill>
                  <a:latin typeface="Huawei Sans" panose="020C0503030203020204" pitchFamily="34" charset="0"/>
                </a:rPr>
                <a:t>sit</a:t>
              </a:r>
              <a:r>
                <a:rPr lang="en-US" sz="1200" dirty="0">
                  <a:latin typeface="Huawei Sans" panose="020C0503030203020204" pitchFamily="34" charset="0"/>
                </a:rPr>
                <a:t>)) #The </a:t>
              </a:r>
              <a:r>
                <a:rPr lang="en-US" altLang="zh-CN" sz="1200" dirty="0">
                  <a:latin typeface="Huawei Sans" panose="020C0503030203020204" pitchFamily="34" charset="0"/>
                </a:rPr>
                <a:t>type</a:t>
              </a:r>
              <a:r>
                <a:rPr lang="en-US" sz="1200" dirty="0">
                  <a:latin typeface="Huawei Sans" panose="020C0503030203020204" pitchFamily="34" charset="0"/>
                </a:rPr>
                <a:t> is function.</a:t>
              </a:r>
            </a:p>
          </p:txBody>
        </p:sp>
      </p:grpSp>
      <p:grpSp>
        <p:nvGrpSpPr>
          <p:cNvPr id="27" name="组合 26">
            <a:extLst>
              <a:ext uri="{FF2B5EF4-FFF2-40B4-BE49-F238E27FC236}">
                <a16:creationId xmlns="" xmlns:a16="http://schemas.microsoft.com/office/drawing/2014/main" id="{2DE9D5AF-C2B6-4130-BDD4-D5A9F72BACD2}"/>
              </a:ext>
            </a:extLst>
          </p:cNvPr>
          <p:cNvGrpSpPr/>
          <p:nvPr/>
        </p:nvGrpSpPr>
        <p:grpSpPr>
          <a:xfrm>
            <a:off x="1402731" y="6047807"/>
            <a:ext cx="3379980" cy="369332"/>
            <a:chOff x="1703146" y="5657674"/>
            <a:chExt cx="3379980" cy="369332"/>
          </a:xfrm>
        </p:grpSpPr>
        <p:sp>
          <p:nvSpPr>
            <p:cNvPr id="28" name="文本框 27">
              <a:extLst>
                <a:ext uri="{FF2B5EF4-FFF2-40B4-BE49-F238E27FC236}">
                  <a16:creationId xmlns="" xmlns:a16="http://schemas.microsoft.com/office/drawing/2014/main" id="{63A457C3-6637-46E0-BE11-7AD7107069E6}"/>
                </a:ext>
              </a:extLst>
            </p:cNvPr>
            <p:cNvSpPr txBox="1"/>
            <p:nvPr/>
          </p:nvSpPr>
          <p:spPr>
            <a:xfrm>
              <a:off x="2025879" y="5657674"/>
              <a:ext cx="3057247" cy="369332"/>
            </a:xfrm>
            <a:prstGeom prst="rect">
              <a:avLst/>
            </a:prstGeom>
            <a:noFill/>
          </p:spPr>
          <p:txBody>
            <a:bodyPr wrap="square" rtlCol="0">
              <a:noAutofit/>
            </a:bodyPr>
            <a:lstStyle/>
            <a:p>
              <a:pPr fontAlgn="ctr"/>
              <a:r>
                <a:rPr lang="en-US" dirty="0" smtClean="0">
                  <a:latin typeface="Huawei Sans" panose="020C0503030203020204" pitchFamily="34" charset="0"/>
                </a:rPr>
                <a:t>Write a Python file (.</a:t>
              </a:r>
              <a:r>
                <a:rPr lang="en-US" dirty="0" err="1">
                  <a:latin typeface="Huawei Sans" panose="020C0503030203020204" pitchFamily="34" charset="0"/>
                </a:rPr>
                <a:t>py</a:t>
              </a:r>
              <a:r>
                <a:rPr lang="en-US" dirty="0">
                  <a:latin typeface="Huawei Sans" panose="020C0503030203020204" pitchFamily="34" charset="0"/>
                </a:rPr>
                <a:t>).</a:t>
              </a:r>
            </a:p>
          </p:txBody>
        </p:sp>
        <p:sp>
          <p:nvSpPr>
            <p:cNvPr id="29" name="Oval 4">
              <a:extLst>
                <a:ext uri="{FF2B5EF4-FFF2-40B4-BE49-F238E27FC236}">
                  <a16:creationId xmlns="" xmlns:a16="http://schemas.microsoft.com/office/drawing/2014/main" id="{EE3C6416-CBF1-4DB4-A6B4-B8BB42762B2D}"/>
                </a:ext>
              </a:extLst>
            </p:cNvPr>
            <p:cNvSpPr>
              <a:spLocks noChangeAspect="1"/>
            </p:cNvSpPr>
            <p:nvPr/>
          </p:nvSpPr>
          <p:spPr>
            <a:xfrm>
              <a:off x="1703146" y="5694156"/>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sz="1400" b="1">
                  <a:solidFill>
                    <a:schemeClr val="bg1"/>
                  </a:solidFill>
                  <a:latin typeface="Huawei Sans" panose="020C0503030203020204" pitchFamily="34" charset="0"/>
                  <a:ea typeface="方正兰亭黑简体" panose="02000000000000000000" pitchFamily="2" charset="-122"/>
                </a:rPr>
                <a:t>1</a:t>
              </a:r>
            </a:p>
          </p:txBody>
        </p:sp>
      </p:grpSp>
      <p:grpSp>
        <p:nvGrpSpPr>
          <p:cNvPr id="30" name="组合 29">
            <a:extLst>
              <a:ext uri="{FF2B5EF4-FFF2-40B4-BE49-F238E27FC236}">
                <a16:creationId xmlns="" xmlns:a16="http://schemas.microsoft.com/office/drawing/2014/main" id="{8E331FBE-794E-4418-85E1-5F8908747221}"/>
              </a:ext>
            </a:extLst>
          </p:cNvPr>
          <p:cNvGrpSpPr/>
          <p:nvPr/>
        </p:nvGrpSpPr>
        <p:grpSpPr>
          <a:xfrm>
            <a:off x="6782011" y="3289179"/>
            <a:ext cx="2970522" cy="1234900"/>
            <a:chOff x="1838809" y="2964144"/>
            <a:chExt cx="3126064" cy="1234900"/>
          </a:xfrm>
        </p:grpSpPr>
        <p:sp>
          <p:nvSpPr>
            <p:cNvPr id="31" name="矩形 30">
              <a:extLst>
                <a:ext uri="{FF2B5EF4-FFF2-40B4-BE49-F238E27FC236}">
                  <a16:creationId xmlns="" xmlns:a16="http://schemas.microsoft.com/office/drawing/2014/main" id="{A4ADC6E5-DE6B-48CF-BDA9-3BD2DA825336}"/>
                </a:ext>
              </a:extLst>
            </p:cNvPr>
            <p:cNvSpPr/>
            <p:nvPr/>
          </p:nvSpPr>
          <p:spPr>
            <a:xfrm>
              <a:off x="1838809" y="2964144"/>
              <a:ext cx="2882007" cy="1234900"/>
            </a:xfrm>
            <a:prstGeom prst="rect">
              <a:avLst/>
            </a:prstGeom>
            <a:solidFill>
              <a:srgbClr val="FFFFCC"/>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200">
                <a:latin typeface="Huawei Sans" panose="020C0503030203020204" pitchFamily="34" charset="0"/>
              </a:endParaRPr>
            </a:p>
          </p:txBody>
        </p:sp>
        <p:sp>
          <p:nvSpPr>
            <p:cNvPr id="32" name="文本框 31">
              <a:extLst>
                <a:ext uri="{FF2B5EF4-FFF2-40B4-BE49-F238E27FC236}">
                  <a16:creationId xmlns="" xmlns:a16="http://schemas.microsoft.com/office/drawing/2014/main" id="{D67F986A-476E-4FF8-B75E-CFF865074679}"/>
                </a:ext>
              </a:extLst>
            </p:cNvPr>
            <p:cNvSpPr txBox="1"/>
            <p:nvPr/>
          </p:nvSpPr>
          <p:spPr>
            <a:xfrm>
              <a:off x="1852257" y="2978503"/>
              <a:ext cx="1799912" cy="276999"/>
            </a:xfrm>
            <a:prstGeom prst="rect">
              <a:avLst/>
            </a:prstGeom>
            <a:solidFill>
              <a:srgbClr val="FFC000"/>
            </a:solidFill>
          </p:spPr>
          <p:txBody>
            <a:bodyPr wrap="square" rtlCol="0">
              <a:noAutofit/>
            </a:bodyPr>
            <a:lstStyle/>
            <a:p>
              <a:pPr fontAlgn="ctr"/>
              <a:r>
                <a:rPr lang="en-US" sz="1200">
                  <a:latin typeface="Huawei Sans" panose="020C0503030203020204" pitchFamily="34" charset="0"/>
                </a:rPr>
                <a:t>test.py</a:t>
              </a:r>
            </a:p>
          </p:txBody>
        </p:sp>
        <p:sp>
          <p:nvSpPr>
            <p:cNvPr id="33" name="文本框 32">
              <a:extLst>
                <a:ext uri="{FF2B5EF4-FFF2-40B4-BE49-F238E27FC236}">
                  <a16:creationId xmlns="" xmlns:a16="http://schemas.microsoft.com/office/drawing/2014/main" id="{D02C3B03-D1D2-406B-9F51-DCD61AC90ECE}"/>
                </a:ext>
              </a:extLst>
            </p:cNvPr>
            <p:cNvSpPr txBox="1"/>
            <p:nvPr/>
          </p:nvSpPr>
          <p:spPr>
            <a:xfrm>
              <a:off x="1863186" y="3368047"/>
              <a:ext cx="3101687" cy="646331"/>
            </a:xfrm>
            <a:prstGeom prst="rect">
              <a:avLst/>
            </a:prstGeom>
            <a:noFill/>
          </p:spPr>
          <p:txBody>
            <a:bodyPr wrap="square" rtlCol="0">
              <a:noAutofit/>
            </a:bodyPr>
            <a:lstStyle/>
            <a:p>
              <a:pPr fontAlgn="ctr"/>
              <a:r>
                <a:rPr lang="en-US" sz="1200" dirty="0">
                  <a:latin typeface="Huawei Sans" panose="020C0503030203020204" pitchFamily="34" charset="0"/>
                </a:rPr>
                <a:t>import </a:t>
              </a:r>
              <a:r>
                <a:rPr lang="en-US" sz="1200" dirty="0">
                  <a:solidFill>
                    <a:srgbClr val="0070C0"/>
                  </a:solidFill>
                  <a:latin typeface="Huawei Sans" panose="020C0503030203020204" pitchFamily="34" charset="0"/>
                </a:rPr>
                <a:t>demo</a:t>
              </a:r>
            </a:p>
            <a:p>
              <a:pPr fontAlgn="ctr"/>
              <a:endParaRPr lang="en-US" altLang="zh-CN" sz="1200" dirty="0">
                <a:latin typeface="Huawei Sans" panose="020C0503030203020204" pitchFamily="34" charset="0"/>
              </a:endParaRPr>
            </a:p>
            <a:p>
              <a:pPr fontAlgn="ctr"/>
              <a:r>
                <a:rPr lang="en-US" sz="1200" dirty="0" err="1">
                  <a:latin typeface="Huawei Sans" panose="020C0503030203020204" pitchFamily="34" charset="0"/>
                </a:rPr>
                <a:t>demo.Dog.sit</a:t>
              </a:r>
              <a:endParaRPr lang="en-US" sz="1200" dirty="0">
                <a:latin typeface="Huawei Sans" panose="020C0503030203020204" pitchFamily="34" charset="0"/>
              </a:endParaRPr>
            </a:p>
          </p:txBody>
        </p:sp>
      </p:grpSp>
      <p:sp>
        <p:nvSpPr>
          <p:cNvPr id="34" name="文本框 33">
            <a:extLst>
              <a:ext uri="{FF2B5EF4-FFF2-40B4-BE49-F238E27FC236}">
                <a16:creationId xmlns="" xmlns:a16="http://schemas.microsoft.com/office/drawing/2014/main" id="{FCE12D28-1980-4C53-B157-0026C900A954}"/>
              </a:ext>
            </a:extLst>
          </p:cNvPr>
          <p:cNvSpPr txBox="1"/>
          <p:nvPr/>
        </p:nvSpPr>
        <p:spPr>
          <a:xfrm>
            <a:off x="1389642" y="5476768"/>
            <a:ext cx="1893037" cy="461665"/>
          </a:xfrm>
          <a:prstGeom prst="rect">
            <a:avLst/>
          </a:prstGeom>
          <a:solidFill>
            <a:srgbClr val="F4FBFE"/>
          </a:solidFill>
          <a:ln>
            <a:solidFill>
              <a:srgbClr val="00B0F0"/>
            </a:solidFill>
          </a:ln>
        </p:spPr>
        <p:txBody>
          <a:bodyPr wrap="square" rtlCol="0">
            <a:noAutofit/>
          </a:bodyPr>
          <a:lstStyle>
            <a:defPPr>
              <a:defRPr lang="en-US"/>
            </a:defPPr>
            <a:lvl1pPr>
              <a:defRPr sz="1600"/>
            </a:lvl1pPr>
          </a:lstStyle>
          <a:p>
            <a:pPr fontAlgn="ctr"/>
            <a:r>
              <a:rPr lang="en-US" sz="1200" dirty="0">
                <a:latin typeface="Huawei Sans" panose="020C0503030203020204" pitchFamily="34" charset="0"/>
              </a:rPr>
              <a:t>&lt;class </a:t>
            </a:r>
            <a:r>
              <a:rPr lang="en-US" sz="1200" dirty="0">
                <a:solidFill>
                  <a:srgbClr val="C00000"/>
                </a:solidFill>
                <a:latin typeface="Huawei Sans" panose="020C0503030203020204" pitchFamily="34" charset="0"/>
              </a:rPr>
              <a:t>'method'</a:t>
            </a:r>
            <a:r>
              <a:rPr lang="en-US" sz="1200" dirty="0">
                <a:latin typeface="Huawei Sans" panose="020C0503030203020204" pitchFamily="34" charset="0"/>
              </a:rPr>
              <a:t>&gt;</a:t>
            </a:r>
          </a:p>
          <a:p>
            <a:pPr fontAlgn="ctr"/>
            <a:r>
              <a:rPr lang="en-US" sz="1200" dirty="0">
                <a:latin typeface="Huawei Sans" panose="020C0503030203020204" pitchFamily="34" charset="0"/>
              </a:rPr>
              <a:t>&lt;class </a:t>
            </a:r>
            <a:r>
              <a:rPr lang="en-US" sz="1200" dirty="0">
                <a:solidFill>
                  <a:srgbClr val="2FBC6F"/>
                </a:solidFill>
                <a:latin typeface="Huawei Sans" panose="020C0503030203020204" pitchFamily="34" charset="0"/>
              </a:rPr>
              <a:t>'function'</a:t>
            </a:r>
            <a:r>
              <a:rPr lang="en-US" sz="1200" dirty="0">
                <a:latin typeface="Huawei Sans" panose="020C0503030203020204" pitchFamily="34" charset="0"/>
              </a:rPr>
              <a:t>&gt;</a:t>
            </a:r>
          </a:p>
        </p:txBody>
      </p:sp>
      <p:grpSp>
        <p:nvGrpSpPr>
          <p:cNvPr id="35" name="组合 34">
            <a:extLst>
              <a:ext uri="{FF2B5EF4-FFF2-40B4-BE49-F238E27FC236}">
                <a16:creationId xmlns="" xmlns:a16="http://schemas.microsoft.com/office/drawing/2014/main" id="{F2498C69-3A91-4F38-838F-0CD730673E96}"/>
              </a:ext>
            </a:extLst>
          </p:cNvPr>
          <p:cNvGrpSpPr/>
          <p:nvPr/>
        </p:nvGrpSpPr>
        <p:grpSpPr>
          <a:xfrm>
            <a:off x="6810978" y="6026569"/>
            <a:ext cx="2317190" cy="369332"/>
            <a:chOff x="8778752" y="5921773"/>
            <a:chExt cx="2317190" cy="369332"/>
          </a:xfrm>
        </p:grpSpPr>
        <p:sp>
          <p:nvSpPr>
            <p:cNvPr id="36" name="文本框 35">
              <a:extLst>
                <a:ext uri="{FF2B5EF4-FFF2-40B4-BE49-F238E27FC236}">
                  <a16:creationId xmlns="" xmlns:a16="http://schemas.microsoft.com/office/drawing/2014/main" id="{477C30C8-EFA7-4C84-8C10-D8125198116B}"/>
                </a:ext>
              </a:extLst>
            </p:cNvPr>
            <p:cNvSpPr txBox="1"/>
            <p:nvPr/>
          </p:nvSpPr>
          <p:spPr>
            <a:xfrm>
              <a:off x="9101485" y="5921773"/>
              <a:ext cx="1994457" cy="369332"/>
            </a:xfrm>
            <a:prstGeom prst="rect">
              <a:avLst/>
            </a:prstGeom>
            <a:noFill/>
          </p:spPr>
          <p:txBody>
            <a:bodyPr wrap="square" rtlCol="0">
              <a:noAutofit/>
            </a:bodyPr>
            <a:lstStyle/>
            <a:p>
              <a:pPr fontAlgn="ctr"/>
              <a:r>
                <a:rPr lang="en-US" dirty="0" smtClean="0">
                  <a:latin typeface="Huawei Sans" panose="020C0503030203020204" pitchFamily="34" charset="0"/>
                </a:rPr>
                <a:t>Import a module.</a:t>
              </a:r>
              <a:endParaRPr lang="en-US" dirty="0">
                <a:latin typeface="Huawei Sans" panose="020C0503030203020204" pitchFamily="34" charset="0"/>
              </a:endParaRPr>
            </a:p>
          </p:txBody>
        </p:sp>
        <p:sp>
          <p:nvSpPr>
            <p:cNvPr id="37" name="Oval 4">
              <a:extLst>
                <a:ext uri="{FF2B5EF4-FFF2-40B4-BE49-F238E27FC236}">
                  <a16:creationId xmlns="" xmlns:a16="http://schemas.microsoft.com/office/drawing/2014/main" id="{AB63EF50-246D-4407-A48B-D816D36DCA73}"/>
                </a:ext>
              </a:extLst>
            </p:cNvPr>
            <p:cNvSpPr>
              <a:spLocks noChangeAspect="1"/>
            </p:cNvSpPr>
            <p:nvPr/>
          </p:nvSpPr>
          <p:spPr>
            <a:xfrm>
              <a:off x="8778752" y="5958255"/>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sz="1400" b="1">
                  <a:solidFill>
                    <a:schemeClr val="bg1"/>
                  </a:solidFill>
                  <a:latin typeface="Huawei Sans" panose="020C0503030203020204" pitchFamily="34" charset="0"/>
                  <a:ea typeface="方正兰亭黑简体" panose="02000000000000000000" pitchFamily="2" charset="-122"/>
                </a:rPr>
                <a:t>2</a:t>
              </a:r>
            </a:p>
          </p:txBody>
        </p:sp>
      </p:grpSp>
      <p:sp>
        <p:nvSpPr>
          <p:cNvPr id="38" name="文本框 37">
            <a:extLst>
              <a:ext uri="{FF2B5EF4-FFF2-40B4-BE49-F238E27FC236}">
                <a16:creationId xmlns="" xmlns:a16="http://schemas.microsoft.com/office/drawing/2014/main" id="{C6CE9CC0-7F7B-4122-BACB-EFC29F64A6A6}"/>
              </a:ext>
            </a:extLst>
          </p:cNvPr>
          <p:cNvSpPr txBox="1"/>
          <p:nvPr/>
        </p:nvSpPr>
        <p:spPr>
          <a:xfrm>
            <a:off x="1302387" y="5194664"/>
            <a:ext cx="2834187" cy="276999"/>
          </a:xfrm>
          <a:prstGeom prst="rect">
            <a:avLst/>
          </a:prstGeom>
          <a:noFill/>
        </p:spPr>
        <p:txBody>
          <a:bodyPr wrap="square" rtlCol="0">
            <a:noAutofit/>
          </a:bodyPr>
          <a:lstStyle/>
          <a:p>
            <a:pPr fontAlgn="ctr"/>
            <a:r>
              <a:rPr lang="en-US" sz="1200" dirty="0">
                <a:solidFill>
                  <a:srgbClr val="00B0F0"/>
                </a:solidFill>
                <a:latin typeface="Huawei Sans" panose="020C0503030203020204" pitchFamily="34" charset="0"/>
              </a:rPr>
              <a:t>Execution result:</a:t>
            </a:r>
          </a:p>
        </p:txBody>
      </p:sp>
      <p:sp>
        <p:nvSpPr>
          <p:cNvPr id="39" name="文本框 38">
            <a:extLst>
              <a:ext uri="{FF2B5EF4-FFF2-40B4-BE49-F238E27FC236}">
                <a16:creationId xmlns="" xmlns:a16="http://schemas.microsoft.com/office/drawing/2014/main" id="{F3C9AF17-0C5C-461F-A8B7-B8F6DE7E5382}"/>
              </a:ext>
            </a:extLst>
          </p:cNvPr>
          <p:cNvSpPr txBox="1"/>
          <p:nvPr/>
        </p:nvSpPr>
        <p:spPr>
          <a:xfrm>
            <a:off x="6807968" y="5131359"/>
            <a:ext cx="2178472" cy="646331"/>
          </a:xfrm>
          <a:prstGeom prst="rect">
            <a:avLst/>
          </a:prstGeom>
          <a:solidFill>
            <a:srgbClr val="F4FBFE"/>
          </a:solidFill>
          <a:ln>
            <a:solidFill>
              <a:srgbClr val="00B0F0"/>
            </a:solidFill>
          </a:ln>
        </p:spPr>
        <p:txBody>
          <a:bodyPr wrap="square" rtlCol="0">
            <a:noAutofit/>
          </a:bodyPr>
          <a:lstStyle>
            <a:defPPr>
              <a:defRPr lang="en-US"/>
            </a:defPPr>
            <a:lvl1pPr>
              <a:defRPr sz="1600"/>
            </a:lvl1pPr>
          </a:lstStyle>
          <a:p>
            <a:pPr fontAlgn="ctr"/>
            <a:r>
              <a:rPr lang="en-US" sz="1200" dirty="0">
                <a:latin typeface="Huawei Sans" panose="020C0503030203020204" pitchFamily="34" charset="0"/>
              </a:rPr>
              <a:t>A dog is now sitting.</a:t>
            </a:r>
          </a:p>
          <a:p>
            <a:pPr fontAlgn="ctr"/>
            <a:r>
              <a:rPr lang="en-US" sz="1200" dirty="0">
                <a:latin typeface="Huawei Sans" panose="020C0503030203020204" pitchFamily="34" charset="0"/>
              </a:rPr>
              <a:t>&lt;class </a:t>
            </a:r>
            <a:r>
              <a:rPr lang="en-US" sz="1200" dirty="0">
                <a:solidFill>
                  <a:srgbClr val="C00000"/>
                </a:solidFill>
                <a:latin typeface="Huawei Sans" panose="020C0503030203020204" pitchFamily="34" charset="0"/>
              </a:rPr>
              <a:t>'method'</a:t>
            </a:r>
            <a:r>
              <a:rPr lang="en-US" sz="1200" dirty="0">
                <a:latin typeface="Huawei Sans" panose="020C0503030203020204" pitchFamily="34" charset="0"/>
              </a:rPr>
              <a:t>&gt;</a:t>
            </a:r>
          </a:p>
          <a:p>
            <a:pPr fontAlgn="ctr"/>
            <a:r>
              <a:rPr lang="en-US" sz="1200" dirty="0">
                <a:latin typeface="Huawei Sans" panose="020C0503030203020204" pitchFamily="34" charset="0"/>
              </a:rPr>
              <a:t>&lt;class </a:t>
            </a:r>
            <a:r>
              <a:rPr lang="en-US" sz="1200" dirty="0">
                <a:solidFill>
                  <a:srgbClr val="2FBC6F"/>
                </a:solidFill>
                <a:latin typeface="Huawei Sans" panose="020C0503030203020204" pitchFamily="34" charset="0"/>
              </a:rPr>
              <a:t>'function'&gt;</a:t>
            </a:r>
          </a:p>
        </p:txBody>
      </p:sp>
      <p:sp>
        <p:nvSpPr>
          <p:cNvPr id="40" name="文本框 39">
            <a:extLst>
              <a:ext uri="{FF2B5EF4-FFF2-40B4-BE49-F238E27FC236}">
                <a16:creationId xmlns="" xmlns:a16="http://schemas.microsoft.com/office/drawing/2014/main" id="{E6F9045D-29DD-4A53-898B-5F66C42C6CCE}"/>
              </a:ext>
            </a:extLst>
          </p:cNvPr>
          <p:cNvSpPr txBox="1"/>
          <p:nvPr/>
        </p:nvSpPr>
        <p:spPr>
          <a:xfrm>
            <a:off x="6696681" y="4849683"/>
            <a:ext cx="2125017" cy="276999"/>
          </a:xfrm>
          <a:prstGeom prst="rect">
            <a:avLst/>
          </a:prstGeom>
          <a:noFill/>
        </p:spPr>
        <p:txBody>
          <a:bodyPr wrap="square" rtlCol="0">
            <a:noAutofit/>
          </a:bodyPr>
          <a:lstStyle/>
          <a:p>
            <a:pPr fontAlgn="ctr"/>
            <a:r>
              <a:rPr lang="en-US" sz="1200" dirty="0">
                <a:solidFill>
                  <a:srgbClr val="00B0F0"/>
                </a:solidFill>
                <a:latin typeface="Huawei Sans" panose="020C0503030203020204" pitchFamily="34" charset="0"/>
              </a:rPr>
              <a:t>Execution result:</a:t>
            </a:r>
          </a:p>
        </p:txBody>
      </p:sp>
    </p:spTree>
    <p:extLst>
      <p:ext uri="{BB962C8B-B14F-4D97-AF65-F5344CB8AC3E}">
        <p14:creationId xmlns:p14="http://schemas.microsoft.com/office/powerpoint/2010/main" val="30462405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p:txBody>
          <a:bodyPr/>
          <a:lstStyle/>
          <a:p>
            <a:r>
              <a:rPr lang="en-US" altLang="zh-CN" sz="1600" smtClean="0"/>
              <a:t>telnetlib is a module in the standard Python library. It provides the telnetlib.Telnet class for implementing the Telnet function.</a:t>
            </a:r>
          </a:p>
          <a:p>
            <a:r>
              <a:rPr lang="en-US" altLang="zh-CN" sz="1600" smtClean="0"/>
              <a:t>Different methods in the telnetlib.Telnet class are called to implement different functions.</a:t>
            </a:r>
          </a:p>
          <a:p>
            <a:endParaRPr lang="zh-CN" altLang="en-US" sz="1600" dirty="0"/>
          </a:p>
        </p:txBody>
      </p:sp>
      <p:sp>
        <p:nvSpPr>
          <p:cNvPr id="2" name="标题 1">
            <a:extLst>
              <a:ext uri="{FF2B5EF4-FFF2-40B4-BE49-F238E27FC236}">
                <a16:creationId xmlns="" xmlns:a16="http://schemas.microsoft.com/office/drawing/2014/main" id="{BFFC12CA-11E8-48C6-9676-F6E786635BA7}"/>
              </a:ext>
            </a:extLst>
          </p:cNvPr>
          <p:cNvSpPr>
            <a:spLocks noGrp="1"/>
          </p:cNvSpPr>
          <p:nvPr>
            <p:ph type="title"/>
          </p:nvPr>
        </p:nvSpPr>
        <p:spPr/>
        <p:txBody>
          <a:bodyPr/>
          <a:lstStyle/>
          <a:p>
            <a:r>
              <a:rPr lang="en-US" smtClean="0"/>
              <a:t>Introduction to telnetlib</a:t>
            </a:r>
            <a:endParaRPr lang="en-US"/>
          </a:p>
        </p:txBody>
      </p:sp>
      <p:sp>
        <p:nvSpPr>
          <p:cNvPr id="4" name="文本框 3">
            <a:extLst>
              <a:ext uri="{FF2B5EF4-FFF2-40B4-BE49-F238E27FC236}">
                <a16:creationId xmlns="" xmlns:a16="http://schemas.microsoft.com/office/drawing/2014/main" id="{69387562-BBB4-4B4D-B3CF-C5337D4F1D5C}"/>
              </a:ext>
            </a:extLst>
          </p:cNvPr>
          <p:cNvSpPr txBox="1"/>
          <p:nvPr/>
        </p:nvSpPr>
        <p:spPr>
          <a:xfrm>
            <a:off x="5802895" y="2475872"/>
            <a:ext cx="4888583" cy="1292662"/>
          </a:xfrm>
          <a:prstGeom prst="rect">
            <a:avLst/>
          </a:prstGeom>
          <a:solidFill>
            <a:srgbClr val="F4FBFE"/>
          </a:solidFill>
          <a:ln>
            <a:solidFill>
              <a:srgbClr val="99DFF9"/>
            </a:solidFill>
          </a:ln>
        </p:spPr>
        <p:txBody>
          <a:bodyPr wrap="square" rtlCol="0">
            <a:noAutofit/>
          </a:bodyPr>
          <a:lstStyle/>
          <a:p>
            <a:pPr fontAlgn="ctr">
              <a:lnSpc>
                <a:spcPct val="120000"/>
              </a:lnSpc>
            </a:pPr>
            <a:r>
              <a:rPr lang="en-US" sz="1600" dirty="0">
                <a:latin typeface="Huawei Sans" panose="020C0503030203020204" pitchFamily="34" charset="0"/>
              </a:rPr>
              <a:t>from </a:t>
            </a:r>
            <a:r>
              <a:rPr lang="en-US" sz="1600" dirty="0" err="1">
                <a:latin typeface="Huawei Sans" panose="020C0503030203020204" pitchFamily="34" charset="0"/>
              </a:rPr>
              <a:t>telnetlib</a:t>
            </a:r>
            <a:r>
              <a:rPr lang="en-US" sz="1600" dirty="0">
                <a:latin typeface="Huawei Sans" panose="020C0503030203020204" pitchFamily="34" charset="0"/>
              </a:rPr>
              <a:t> import Telnet</a:t>
            </a:r>
          </a:p>
          <a:p>
            <a:pPr fontAlgn="ctr">
              <a:lnSpc>
                <a:spcPct val="120000"/>
              </a:lnSpc>
            </a:pPr>
            <a:r>
              <a:rPr lang="en-US" sz="1600" dirty="0" err="1">
                <a:latin typeface="Huawei Sans" panose="020C0503030203020204" pitchFamily="34" charset="0"/>
              </a:rPr>
              <a:t>tn</a:t>
            </a:r>
            <a:r>
              <a:rPr lang="en-US" sz="1600" dirty="0">
                <a:latin typeface="Huawei Sans" panose="020C0503030203020204" pitchFamily="34" charset="0"/>
              </a:rPr>
              <a:t> = Telnet(host=None, port=0[, timeout])</a:t>
            </a:r>
          </a:p>
          <a:p>
            <a:pPr fontAlgn="ctr">
              <a:lnSpc>
                <a:spcPct val="120000"/>
              </a:lnSpc>
            </a:pPr>
            <a:r>
              <a:rPr lang="en-US" sz="1600" dirty="0" err="1">
                <a:latin typeface="Huawei Sans" panose="020C0503030203020204" pitchFamily="34" charset="0"/>
              </a:rPr>
              <a:t>tn.read_all</a:t>
            </a:r>
            <a:r>
              <a:rPr lang="en-US" sz="1600" dirty="0">
                <a:latin typeface="Huawei Sans" panose="020C0503030203020204" pitchFamily="34" charset="0"/>
              </a:rPr>
              <a:t>()</a:t>
            </a:r>
          </a:p>
          <a:p>
            <a:pPr fontAlgn="ctr">
              <a:lnSpc>
                <a:spcPct val="120000"/>
              </a:lnSpc>
            </a:pPr>
            <a:r>
              <a:rPr lang="en-US" sz="1600" dirty="0">
                <a:latin typeface="Huawei Sans" panose="020C0503030203020204" pitchFamily="34" charset="0"/>
              </a:rPr>
              <a:t>…</a:t>
            </a:r>
          </a:p>
        </p:txBody>
      </p:sp>
      <p:sp>
        <p:nvSpPr>
          <p:cNvPr id="5" name="文本框 4">
            <a:extLst>
              <a:ext uri="{FF2B5EF4-FFF2-40B4-BE49-F238E27FC236}">
                <a16:creationId xmlns="" xmlns:a16="http://schemas.microsoft.com/office/drawing/2014/main" id="{D7DE4525-38BC-494E-8AF8-3D9028216419}"/>
              </a:ext>
            </a:extLst>
          </p:cNvPr>
          <p:cNvSpPr txBox="1"/>
          <p:nvPr/>
        </p:nvSpPr>
        <p:spPr>
          <a:xfrm>
            <a:off x="639381" y="2494527"/>
            <a:ext cx="5085852" cy="978729"/>
          </a:xfrm>
          <a:prstGeom prst="rect">
            <a:avLst/>
          </a:prstGeom>
          <a:noFill/>
        </p:spPr>
        <p:txBody>
          <a:bodyPr wrap="square" rtlCol="0">
            <a:noAutofit/>
          </a:bodyPr>
          <a:lstStyle/>
          <a:p>
            <a:pPr algn="r" fontAlgn="ctr">
              <a:lnSpc>
                <a:spcPct val="120000"/>
              </a:lnSpc>
            </a:pPr>
            <a:r>
              <a:rPr lang="en-US" sz="1600" dirty="0">
                <a:solidFill>
                  <a:srgbClr val="0070C0"/>
                </a:solidFill>
                <a:latin typeface="Huawei Sans" panose="020C0503030203020204" pitchFamily="34" charset="0"/>
              </a:rPr>
              <a:t>Import the Telnet class of the </a:t>
            </a:r>
            <a:r>
              <a:rPr lang="en-US" sz="1600" dirty="0" err="1">
                <a:solidFill>
                  <a:srgbClr val="0070C0"/>
                </a:solidFill>
                <a:latin typeface="Huawei Sans" panose="020C0503030203020204" pitchFamily="34" charset="0"/>
              </a:rPr>
              <a:t>telnetlib</a:t>
            </a:r>
            <a:r>
              <a:rPr lang="en-US" sz="1600" dirty="0">
                <a:solidFill>
                  <a:srgbClr val="0070C0"/>
                </a:solidFill>
                <a:latin typeface="Huawei Sans" panose="020C0503030203020204" pitchFamily="34" charset="0"/>
              </a:rPr>
              <a:t> module. </a:t>
            </a:r>
            <a:r>
              <a:rPr lang="en-US" sz="1600" dirty="0" smtClean="0">
                <a:solidFill>
                  <a:srgbClr val="0070C0"/>
                </a:solidFill>
                <a:latin typeface="Huawei Sans" panose="020C0503030203020204" pitchFamily="34" charset="0"/>
              </a:rPr>
              <a:t> </a:t>
            </a:r>
            <a:r>
              <a:rPr lang="en-US" altLang="zh-CN" sz="1600" dirty="0" smtClean="0">
                <a:solidFill>
                  <a:srgbClr val="0070C0"/>
                </a:solidFill>
                <a:latin typeface="Huawei Sans" panose="020C0503030203020204" pitchFamily="34" charset="0"/>
              </a:rPr>
              <a:t>--</a:t>
            </a:r>
            <a:endParaRPr lang="en-US" sz="1600" dirty="0">
              <a:solidFill>
                <a:srgbClr val="0070C0"/>
              </a:solidFill>
              <a:latin typeface="Huawei Sans" panose="020C0503030203020204" pitchFamily="34" charset="0"/>
            </a:endParaRPr>
          </a:p>
          <a:p>
            <a:pPr algn="r" fontAlgn="ctr">
              <a:lnSpc>
                <a:spcPct val="120000"/>
              </a:lnSpc>
            </a:pPr>
            <a:r>
              <a:rPr lang="en-US" sz="1600" dirty="0">
                <a:solidFill>
                  <a:srgbClr val="0070C0"/>
                </a:solidFill>
                <a:latin typeface="Huawei Sans" panose="020C0503030203020204" pitchFamily="34" charset="0"/>
              </a:rPr>
              <a:t>Create a Telnet connection to a specified server. </a:t>
            </a:r>
            <a:r>
              <a:rPr lang="en-US" sz="1600" dirty="0" smtClean="0">
                <a:solidFill>
                  <a:srgbClr val="0070C0"/>
                </a:solidFill>
                <a:latin typeface="Huawei Sans" panose="020C0503030203020204" pitchFamily="34" charset="0"/>
              </a:rPr>
              <a:t> --</a:t>
            </a:r>
            <a:endParaRPr lang="en-US" sz="1600" dirty="0">
              <a:solidFill>
                <a:srgbClr val="0070C0"/>
              </a:solidFill>
              <a:latin typeface="Huawei Sans" panose="020C0503030203020204" pitchFamily="34" charset="0"/>
            </a:endParaRPr>
          </a:p>
          <a:p>
            <a:pPr algn="r" fontAlgn="ctr">
              <a:lnSpc>
                <a:spcPct val="120000"/>
              </a:lnSpc>
            </a:pPr>
            <a:r>
              <a:rPr lang="en-US" sz="1600" dirty="0">
                <a:solidFill>
                  <a:srgbClr val="0070C0"/>
                </a:solidFill>
                <a:latin typeface="Huawei Sans" panose="020C0503030203020204" pitchFamily="34" charset="0"/>
              </a:rPr>
              <a:t>           Invoke the </a:t>
            </a:r>
            <a:r>
              <a:rPr lang="en-US" sz="1600" dirty="0" err="1">
                <a:solidFill>
                  <a:srgbClr val="0070C0"/>
                </a:solidFill>
                <a:latin typeface="Huawei Sans" panose="020C0503030203020204" pitchFamily="34" charset="0"/>
              </a:rPr>
              <a:t>read_all</a:t>
            </a:r>
            <a:r>
              <a:rPr lang="en-US" sz="1600" dirty="0">
                <a:solidFill>
                  <a:srgbClr val="0070C0"/>
                </a:solidFill>
                <a:latin typeface="Huawei Sans" panose="020C0503030203020204" pitchFamily="34" charset="0"/>
              </a:rPr>
              <a:t>() method. </a:t>
            </a:r>
            <a:r>
              <a:rPr lang="en-US" sz="1600" dirty="0" smtClean="0">
                <a:solidFill>
                  <a:srgbClr val="0070C0"/>
                </a:solidFill>
                <a:latin typeface="Huawei Sans" panose="020C0503030203020204" pitchFamily="34" charset="0"/>
              </a:rPr>
              <a:t> </a:t>
            </a:r>
            <a:r>
              <a:rPr lang="en-US" altLang="zh-CN" sz="1600" dirty="0" smtClean="0">
                <a:solidFill>
                  <a:srgbClr val="0070C0"/>
                </a:solidFill>
                <a:latin typeface="Huawei Sans" panose="020C0503030203020204" pitchFamily="34" charset="0"/>
              </a:rPr>
              <a:t>--</a:t>
            </a:r>
            <a:endParaRPr lang="en-US" sz="1600" dirty="0">
              <a:solidFill>
                <a:srgbClr val="0070C0"/>
              </a:solidFill>
              <a:latin typeface="Huawei Sans" panose="020C0503030203020204" pitchFamily="34" charset="0"/>
            </a:endParaRPr>
          </a:p>
        </p:txBody>
      </p:sp>
      <p:graphicFrame>
        <p:nvGraphicFramePr>
          <p:cNvPr id="6" name="表格 5">
            <a:extLst>
              <a:ext uri="{FF2B5EF4-FFF2-40B4-BE49-F238E27FC236}">
                <a16:creationId xmlns="" xmlns:a16="http://schemas.microsoft.com/office/drawing/2014/main" id="{F519A085-E072-4FC0-9DB2-DF62A37F547F}"/>
              </a:ext>
            </a:extLst>
          </p:cNvPr>
          <p:cNvGraphicFramePr>
            <a:graphicFrameLocks noGrp="1"/>
          </p:cNvGraphicFramePr>
          <p:nvPr>
            <p:extLst>
              <p:ext uri="{D42A27DB-BD31-4B8C-83A1-F6EECF244321}">
                <p14:modId xmlns:p14="http://schemas.microsoft.com/office/powerpoint/2010/main" val="1169920628"/>
              </p:ext>
            </p:extLst>
          </p:nvPr>
        </p:nvGraphicFramePr>
        <p:xfrm>
          <a:off x="885826" y="3879464"/>
          <a:ext cx="10344150" cy="2228150"/>
        </p:xfrm>
        <a:graphic>
          <a:graphicData uri="http://schemas.openxmlformats.org/drawingml/2006/table">
            <a:tbl>
              <a:tblPr/>
              <a:tblGrid>
                <a:gridCol w="3422634">
                  <a:extLst>
                    <a:ext uri="{9D8B030D-6E8A-4147-A177-3AD203B41FA5}">
                      <a16:colId xmlns="" xmlns:a16="http://schemas.microsoft.com/office/drawing/2014/main" val="20000"/>
                    </a:ext>
                  </a:extLst>
                </a:gridCol>
                <a:gridCol w="6921516">
                  <a:extLst>
                    <a:ext uri="{9D8B030D-6E8A-4147-A177-3AD203B41FA5}">
                      <a16:colId xmlns="" xmlns:a16="http://schemas.microsoft.com/office/drawing/2014/main" val="20001"/>
                    </a:ext>
                  </a:extLst>
                </a:gridCol>
              </a:tblGrid>
              <a:tr h="228997">
                <a:tc>
                  <a:txBody>
                    <a:bodyPr/>
                    <a:lstStyle/>
                    <a:p>
                      <a:pPr algn="ctr" fontAlgn="ctr"/>
                      <a:r>
                        <a:rPr lang="en-US" sz="1200" b="1" dirty="0">
                          <a:solidFill>
                            <a:schemeClr val="bg1"/>
                          </a:solidFill>
                          <a:latin typeface="Huawei Sans" panose="020C0503030203020204" pitchFamily="34" charset="0"/>
                          <a:ea typeface="+mn-ea"/>
                        </a:rPr>
                        <a:t>Method</a:t>
                      </a:r>
                    </a:p>
                  </a:txBody>
                  <a:tcPr marL="180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00B0F0"/>
                    </a:solidFill>
                  </a:tcPr>
                </a:tc>
                <a:tc>
                  <a:txBody>
                    <a:bodyPr/>
                    <a:lstStyle/>
                    <a:p>
                      <a:pPr algn="ctr" fontAlgn="ctr"/>
                      <a:r>
                        <a:rPr lang="en-US" sz="1200" b="1" dirty="0">
                          <a:solidFill>
                            <a:schemeClr val="bg1"/>
                          </a:solidFill>
                          <a:latin typeface="Huawei Sans" panose="020C0503030203020204" pitchFamily="34" charset="0"/>
                          <a:ea typeface="+mn-ea"/>
                        </a:rPr>
                        <a:t>Function</a:t>
                      </a:r>
                    </a:p>
                  </a:txBody>
                  <a:tcPr marL="180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00B0F0"/>
                    </a:solidFill>
                  </a:tcPr>
                </a:tc>
                <a:extLst>
                  <a:ext uri="{0D108BD9-81ED-4DB2-BD59-A6C34878D82A}">
                    <a16:rowId xmlns="" xmlns:a16="http://schemas.microsoft.com/office/drawing/2014/main" val="10000"/>
                  </a:ext>
                </a:extLst>
              </a:tr>
              <a:tr h="228997">
                <a:tc>
                  <a:txBody>
                    <a:bodyPr/>
                    <a:lstStyle/>
                    <a:p>
                      <a:pPr algn="l" fontAlgn="ctr"/>
                      <a:r>
                        <a:rPr lang="en-US" sz="1200" dirty="0" err="1">
                          <a:latin typeface="Huawei Sans" panose="020C0503030203020204" pitchFamily="34" charset="0"/>
                          <a:ea typeface="+mn-ea"/>
                        </a:rPr>
                        <a:t>Telnet.read_until</a:t>
                      </a:r>
                      <a:r>
                        <a:rPr lang="en-US" sz="1200" dirty="0">
                          <a:latin typeface="Huawei Sans" panose="020C0503030203020204" pitchFamily="34" charset="0"/>
                          <a:ea typeface="+mn-ea"/>
                        </a:rPr>
                        <a:t> (expected, timeout=None)</a:t>
                      </a:r>
                    </a:p>
                  </a:txBody>
                  <a:tcPr marL="180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fontAlgn="ctr"/>
                      <a:r>
                        <a:rPr lang="en-US" sz="1200" dirty="0">
                          <a:latin typeface="Huawei Sans" panose="020C0503030203020204" pitchFamily="34" charset="0"/>
                          <a:ea typeface="+mn-ea"/>
                        </a:rPr>
                        <a:t>Read data until a given byte string, </a:t>
                      </a:r>
                      <a:r>
                        <a:rPr lang="en-US" sz="1200" i="1" dirty="0">
                          <a:latin typeface="Huawei Sans" panose="020C0503030203020204" pitchFamily="34" charset="0"/>
                          <a:ea typeface="+mn-ea"/>
                        </a:rPr>
                        <a:t>expected</a:t>
                      </a:r>
                      <a:r>
                        <a:rPr lang="en-US" sz="1200" dirty="0">
                          <a:latin typeface="Huawei Sans" panose="020C0503030203020204" pitchFamily="34" charset="0"/>
                          <a:ea typeface="+mn-ea"/>
                        </a:rPr>
                        <a:t>, is encountered or until </a:t>
                      </a:r>
                      <a:r>
                        <a:rPr lang="en-US" sz="1200" i="1" dirty="0">
                          <a:latin typeface="Huawei Sans" panose="020C0503030203020204" pitchFamily="34" charset="0"/>
                          <a:ea typeface="+mn-ea"/>
                        </a:rPr>
                        <a:t>timeout</a:t>
                      </a:r>
                      <a:r>
                        <a:rPr lang="en-US" sz="1200" dirty="0">
                          <a:latin typeface="Huawei Sans" panose="020C0503030203020204" pitchFamily="34" charset="0"/>
                          <a:ea typeface="+mn-ea"/>
                        </a:rPr>
                        <a:t> seconds have passed.</a:t>
                      </a:r>
                    </a:p>
                  </a:txBody>
                  <a:tcPr marL="180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extLst>
                  <a:ext uri="{0D108BD9-81ED-4DB2-BD59-A6C34878D82A}">
                    <a16:rowId xmlns="" xmlns:a16="http://schemas.microsoft.com/office/drawing/2014/main" val="10001"/>
                  </a:ext>
                </a:extLst>
              </a:tr>
              <a:tr h="228997">
                <a:tc>
                  <a:txBody>
                    <a:bodyPr/>
                    <a:lstStyle/>
                    <a:p>
                      <a:pPr algn="l" fontAlgn="ctr"/>
                      <a:r>
                        <a:rPr lang="en-US" sz="1200" dirty="0" err="1">
                          <a:latin typeface="Huawei Sans" panose="020C0503030203020204" pitchFamily="34" charset="0"/>
                          <a:ea typeface="+mn-ea"/>
                        </a:rPr>
                        <a:t>Telnet.read_all</a:t>
                      </a:r>
                      <a:r>
                        <a:rPr lang="en-US" sz="1200" dirty="0">
                          <a:latin typeface="Huawei Sans" panose="020C0503030203020204" pitchFamily="34" charset="0"/>
                          <a:ea typeface="+mn-ea"/>
                        </a:rPr>
                        <a:t> ()</a:t>
                      </a:r>
                    </a:p>
                  </a:txBody>
                  <a:tcPr marL="180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fontAlgn="ctr"/>
                      <a:r>
                        <a:rPr lang="en-US" sz="1200" dirty="0">
                          <a:latin typeface="Huawei Sans" panose="020C0503030203020204" pitchFamily="34" charset="0"/>
                          <a:ea typeface="+mn-ea"/>
                        </a:rPr>
                        <a:t>Read all data until EOF as bytes; block until connection closed.</a:t>
                      </a:r>
                    </a:p>
                  </a:txBody>
                  <a:tcPr marL="180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extLst>
                  <a:ext uri="{0D108BD9-81ED-4DB2-BD59-A6C34878D82A}">
                    <a16:rowId xmlns="" xmlns:a16="http://schemas.microsoft.com/office/drawing/2014/main" val="10002"/>
                  </a:ext>
                </a:extLst>
              </a:tr>
              <a:tr h="393305">
                <a:tc>
                  <a:txBody>
                    <a:bodyPr/>
                    <a:lstStyle/>
                    <a:p>
                      <a:pPr algn="l" fontAlgn="ctr"/>
                      <a:r>
                        <a:rPr lang="en-US" sz="1200" dirty="0" err="1">
                          <a:latin typeface="Huawei Sans" panose="020C0503030203020204" pitchFamily="34" charset="0"/>
                          <a:ea typeface="+mn-ea"/>
                        </a:rPr>
                        <a:t>Telnet.read_very_eager</a:t>
                      </a:r>
                      <a:r>
                        <a:rPr lang="en-US" sz="1200" dirty="0">
                          <a:latin typeface="Huawei Sans" panose="020C0503030203020204" pitchFamily="34" charset="0"/>
                          <a:ea typeface="+mn-ea"/>
                        </a:rPr>
                        <a:t>()</a:t>
                      </a:r>
                    </a:p>
                  </a:txBody>
                  <a:tcPr marL="180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fontAlgn="ctr"/>
                      <a:r>
                        <a:rPr lang="en-US" sz="1200" dirty="0">
                          <a:latin typeface="Huawei Sans" panose="020C0503030203020204" pitchFamily="34" charset="0"/>
                          <a:ea typeface="+mn-ea"/>
                        </a:rPr>
                        <a:t>Read everything that can be without blocking in I/O (eager). Raise </a:t>
                      </a:r>
                      <a:r>
                        <a:rPr lang="en-US" sz="1200" dirty="0" err="1">
                          <a:latin typeface="Huawei Sans" panose="020C0503030203020204" pitchFamily="34" charset="0"/>
                          <a:ea typeface="+mn-ea"/>
                        </a:rPr>
                        <a:t>EOFError</a:t>
                      </a:r>
                      <a:r>
                        <a:rPr lang="en-US" sz="1200" dirty="0">
                          <a:latin typeface="Huawei Sans" panose="020C0503030203020204" pitchFamily="34" charset="0"/>
                          <a:ea typeface="+mn-ea"/>
                        </a:rPr>
                        <a:t> if connection closed and no cooked data available. Return b'' if no cooked data available otherwise. Do not block unless in the midst of an IAC sequence.</a:t>
                      </a:r>
                    </a:p>
                  </a:txBody>
                  <a:tcPr marL="180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extLst>
                  <a:ext uri="{0D108BD9-81ED-4DB2-BD59-A6C34878D82A}">
                    <a16:rowId xmlns="" xmlns:a16="http://schemas.microsoft.com/office/drawing/2014/main" val="329466343"/>
                  </a:ext>
                </a:extLst>
              </a:tr>
              <a:tr h="393305">
                <a:tc>
                  <a:txBody>
                    <a:bodyPr/>
                    <a:lstStyle/>
                    <a:p>
                      <a:pPr algn="l" fontAlgn="ctr"/>
                      <a:r>
                        <a:rPr lang="en-US" sz="1200" dirty="0" err="1">
                          <a:latin typeface="Huawei Sans" panose="020C0503030203020204" pitchFamily="34" charset="0"/>
                          <a:ea typeface="+mn-ea"/>
                        </a:rPr>
                        <a:t>Telnet.write</a:t>
                      </a:r>
                      <a:r>
                        <a:rPr lang="en-US" sz="1200" dirty="0">
                          <a:latin typeface="Huawei Sans" panose="020C0503030203020204" pitchFamily="34" charset="0"/>
                          <a:ea typeface="+mn-ea"/>
                        </a:rPr>
                        <a:t>(buffer)</a:t>
                      </a:r>
                    </a:p>
                  </a:txBody>
                  <a:tcPr marL="180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fontAlgn="ctr"/>
                      <a:r>
                        <a:rPr lang="en-US" sz="1200" dirty="0">
                          <a:latin typeface="Huawei Sans" panose="020C0503030203020204" pitchFamily="34" charset="0"/>
                          <a:ea typeface="+mn-ea"/>
                        </a:rPr>
                        <a:t>Write a byte string to the socket, doubling any IAC characters.</a:t>
                      </a:r>
                    </a:p>
                  </a:txBody>
                  <a:tcPr marL="180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extLst>
                  <a:ext uri="{0D108BD9-81ED-4DB2-BD59-A6C34878D82A}">
                    <a16:rowId xmlns="" xmlns:a16="http://schemas.microsoft.com/office/drawing/2014/main" val="10003"/>
                  </a:ext>
                </a:extLst>
              </a:tr>
              <a:tr h="266685">
                <a:tc>
                  <a:txBody>
                    <a:bodyPr/>
                    <a:lstStyle/>
                    <a:p>
                      <a:pPr algn="l" fontAlgn="ctr"/>
                      <a:r>
                        <a:rPr lang="en-US" sz="1200" dirty="0" err="1">
                          <a:latin typeface="Huawei Sans" panose="020C0503030203020204" pitchFamily="34" charset="0"/>
                          <a:ea typeface="+mn-ea"/>
                        </a:rPr>
                        <a:t>Telnet.close</a:t>
                      </a:r>
                      <a:r>
                        <a:rPr lang="en-US" sz="1200" dirty="0">
                          <a:latin typeface="Huawei Sans" panose="020C0503030203020204" pitchFamily="34" charset="0"/>
                          <a:ea typeface="+mn-ea"/>
                        </a:rPr>
                        <a:t>()</a:t>
                      </a:r>
                    </a:p>
                  </a:txBody>
                  <a:tcPr marL="180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fontAlgn="ctr"/>
                      <a:r>
                        <a:rPr lang="en-US" altLang="zh-CN" sz="1200" dirty="0">
                          <a:latin typeface="Huawei Sans" panose="020C0503030203020204" pitchFamily="34" charset="0"/>
                          <a:ea typeface="+mn-ea"/>
                        </a:rPr>
                        <a:t>Close the</a:t>
                      </a:r>
                      <a:r>
                        <a:rPr lang="en-US" sz="1200" dirty="0">
                          <a:latin typeface="Huawei Sans" panose="020C0503030203020204" pitchFamily="34" charset="0"/>
                          <a:ea typeface="+mn-ea"/>
                        </a:rPr>
                        <a:t> connection.</a:t>
                      </a:r>
                    </a:p>
                  </a:txBody>
                  <a:tcPr marL="180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extLst>
                  <a:ext uri="{0D108BD9-81ED-4DB2-BD59-A6C34878D82A}">
                    <a16:rowId xmlns="" xmlns:a16="http://schemas.microsoft.com/office/drawing/2014/main" val="522794711"/>
                  </a:ext>
                </a:extLst>
              </a:tr>
            </a:tbl>
          </a:graphicData>
        </a:graphic>
      </p:graphicFrame>
    </p:spTree>
    <p:extLst>
      <p:ext uri="{BB962C8B-B14F-4D97-AF65-F5344CB8AC3E}">
        <p14:creationId xmlns:p14="http://schemas.microsoft.com/office/powerpoint/2010/main" val="24843018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wrap="square">
            <a:noAutofit/>
          </a:bodyPr>
          <a:lstStyle/>
          <a:p>
            <a:pPr fontAlgn="ctr"/>
            <a:r>
              <a:rPr lang="en-US" dirty="0">
                <a:solidFill>
                  <a:schemeClr val="bg1">
                    <a:lumMod val="50000"/>
                  </a:schemeClr>
                </a:solidFill>
                <a:latin typeface="Huawei Sans" panose="020C0503030203020204" pitchFamily="34" charset="0"/>
              </a:rPr>
              <a:t>Introduction to Network </a:t>
            </a:r>
            <a:r>
              <a:rPr lang="en-US" dirty="0" smtClean="0">
                <a:solidFill>
                  <a:schemeClr val="bg1">
                    <a:lumMod val="50000"/>
                  </a:schemeClr>
                </a:solidFill>
                <a:latin typeface="Huawei Sans" panose="020C0503030203020204" pitchFamily="34" charset="0"/>
              </a:rPr>
              <a:t>Programmability and Automation</a:t>
            </a:r>
            <a:endParaRPr lang="en-US" dirty="0">
              <a:solidFill>
                <a:schemeClr val="bg1">
                  <a:lumMod val="50000"/>
                </a:schemeClr>
              </a:solidFill>
              <a:latin typeface="Huawei Sans" panose="020C0503030203020204" pitchFamily="34" charset="0"/>
            </a:endParaRPr>
          </a:p>
          <a:p>
            <a:pPr fontAlgn="ctr"/>
            <a:r>
              <a:rPr lang="en-US" dirty="0">
                <a:solidFill>
                  <a:schemeClr val="bg1">
                    <a:lumMod val="50000"/>
                  </a:schemeClr>
                </a:solidFill>
                <a:latin typeface="Huawei Sans" panose="020C0503030203020204" pitchFamily="34" charset="0"/>
              </a:rPr>
              <a:t>Overview of Programming Language and Python</a:t>
            </a:r>
          </a:p>
          <a:p>
            <a:pPr fontAlgn="ctr"/>
            <a:r>
              <a:rPr lang="en-US" b="1" dirty="0">
                <a:latin typeface="Huawei Sans" panose="020C0503030203020204" pitchFamily="34" charset="0"/>
              </a:rPr>
              <a:t>Cases</a:t>
            </a:r>
          </a:p>
        </p:txBody>
      </p:sp>
    </p:spTree>
    <p:extLst>
      <p:ext uri="{BB962C8B-B14F-4D97-AF65-F5344CB8AC3E}">
        <p14:creationId xmlns:p14="http://schemas.microsoft.com/office/powerpoint/2010/main" val="9915518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sz="1600" smtClean="0"/>
              <a:t>Case description :</a:t>
            </a:r>
          </a:p>
          <a:p>
            <a:r>
              <a:rPr lang="en-US" altLang="zh-CN" sz="1600" smtClean="0"/>
              <a:t>A network device functions as a Telnet server, and the Python telnetlib needs to be used as a Telnet client to log in to the device.</a:t>
            </a:r>
          </a:p>
          <a:p>
            <a:endParaRPr lang="en-US" altLang="zh-CN" sz="1600" smtClean="0"/>
          </a:p>
          <a:p>
            <a:endParaRPr lang="en-US" altLang="zh-CN" sz="1600" smtClean="0"/>
          </a:p>
          <a:p>
            <a:endParaRPr lang="en-US" altLang="zh-CN" sz="1600" smtClean="0"/>
          </a:p>
          <a:p>
            <a:endParaRPr lang="en-US" altLang="zh-CN" sz="1600" smtClean="0"/>
          </a:p>
          <a:p>
            <a:r>
              <a:rPr lang="en-US" altLang="zh-CN" sz="1600" smtClean="0"/>
              <a:t>The implementation process is as follows :</a:t>
            </a:r>
          </a:p>
          <a:p>
            <a:r>
              <a:rPr lang="en-US" altLang="zh-CN" sz="1600" smtClean="0"/>
              <a:t>Configure the Telnet service.</a:t>
            </a:r>
          </a:p>
          <a:p>
            <a:r>
              <a:rPr lang="en-US" altLang="zh-CN" sz="1600" smtClean="0"/>
              <a:t>Manually verify and view the Telnet login procedure as a reference for code implementation.</a:t>
            </a:r>
          </a:p>
          <a:p>
            <a:r>
              <a:rPr lang="en-US" altLang="zh-CN" sz="1600" smtClean="0"/>
              <a:t>Compile and run Python code.</a:t>
            </a:r>
          </a:p>
          <a:p>
            <a:r>
              <a:rPr lang="en-US" altLang="zh-CN" sz="1600" smtClean="0"/>
              <a:t>Verify the result.</a:t>
            </a:r>
          </a:p>
          <a:p>
            <a:endParaRPr lang="zh-CN" altLang="en-US" sz="1600" dirty="0"/>
          </a:p>
        </p:txBody>
      </p:sp>
      <p:sp>
        <p:nvSpPr>
          <p:cNvPr id="5" name="标题 4">
            <a:extLst>
              <a:ext uri="{FF2B5EF4-FFF2-40B4-BE49-F238E27FC236}">
                <a16:creationId xmlns="" xmlns:a16="http://schemas.microsoft.com/office/drawing/2014/main" id="{8D19C945-FB7C-43B3-9617-D7EAE256D0BC}"/>
              </a:ext>
            </a:extLst>
          </p:cNvPr>
          <p:cNvSpPr>
            <a:spLocks noGrp="1"/>
          </p:cNvSpPr>
          <p:nvPr>
            <p:ph type="title"/>
          </p:nvPr>
        </p:nvSpPr>
        <p:spPr/>
        <p:txBody>
          <a:bodyPr/>
          <a:lstStyle/>
          <a:p>
            <a:r>
              <a:rPr lang="en-US" smtClean="0"/>
              <a:t>Case: Logging In to a Device Using telnetlib</a:t>
            </a:r>
            <a:endParaRPr lang="en-US" dirty="0"/>
          </a:p>
        </p:txBody>
      </p:sp>
      <p:grpSp>
        <p:nvGrpSpPr>
          <p:cNvPr id="31" name="组合 30">
            <a:extLst>
              <a:ext uri="{FF2B5EF4-FFF2-40B4-BE49-F238E27FC236}">
                <a16:creationId xmlns="" xmlns:a16="http://schemas.microsoft.com/office/drawing/2014/main" id="{1D3C8CF5-5A8D-4753-9D94-EEA573CC72CB}"/>
              </a:ext>
            </a:extLst>
          </p:cNvPr>
          <p:cNvGrpSpPr/>
          <p:nvPr/>
        </p:nvGrpSpPr>
        <p:grpSpPr>
          <a:xfrm>
            <a:off x="2041140" y="2968220"/>
            <a:ext cx="7463118" cy="1210928"/>
            <a:chOff x="1990165" y="1344713"/>
            <a:chExt cx="7463118" cy="1210928"/>
          </a:xfrm>
        </p:grpSpPr>
        <p:sp>
          <p:nvSpPr>
            <p:cNvPr id="24" name="矩形: 圆角 23">
              <a:extLst>
                <a:ext uri="{FF2B5EF4-FFF2-40B4-BE49-F238E27FC236}">
                  <a16:creationId xmlns="" xmlns:a16="http://schemas.microsoft.com/office/drawing/2014/main" id="{FCA78E05-2E38-43E2-B379-4EC2C561C5AA}"/>
                </a:ext>
              </a:extLst>
            </p:cNvPr>
            <p:cNvSpPr/>
            <p:nvPr/>
          </p:nvSpPr>
          <p:spPr>
            <a:xfrm>
              <a:off x="1990165" y="1344713"/>
              <a:ext cx="7463118" cy="1210928"/>
            </a:xfrm>
            <a:prstGeom prst="roundRect">
              <a:avLst/>
            </a:prstGeom>
            <a:solidFill>
              <a:srgbClr val="FFFFCC"/>
            </a:solid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200">
                <a:latin typeface="Huawei Sans" panose="020C0503030203020204" pitchFamily="34" charset="0"/>
              </a:endParaRPr>
            </a:p>
          </p:txBody>
        </p:sp>
        <p:pic>
          <p:nvPicPr>
            <p:cNvPr id="6" name="图片 5">
              <a:extLst>
                <a:ext uri="{FF2B5EF4-FFF2-40B4-BE49-F238E27FC236}">
                  <a16:creationId xmlns="" xmlns:a16="http://schemas.microsoft.com/office/drawing/2014/main" id="{865642D9-F5C4-4F05-AB6D-EC41C4249A54}"/>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645279" y="1877723"/>
              <a:ext cx="540000" cy="442800"/>
            </a:xfrm>
            <a:prstGeom prst="rect">
              <a:avLst/>
            </a:prstGeom>
          </p:spPr>
        </p:pic>
        <p:pic>
          <p:nvPicPr>
            <p:cNvPr id="7" name="图片 6" descr="PC.png">
              <a:extLst>
                <a:ext uri="{FF2B5EF4-FFF2-40B4-BE49-F238E27FC236}">
                  <a16:creationId xmlns="" xmlns:a16="http://schemas.microsoft.com/office/drawing/2014/main" id="{FAF8B3F2-9812-44D2-88D0-3D714BD62BC0}"/>
                </a:ext>
              </a:extLst>
            </p:cNvPr>
            <p:cNvPicPr>
              <a:picLocks noChangeAspect="1"/>
            </p:cNvPicPr>
            <p:nvPr/>
          </p:nvPicPr>
          <p:blipFill>
            <a:blip r:embed="rId4" cstate="print"/>
            <a:stretch>
              <a:fillRect/>
            </a:stretch>
          </p:blipFill>
          <p:spPr>
            <a:xfrm>
              <a:off x="7115207" y="1888868"/>
              <a:ext cx="539063" cy="414000"/>
            </a:xfrm>
            <a:prstGeom prst="rect">
              <a:avLst/>
            </a:prstGeom>
          </p:spPr>
        </p:pic>
        <p:cxnSp>
          <p:nvCxnSpPr>
            <p:cNvPr id="8" name="直接连接符 7">
              <a:extLst>
                <a:ext uri="{FF2B5EF4-FFF2-40B4-BE49-F238E27FC236}">
                  <a16:creationId xmlns="" xmlns:a16="http://schemas.microsoft.com/office/drawing/2014/main" id="{4E6C53B9-8234-4E7F-B6A4-301B84C20E21}"/>
                </a:ext>
              </a:extLst>
            </p:cNvPr>
            <p:cNvCxnSpPr>
              <a:cxnSpLocks/>
              <a:stCxn id="7" idx="1"/>
              <a:endCxn id="6" idx="3"/>
            </p:cNvCxnSpPr>
            <p:nvPr/>
          </p:nvCxnSpPr>
          <p:spPr>
            <a:xfrm flipH="1">
              <a:off x="4185279" y="2095868"/>
              <a:ext cx="2929928" cy="32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 xmlns:a16="http://schemas.microsoft.com/office/drawing/2014/main" id="{B9781689-051C-471B-87F8-A16330B40AE4}"/>
                </a:ext>
              </a:extLst>
            </p:cNvPr>
            <p:cNvSpPr txBox="1"/>
            <p:nvPr/>
          </p:nvSpPr>
          <p:spPr>
            <a:xfrm>
              <a:off x="4360804" y="1721532"/>
              <a:ext cx="843500" cy="276999"/>
            </a:xfrm>
            <a:prstGeom prst="rect">
              <a:avLst/>
            </a:prstGeom>
          </p:spPr>
          <p:txBody>
            <a:bodyPr wrap="square" rtlCol="0">
              <a:noAutofit/>
            </a:bodyPr>
            <a:lstStyle/>
            <a:p>
              <a:pPr algn="ctr" fontAlgn="ctr"/>
              <a:r>
                <a:rPr lang="en-US" sz="1200" dirty="0">
                  <a:latin typeface="Huawei Sans" panose="020C0503030203020204" pitchFamily="34" charset="0"/>
                </a:rPr>
                <a:t>GE1/0/10</a:t>
              </a:r>
            </a:p>
          </p:txBody>
        </p:sp>
        <p:sp>
          <p:nvSpPr>
            <p:cNvPr id="26" name="文本框 25">
              <a:extLst>
                <a:ext uri="{FF2B5EF4-FFF2-40B4-BE49-F238E27FC236}">
                  <a16:creationId xmlns="" xmlns:a16="http://schemas.microsoft.com/office/drawing/2014/main" id="{FDEB4104-2868-4CDC-B074-9C4E6F60E61A}"/>
                </a:ext>
              </a:extLst>
            </p:cNvPr>
            <p:cNvSpPr txBox="1"/>
            <p:nvPr/>
          </p:nvSpPr>
          <p:spPr>
            <a:xfrm>
              <a:off x="6806698" y="1410100"/>
              <a:ext cx="1156086" cy="276999"/>
            </a:xfrm>
            <a:prstGeom prst="rect">
              <a:avLst/>
            </a:prstGeom>
          </p:spPr>
          <p:txBody>
            <a:bodyPr wrap="square" rtlCol="0">
              <a:noAutofit/>
            </a:bodyPr>
            <a:lstStyle/>
            <a:p>
              <a:pPr algn="ctr" fontAlgn="ctr"/>
              <a:r>
                <a:rPr lang="en-US" sz="1200">
                  <a:latin typeface="Huawei Sans" panose="020C0503030203020204" pitchFamily="34" charset="0"/>
                </a:rPr>
                <a:t>192.168.10.20</a:t>
              </a:r>
            </a:p>
          </p:txBody>
        </p:sp>
        <p:sp>
          <p:nvSpPr>
            <p:cNvPr id="28" name="文本框 27">
              <a:extLst>
                <a:ext uri="{FF2B5EF4-FFF2-40B4-BE49-F238E27FC236}">
                  <a16:creationId xmlns="" xmlns:a16="http://schemas.microsoft.com/office/drawing/2014/main" id="{AD9C5971-1048-41C8-9BC0-07A2BCA40623}"/>
                </a:ext>
              </a:extLst>
            </p:cNvPr>
            <p:cNvSpPr txBox="1"/>
            <p:nvPr/>
          </p:nvSpPr>
          <p:spPr>
            <a:xfrm>
              <a:off x="4057055" y="1410100"/>
              <a:ext cx="1156086" cy="276999"/>
            </a:xfrm>
            <a:prstGeom prst="rect">
              <a:avLst/>
            </a:prstGeom>
          </p:spPr>
          <p:txBody>
            <a:bodyPr wrap="square" rtlCol="0">
              <a:noAutofit/>
            </a:bodyPr>
            <a:lstStyle/>
            <a:p>
              <a:pPr algn="ctr" fontAlgn="ctr"/>
              <a:r>
                <a:rPr lang="en-US" sz="1200">
                  <a:latin typeface="Huawei Sans" panose="020C0503030203020204" pitchFamily="34" charset="0"/>
                </a:rPr>
                <a:t>192.168.10.10</a:t>
              </a:r>
            </a:p>
          </p:txBody>
        </p:sp>
        <p:sp>
          <p:nvSpPr>
            <p:cNvPr id="29" name="文本框 28">
              <a:extLst>
                <a:ext uri="{FF2B5EF4-FFF2-40B4-BE49-F238E27FC236}">
                  <a16:creationId xmlns="" xmlns:a16="http://schemas.microsoft.com/office/drawing/2014/main" id="{77A4502C-F66C-4C6A-81AF-DBD4FF816CA0}"/>
                </a:ext>
              </a:extLst>
            </p:cNvPr>
            <p:cNvSpPr txBox="1"/>
            <p:nvPr/>
          </p:nvSpPr>
          <p:spPr>
            <a:xfrm>
              <a:off x="2261260" y="1950177"/>
              <a:ext cx="1090363" cy="276999"/>
            </a:xfrm>
            <a:prstGeom prst="rect">
              <a:avLst/>
            </a:prstGeom>
          </p:spPr>
          <p:txBody>
            <a:bodyPr wrap="square" rtlCol="0">
              <a:noAutofit/>
            </a:bodyPr>
            <a:lstStyle/>
            <a:p>
              <a:pPr algn="ctr" fontAlgn="ctr"/>
              <a:r>
                <a:rPr lang="en-US" sz="1200" dirty="0">
                  <a:latin typeface="Huawei Sans" panose="020C0503030203020204" pitchFamily="34" charset="0"/>
                </a:rPr>
                <a:t>Telnet server</a:t>
              </a:r>
            </a:p>
          </p:txBody>
        </p:sp>
        <p:sp>
          <p:nvSpPr>
            <p:cNvPr id="30" name="文本框 29">
              <a:extLst>
                <a:ext uri="{FF2B5EF4-FFF2-40B4-BE49-F238E27FC236}">
                  <a16:creationId xmlns="" xmlns:a16="http://schemas.microsoft.com/office/drawing/2014/main" id="{B885BED1-0EC0-435F-AECC-01CB43FD768C}"/>
                </a:ext>
              </a:extLst>
            </p:cNvPr>
            <p:cNvSpPr txBox="1"/>
            <p:nvPr/>
          </p:nvSpPr>
          <p:spPr>
            <a:xfrm>
              <a:off x="7962804" y="1950177"/>
              <a:ext cx="1048684" cy="276999"/>
            </a:xfrm>
            <a:prstGeom prst="rect">
              <a:avLst/>
            </a:prstGeom>
          </p:spPr>
          <p:txBody>
            <a:bodyPr wrap="square" rtlCol="0">
              <a:noAutofit/>
            </a:bodyPr>
            <a:lstStyle/>
            <a:p>
              <a:pPr algn="ctr" fontAlgn="ctr"/>
              <a:r>
                <a:rPr lang="en-US" sz="1200" dirty="0">
                  <a:latin typeface="Huawei Sans" panose="020C0503030203020204" pitchFamily="34" charset="0"/>
                </a:rPr>
                <a:t>Telnet client</a:t>
              </a:r>
            </a:p>
          </p:txBody>
        </p:sp>
      </p:grpSp>
      <p:sp>
        <p:nvSpPr>
          <p:cNvPr id="36" name="圆角矩形 11">
            <a:extLst>
              <a:ext uri="{FF2B5EF4-FFF2-40B4-BE49-F238E27FC236}">
                <a16:creationId xmlns="" xmlns:a16="http://schemas.microsoft.com/office/drawing/2014/main" id="{701E0E72-A8AF-4A06-B6EF-16D484D4FF4A}"/>
              </a:ext>
            </a:extLst>
          </p:cNvPr>
          <p:cNvSpPr/>
          <p:nvPr/>
        </p:nvSpPr>
        <p:spPr>
          <a:xfrm>
            <a:off x="1955917" y="2481729"/>
            <a:ext cx="1594475" cy="417574"/>
          </a:xfrm>
          <a:prstGeom prst="roundRect">
            <a:avLst>
              <a:gd name="adj" fmla="val 4298"/>
            </a:avLst>
          </a:prstGeom>
          <a:solidFill>
            <a:schemeClr val="bg1"/>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200">
                <a:solidFill>
                  <a:schemeClr val="tx1"/>
                </a:solidFill>
                <a:latin typeface="Huawei Sans" panose="020C0503030203020204" pitchFamily="34" charset="0"/>
              </a:rPr>
              <a:t>Configure Telnet.</a:t>
            </a:r>
          </a:p>
        </p:txBody>
      </p:sp>
      <p:sp>
        <p:nvSpPr>
          <p:cNvPr id="37" name="圆角矩形 12">
            <a:extLst>
              <a:ext uri="{FF2B5EF4-FFF2-40B4-BE49-F238E27FC236}">
                <a16:creationId xmlns="" xmlns:a16="http://schemas.microsoft.com/office/drawing/2014/main" id="{DCC733EC-FD62-433C-8378-DBCBA400813F}"/>
              </a:ext>
            </a:extLst>
          </p:cNvPr>
          <p:cNvSpPr/>
          <p:nvPr/>
        </p:nvSpPr>
        <p:spPr>
          <a:xfrm>
            <a:off x="4031137" y="2480119"/>
            <a:ext cx="2004844" cy="417574"/>
          </a:xfrm>
          <a:prstGeom prst="roundRect">
            <a:avLst>
              <a:gd name="adj" fmla="val 4298"/>
            </a:avLst>
          </a:prstGeom>
          <a:solidFill>
            <a:schemeClr val="bg1"/>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200" dirty="0">
                <a:solidFill>
                  <a:schemeClr val="tx1"/>
                </a:solidFill>
                <a:latin typeface="Huawei Sans" panose="020C0503030203020204" pitchFamily="34" charset="0"/>
              </a:rPr>
              <a:t>Verify the Telnet login procedure.</a:t>
            </a:r>
          </a:p>
        </p:txBody>
      </p:sp>
      <p:cxnSp>
        <p:nvCxnSpPr>
          <p:cNvPr id="38" name="直接箭头连接符 37">
            <a:extLst>
              <a:ext uri="{FF2B5EF4-FFF2-40B4-BE49-F238E27FC236}">
                <a16:creationId xmlns="" xmlns:a16="http://schemas.microsoft.com/office/drawing/2014/main" id="{3CFE8EF6-4A40-43DC-899F-D487587DEED2}"/>
              </a:ext>
            </a:extLst>
          </p:cNvPr>
          <p:cNvCxnSpPr>
            <a:cxnSpLocks/>
            <a:stCxn id="36" idx="3"/>
            <a:endCxn id="37" idx="1"/>
          </p:cNvCxnSpPr>
          <p:nvPr/>
        </p:nvCxnSpPr>
        <p:spPr bwMode="auto">
          <a:xfrm flipV="1">
            <a:off x="3550392" y="2688906"/>
            <a:ext cx="480745" cy="1610"/>
          </a:xfrm>
          <a:prstGeom prst="straightConnector1">
            <a:avLst/>
          </a:prstGeom>
          <a:noFill/>
          <a:ln w="19050" cap="flat" cmpd="sng" algn="ctr">
            <a:solidFill>
              <a:schemeClr val="tx1"/>
            </a:solidFill>
            <a:prstDash val="solid"/>
            <a:round/>
            <a:headEnd type="none" w="med" len="med"/>
            <a:tailEnd type="triangle"/>
          </a:ln>
          <a:effectLst/>
        </p:spPr>
      </p:cxnSp>
      <p:sp>
        <p:nvSpPr>
          <p:cNvPr id="39" name="圆角矩形 12">
            <a:extLst>
              <a:ext uri="{FF2B5EF4-FFF2-40B4-BE49-F238E27FC236}">
                <a16:creationId xmlns="" xmlns:a16="http://schemas.microsoft.com/office/drawing/2014/main" id="{7E1C0CD0-705F-43E8-93C5-8AA73F3C40FD}"/>
              </a:ext>
            </a:extLst>
          </p:cNvPr>
          <p:cNvSpPr/>
          <p:nvPr/>
        </p:nvSpPr>
        <p:spPr>
          <a:xfrm>
            <a:off x="6516726" y="2480119"/>
            <a:ext cx="1699504" cy="417574"/>
          </a:xfrm>
          <a:prstGeom prst="roundRect">
            <a:avLst>
              <a:gd name="adj" fmla="val 4298"/>
            </a:avLst>
          </a:prstGeom>
          <a:solidFill>
            <a:schemeClr val="bg1"/>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200" dirty="0" smtClean="0">
                <a:solidFill>
                  <a:schemeClr val="tx1"/>
                </a:solidFill>
                <a:latin typeface="Huawei Sans" panose="020C0503030203020204" pitchFamily="34" charset="0"/>
              </a:rPr>
              <a:t>Write Python code.</a:t>
            </a:r>
            <a:endParaRPr lang="en-US" sz="1200" dirty="0">
              <a:solidFill>
                <a:schemeClr val="tx1"/>
              </a:solidFill>
              <a:latin typeface="Huawei Sans" panose="020C0503030203020204" pitchFamily="34" charset="0"/>
            </a:endParaRPr>
          </a:p>
        </p:txBody>
      </p:sp>
      <p:cxnSp>
        <p:nvCxnSpPr>
          <p:cNvPr id="40" name="直接箭头连接符 39">
            <a:extLst>
              <a:ext uri="{FF2B5EF4-FFF2-40B4-BE49-F238E27FC236}">
                <a16:creationId xmlns="" xmlns:a16="http://schemas.microsoft.com/office/drawing/2014/main" id="{123AA511-BE26-485F-AC84-C8225487E8EA}"/>
              </a:ext>
            </a:extLst>
          </p:cNvPr>
          <p:cNvCxnSpPr>
            <a:cxnSpLocks/>
            <a:stCxn id="37" idx="3"/>
            <a:endCxn id="39" idx="1"/>
          </p:cNvCxnSpPr>
          <p:nvPr/>
        </p:nvCxnSpPr>
        <p:spPr bwMode="auto">
          <a:xfrm>
            <a:off x="6035981" y="2688906"/>
            <a:ext cx="480745" cy="0"/>
          </a:xfrm>
          <a:prstGeom prst="straightConnector1">
            <a:avLst/>
          </a:prstGeom>
          <a:noFill/>
          <a:ln w="19050" cap="flat" cmpd="sng" algn="ctr">
            <a:solidFill>
              <a:schemeClr val="tx1"/>
            </a:solidFill>
            <a:prstDash val="solid"/>
            <a:round/>
            <a:headEnd type="none" w="med" len="med"/>
            <a:tailEnd type="triangle"/>
          </a:ln>
          <a:effectLst/>
        </p:spPr>
      </p:cxnSp>
      <p:sp>
        <p:nvSpPr>
          <p:cNvPr id="41" name="圆角矩形 12">
            <a:extLst>
              <a:ext uri="{FF2B5EF4-FFF2-40B4-BE49-F238E27FC236}">
                <a16:creationId xmlns="" xmlns:a16="http://schemas.microsoft.com/office/drawing/2014/main" id="{605A06C5-BF3A-417C-B6E3-668468C81F0A}"/>
              </a:ext>
            </a:extLst>
          </p:cNvPr>
          <p:cNvSpPr/>
          <p:nvPr/>
        </p:nvSpPr>
        <p:spPr>
          <a:xfrm>
            <a:off x="8696976" y="2480119"/>
            <a:ext cx="1005403" cy="417574"/>
          </a:xfrm>
          <a:prstGeom prst="roundRect">
            <a:avLst>
              <a:gd name="adj" fmla="val 4298"/>
            </a:avLst>
          </a:prstGeom>
          <a:solidFill>
            <a:schemeClr val="bg1"/>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200" dirty="0">
                <a:solidFill>
                  <a:schemeClr val="tx1"/>
                </a:solidFill>
                <a:latin typeface="Huawei Sans" panose="020C0503030203020204" pitchFamily="34" charset="0"/>
              </a:rPr>
              <a:t>Verify the result.</a:t>
            </a:r>
          </a:p>
        </p:txBody>
      </p:sp>
      <p:cxnSp>
        <p:nvCxnSpPr>
          <p:cNvPr id="42" name="直接箭头连接符 41">
            <a:extLst>
              <a:ext uri="{FF2B5EF4-FFF2-40B4-BE49-F238E27FC236}">
                <a16:creationId xmlns="" xmlns:a16="http://schemas.microsoft.com/office/drawing/2014/main" id="{53F6B5AE-2427-46C9-B73B-35CD6F80D624}"/>
              </a:ext>
            </a:extLst>
          </p:cNvPr>
          <p:cNvCxnSpPr>
            <a:cxnSpLocks/>
            <a:stCxn id="39" idx="3"/>
            <a:endCxn id="41" idx="1"/>
          </p:cNvCxnSpPr>
          <p:nvPr/>
        </p:nvCxnSpPr>
        <p:spPr bwMode="auto">
          <a:xfrm>
            <a:off x="8216230" y="2688906"/>
            <a:ext cx="480746" cy="0"/>
          </a:xfrm>
          <a:prstGeom prst="straightConnector1">
            <a:avLst/>
          </a:prstGeom>
          <a:noFill/>
          <a:ln w="1905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0022755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 xmlns:a16="http://schemas.microsoft.com/office/drawing/2014/main" id="{8D19C945-FB7C-43B3-9617-D7EAE256D0BC}"/>
              </a:ext>
            </a:extLst>
          </p:cNvPr>
          <p:cNvSpPr>
            <a:spLocks noGrp="1"/>
          </p:cNvSpPr>
          <p:nvPr>
            <p:ph type="title"/>
          </p:nvPr>
        </p:nvSpPr>
        <p:spPr/>
        <p:txBody>
          <a:bodyPr/>
          <a:lstStyle/>
          <a:p>
            <a:r>
              <a:rPr lang="en-US" smtClean="0"/>
              <a:t>Case: Logging In to a Device Using telnetlib</a:t>
            </a:r>
            <a:endParaRPr lang="en-US"/>
          </a:p>
        </p:txBody>
      </p:sp>
      <p:sp>
        <p:nvSpPr>
          <p:cNvPr id="13" name="文本框 12">
            <a:extLst>
              <a:ext uri="{FF2B5EF4-FFF2-40B4-BE49-F238E27FC236}">
                <a16:creationId xmlns="" xmlns:a16="http://schemas.microsoft.com/office/drawing/2014/main" id="{E4E30EB8-DE34-4595-BCF8-67A3852D8F2A}"/>
              </a:ext>
            </a:extLst>
          </p:cNvPr>
          <p:cNvSpPr txBox="1"/>
          <p:nvPr/>
        </p:nvSpPr>
        <p:spPr>
          <a:xfrm>
            <a:off x="5702728" y="3881327"/>
            <a:ext cx="5815285" cy="2246769"/>
          </a:xfrm>
          <a:prstGeom prst="rect">
            <a:avLst/>
          </a:prstGeom>
          <a:solidFill>
            <a:srgbClr val="F4FBFE"/>
          </a:solidFill>
          <a:ln>
            <a:solidFill>
              <a:srgbClr val="00B0F0"/>
            </a:solidFill>
          </a:ln>
        </p:spPr>
        <p:txBody>
          <a:bodyPr wrap="square" rtlCol="0">
            <a:noAutofit/>
          </a:bodyPr>
          <a:lstStyle>
            <a:defPPr>
              <a:defRPr lang="en-US"/>
            </a:defPPr>
            <a:lvl1pPr fontAlgn="auto">
              <a:lnSpc>
                <a:spcPts val="2400"/>
              </a:lnSpc>
              <a:spcBef>
                <a:spcPts val="0"/>
              </a:spcBef>
              <a:spcAft>
                <a:spcPts val="0"/>
              </a:spcAft>
              <a:defRPr sz="1400">
                <a:solidFill>
                  <a:prstClr val="black"/>
                </a:solidFill>
                <a:cs typeface="Courier New" panose="02070309020205020404" pitchFamily="49" charset="0"/>
              </a:defRPr>
            </a:lvl1pPr>
          </a:lstStyle>
          <a:p>
            <a:pPr fontAlgn="ctr"/>
            <a:r>
              <a:rPr lang="en-US" dirty="0">
                <a:latin typeface="Huawei Sans" panose="020C0503030203020204" pitchFamily="34" charset="0"/>
              </a:rPr>
              <a:t>[Huawei] user-interface </a:t>
            </a:r>
            <a:r>
              <a:rPr lang="en-US" dirty="0" err="1">
                <a:latin typeface="Huawei Sans" panose="020C0503030203020204" pitchFamily="34" charset="0"/>
              </a:rPr>
              <a:t>vty</a:t>
            </a:r>
            <a:r>
              <a:rPr lang="en-US" dirty="0">
                <a:latin typeface="Huawei Sans" panose="020C0503030203020204" pitchFamily="34" charset="0"/>
              </a:rPr>
              <a:t> 0 4</a:t>
            </a:r>
          </a:p>
          <a:p>
            <a:pPr fontAlgn="ctr"/>
            <a:r>
              <a:rPr lang="en-US" dirty="0">
                <a:latin typeface="Huawei Sans" panose="020C0503030203020204" pitchFamily="34" charset="0"/>
              </a:rPr>
              <a:t>[Huawei-ui-vty0-4] authentication-mode password</a:t>
            </a:r>
          </a:p>
          <a:p>
            <a:pPr fontAlgn="ctr"/>
            <a:r>
              <a:rPr lang="en-US" dirty="0">
                <a:latin typeface="Huawei Sans" panose="020C0503030203020204" pitchFamily="34" charset="0"/>
              </a:rPr>
              <a:t>[Huawei-ui-vty0-4] set authentication password simple Huawei@123</a:t>
            </a:r>
          </a:p>
          <a:p>
            <a:pPr fontAlgn="ctr"/>
            <a:r>
              <a:rPr lang="en-US" dirty="0">
                <a:latin typeface="Huawei Sans" panose="020C0503030203020204" pitchFamily="34" charset="0"/>
              </a:rPr>
              <a:t>[Huawei-ui-vty0-4] protocol inbound telnet</a:t>
            </a:r>
          </a:p>
          <a:p>
            <a:pPr fontAlgn="ctr"/>
            <a:r>
              <a:rPr lang="en-US" dirty="0">
                <a:latin typeface="Huawei Sans" panose="020C0503030203020204" pitchFamily="34" charset="0"/>
              </a:rPr>
              <a:t>[Huawei-ui-vty0-4] user privilege level 15</a:t>
            </a:r>
          </a:p>
          <a:p>
            <a:pPr fontAlgn="ctr"/>
            <a:r>
              <a:rPr lang="en-US" dirty="0">
                <a:latin typeface="Huawei Sans" panose="020C0503030203020204" pitchFamily="34" charset="0"/>
              </a:rPr>
              <a:t>[Huawei-ui-vty0-4] quit</a:t>
            </a:r>
          </a:p>
          <a:p>
            <a:pPr fontAlgn="ctr"/>
            <a:r>
              <a:rPr lang="en-US" dirty="0">
                <a:latin typeface="Huawei Sans" panose="020C0503030203020204" pitchFamily="34" charset="0"/>
              </a:rPr>
              <a:t>[Huawei] telnet server enable </a:t>
            </a:r>
          </a:p>
        </p:txBody>
      </p:sp>
      <p:sp>
        <p:nvSpPr>
          <p:cNvPr id="27" name="文本框 26">
            <a:extLst>
              <a:ext uri="{FF2B5EF4-FFF2-40B4-BE49-F238E27FC236}">
                <a16:creationId xmlns="" xmlns:a16="http://schemas.microsoft.com/office/drawing/2014/main" id="{773D837C-8D89-4B32-AD1E-4199EF71F59D}"/>
              </a:ext>
            </a:extLst>
          </p:cNvPr>
          <p:cNvSpPr txBox="1"/>
          <p:nvPr/>
        </p:nvSpPr>
        <p:spPr>
          <a:xfrm>
            <a:off x="1043724" y="3908914"/>
            <a:ext cx="3847532" cy="1015663"/>
          </a:xfrm>
          <a:prstGeom prst="rect">
            <a:avLst/>
          </a:prstGeom>
          <a:solidFill>
            <a:srgbClr val="F4FBFE"/>
          </a:solidFill>
          <a:ln>
            <a:solidFill>
              <a:srgbClr val="00B0F0"/>
            </a:solidFill>
          </a:ln>
        </p:spPr>
        <p:txBody>
          <a:bodyPr wrap="square" rtlCol="0">
            <a:noAutofit/>
          </a:bodyPr>
          <a:lstStyle/>
          <a:p>
            <a:pPr fontAlgn="ctr">
              <a:lnSpc>
                <a:spcPts val="2400"/>
              </a:lnSpc>
              <a:spcBef>
                <a:spcPts val="0"/>
              </a:spcBef>
              <a:spcAft>
                <a:spcPts val="0"/>
              </a:spcAft>
            </a:pPr>
            <a:r>
              <a:rPr lang="en-US" sz="1400" dirty="0">
                <a:solidFill>
                  <a:prstClr val="black"/>
                </a:solidFill>
                <a:latin typeface="Huawei Sans" panose="020C0503030203020204" pitchFamily="34" charset="0"/>
                <a:cs typeface="Courier New" panose="02070309020205020404" pitchFamily="49" charset="0"/>
              </a:rPr>
              <a:t>[Huawei] interface GE 1/0/0</a:t>
            </a:r>
          </a:p>
          <a:p>
            <a:pPr fontAlgn="ctr">
              <a:lnSpc>
                <a:spcPts val="2400"/>
              </a:lnSpc>
              <a:spcBef>
                <a:spcPts val="0"/>
              </a:spcBef>
              <a:spcAft>
                <a:spcPts val="0"/>
              </a:spcAft>
            </a:pPr>
            <a:r>
              <a:rPr lang="en-US" sz="1400" dirty="0">
                <a:solidFill>
                  <a:prstClr val="black"/>
                </a:solidFill>
                <a:latin typeface="Huawei Sans" panose="020C0503030203020204" pitchFamily="34" charset="0"/>
                <a:cs typeface="Courier New" panose="02070309020205020404" pitchFamily="49" charset="0"/>
              </a:rPr>
              <a:t>[Huawei -GE1/0/0] </a:t>
            </a:r>
            <a:r>
              <a:rPr lang="en-US" sz="1400" dirty="0" err="1">
                <a:solidFill>
                  <a:prstClr val="black"/>
                </a:solidFill>
                <a:latin typeface="Huawei Sans" panose="020C0503030203020204" pitchFamily="34" charset="0"/>
                <a:cs typeface="Courier New" panose="02070309020205020404" pitchFamily="49" charset="0"/>
              </a:rPr>
              <a:t>ip</a:t>
            </a:r>
            <a:r>
              <a:rPr lang="en-US" sz="1400" dirty="0">
                <a:solidFill>
                  <a:prstClr val="black"/>
                </a:solidFill>
                <a:latin typeface="Huawei Sans" panose="020C0503030203020204" pitchFamily="34" charset="0"/>
                <a:cs typeface="Courier New" panose="02070309020205020404" pitchFamily="49" charset="0"/>
              </a:rPr>
              <a:t> add 192.168.10.10 24</a:t>
            </a:r>
          </a:p>
          <a:p>
            <a:pPr fontAlgn="ctr">
              <a:lnSpc>
                <a:spcPts val="2400"/>
              </a:lnSpc>
              <a:spcBef>
                <a:spcPts val="0"/>
              </a:spcBef>
              <a:spcAft>
                <a:spcPts val="0"/>
              </a:spcAft>
            </a:pPr>
            <a:r>
              <a:rPr lang="en-US" sz="1400" dirty="0">
                <a:solidFill>
                  <a:prstClr val="black"/>
                </a:solidFill>
                <a:latin typeface="Huawei Sans" panose="020C0503030203020204" pitchFamily="34" charset="0"/>
                <a:cs typeface="Courier New" panose="02070309020205020404" pitchFamily="49" charset="0"/>
              </a:rPr>
              <a:t>[Huawei -GE1/0/0] quit </a:t>
            </a:r>
          </a:p>
        </p:txBody>
      </p:sp>
      <p:grpSp>
        <p:nvGrpSpPr>
          <p:cNvPr id="31" name="组合 30">
            <a:extLst>
              <a:ext uri="{FF2B5EF4-FFF2-40B4-BE49-F238E27FC236}">
                <a16:creationId xmlns="" xmlns:a16="http://schemas.microsoft.com/office/drawing/2014/main" id="{1D3C8CF5-5A8D-4753-9D94-EEA573CC72CB}"/>
              </a:ext>
            </a:extLst>
          </p:cNvPr>
          <p:cNvGrpSpPr/>
          <p:nvPr/>
        </p:nvGrpSpPr>
        <p:grpSpPr>
          <a:xfrm>
            <a:off x="2199909" y="1991801"/>
            <a:ext cx="7463118" cy="1210928"/>
            <a:chOff x="1990165" y="1344713"/>
            <a:chExt cx="7463118" cy="1210928"/>
          </a:xfrm>
        </p:grpSpPr>
        <p:sp>
          <p:nvSpPr>
            <p:cNvPr id="24" name="矩形: 圆角 23">
              <a:extLst>
                <a:ext uri="{FF2B5EF4-FFF2-40B4-BE49-F238E27FC236}">
                  <a16:creationId xmlns="" xmlns:a16="http://schemas.microsoft.com/office/drawing/2014/main" id="{FCA78E05-2E38-43E2-B379-4EC2C561C5AA}"/>
                </a:ext>
              </a:extLst>
            </p:cNvPr>
            <p:cNvSpPr/>
            <p:nvPr/>
          </p:nvSpPr>
          <p:spPr>
            <a:xfrm>
              <a:off x="1990165" y="1344713"/>
              <a:ext cx="7463118" cy="1210928"/>
            </a:xfrm>
            <a:prstGeom prst="roundRect">
              <a:avLst/>
            </a:prstGeom>
            <a:solidFill>
              <a:srgbClr val="FFFFCC"/>
            </a:solid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200">
                <a:latin typeface="Huawei Sans" panose="020C0503030203020204" pitchFamily="34" charset="0"/>
              </a:endParaRPr>
            </a:p>
          </p:txBody>
        </p:sp>
        <p:pic>
          <p:nvPicPr>
            <p:cNvPr id="6" name="图片 5">
              <a:extLst>
                <a:ext uri="{FF2B5EF4-FFF2-40B4-BE49-F238E27FC236}">
                  <a16:creationId xmlns="" xmlns:a16="http://schemas.microsoft.com/office/drawing/2014/main" id="{865642D9-F5C4-4F05-AB6D-EC41C4249A54}"/>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645279" y="1877723"/>
              <a:ext cx="540000" cy="442800"/>
            </a:xfrm>
            <a:prstGeom prst="rect">
              <a:avLst/>
            </a:prstGeom>
          </p:spPr>
        </p:pic>
        <p:pic>
          <p:nvPicPr>
            <p:cNvPr id="7" name="图片 6" descr="PC.png">
              <a:extLst>
                <a:ext uri="{FF2B5EF4-FFF2-40B4-BE49-F238E27FC236}">
                  <a16:creationId xmlns="" xmlns:a16="http://schemas.microsoft.com/office/drawing/2014/main" id="{FAF8B3F2-9812-44D2-88D0-3D714BD62BC0}"/>
                </a:ext>
              </a:extLst>
            </p:cNvPr>
            <p:cNvPicPr>
              <a:picLocks noChangeAspect="1"/>
            </p:cNvPicPr>
            <p:nvPr/>
          </p:nvPicPr>
          <p:blipFill>
            <a:blip r:embed="rId4" cstate="print"/>
            <a:stretch>
              <a:fillRect/>
            </a:stretch>
          </p:blipFill>
          <p:spPr>
            <a:xfrm>
              <a:off x="7115207" y="1888868"/>
              <a:ext cx="539063" cy="414000"/>
            </a:xfrm>
            <a:prstGeom prst="rect">
              <a:avLst/>
            </a:prstGeom>
          </p:spPr>
        </p:pic>
        <p:cxnSp>
          <p:nvCxnSpPr>
            <p:cNvPr id="8" name="直接连接符 7">
              <a:extLst>
                <a:ext uri="{FF2B5EF4-FFF2-40B4-BE49-F238E27FC236}">
                  <a16:creationId xmlns="" xmlns:a16="http://schemas.microsoft.com/office/drawing/2014/main" id="{4E6C53B9-8234-4E7F-B6A4-301B84C20E21}"/>
                </a:ext>
              </a:extLst>
            </p:cNvPr>
            <p:cNvCxnSpPr>
              <a:cxnSpLocks/>
              <a:stCxn id="7" idx="1"/>
              <a:endCxn id="6" idx="3"/>
            </p:cNvCxnSpPr>
            <p:nvPr/>
          </p:nvCxnSpPr>
          <p:spPr>
            <a:xfrm flipH="1">
              <a:off x="4185279" y="2095868"/>
              <a:ext cx="2929928" cy="32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 xmlns:a16="http://schemas.microsoft.com/office/drawing/2014/main" id="{B9781689-051C-471B-87F8-A16330B40AE4}"/>
                </a:ext>
              </a:extLst>
            </p:cNvPr>
            <p:cNvSpPr txBox="1"/>
            <p:nvPr/>
          </p:nvSpPr>
          <p:spPr>
            <a:xfrm>
              <a:off x="4360804" y="1748426"/>
              <a:ext cx="843500" cy="276999"/>
            </a:xfrm>
            <a:prstGeom prst="rect">
              <a:avLst/>
            </a:prstGeom>
          </p:spPr>
          <p:txBody>
            <a:bodyPr wrap="square" rtlCol="0">
              <a:noAutofit/>
            </a:bodyPr>
            <a:lstStyle/>
            <a:p>
              <a:pPr algn="ctr" fontAlgn="ctr"/>
              <a:r>
                <a:rPr lang="en-US" sz="1200">
                  <a:latin typeface="Huawei Sans" panose="020C0503030203020204" pitchFamily="34" charset="0"/>
                </a:rPr>
                <a:t>GE1/0/10</a:t>
              </a:r>
            </a:p>
          </p:txBody>
        </p:sp>
        <p:sp>
          <p:nvSpPr>
            <p:cNvPr id="26" name="文本框 25">
              <a:extLst>
                <a:ext uri="{FF2B5EF4-FFF2-40B4-BE49-F238E27FC236}">
                  <a16:creationId xmlns="" xmlns:a16="http://schemas.microsoft.com/office/drawing/2014/main" id="{FDEB4104-2868-4CDC-B074-9C4E6F60E61A}"/>
                </a:ext>
              </a:extLst>
            </p:cNvPr>
            <p:cNvSpPr txBox="1"/>
            <p:nvPr/>
          </p:nvSpPr>
          <p:spPr>
            <a:xfrm>
              <a:off x="6806698" y="1410100"/>
              <a:ext cx="1156086" cy="276999"/>
            </a:xfrm>
            <a:prstGeom prst="rect">
              <a:avLst/>
            </a:prstGeom>
          </p:spPr>
          <p:txBody>
            <a:bodyPr wrap="square" rtlCol="0">
              <a:noAutofit/>
            </a:bodyPr>
            <a:lstStyle/>
            <a:p>
              <a:pPr algn="ctr" fontAlgn="ctr"/>
              <a:r>
                <a:rPr lang="en-US" sz="1200">
                  <a:latin typeface="Huawei Sans" panose="020C0503030203020204" pitchFamily="34" charset="0"/>
                </a:rPr>
                <a:t>192.168.10.20</a:t>
              </a:r>
            </a:p>
          </p:txBody>
        </p:sp>
        <p:sp>
          <p:nvSpPr>
            <p:cNvPr id="28" name="文本框 27">
              <a:extLst>
                <a:ext uri="{FF2B5EF4-FFF2-40B4-BE49-F238E27FC236}">
                  <a16:creationId xmlns="" xmlns:a16="http://schemas.microsoft.com/office/drawing/2014/main" id="{AD9C5971-1048-41C8-9BC0-07A2BCA40623}"/>
                </a:ext>
              </a:extLst>
            </p:cNvPr>
            <p:cNvSpPr txBox="1"/>
            <p:nvPr/>
          </p:nvSpPr>
          <p:spPr>
            <a:xfrm>
              <a:off x="4057055" y="1410100"/>
              <a:ext cx="1156086" cy="276999"/>
            </a:xfrm>
            <a:prstGeom prst="rect">
              <a:avLst/>
            </a:prstGeom>
          </p:spPr>
          <p:txBody>
            <a:bodyPr wrap="square" rtlCol="0">
              <a:noAutofit/>
            </a:bodyPr>
            <a:lstStyle/>
            <a:p>
              <a:pPr algn="ctr" fontAlgn="ctr"/>
              <a:r>
                <a:rPr lang="en-US" sz="1200">
                  <a:latin typeface="Huawei Sans" panose="020C0503030203020204" pitchFamily="34" charset="0"/>
                </a:rPr>
                <a:t>192.168.10.10</a:t>
              </a:r>
            </a:p>
          </p:txBody>
        </p:sp>
        <p:sp>
          <p:nvSpPr>
            <p:cNvPr id="29" name="文本框 28">
              <a:extLst>
                <a:ext uri="{FF2B5EF4-FFF2-40B4-BE49-F238E27FC236}">
                  <a16:creationId xmlns="" xmlns:a16="http://schemas.microsoft.com/office/drawing/2014/main" id="{77A4502C-F66C-4C6A-81AF-DBD4FF816CA0}"/>
                </a:ext>
              </a:extLst>
            </p:cNvPr>
            <p:cNvSpPr txBox="1"/>
            <p:nvPr/>
          </p:nvSpPr>
          <p:spPr>
            <a:xfrm>
              <a:off x="2261259" y="1950177"/>
              <a:ext cx="1090363" cy="276999"/>
            </a:xfrm>
            <a:prstGeom prst="rect">
              <a:avLst/>
            </a:prstGeom>
          </p:spPr>
          <p:txBody>
            <a:bodyPr wrap="square" rtlCol="0">
              <a:noAutofit/>
            </a:bodyPr>
            <a:lstStyle/>
            <a:p>
              <a:pPr algn="ctr" fontAlgn="ctr"/>
              <a:r>
                <a:rPr lang="en-US" sz="1200">
                  <a:latin typeface="Huawei Sans" panose="020C0503030203020204" pitchFamily="34" charset="0"/>
                </a:rPr>
                <a:t>Telnet server</a:t>
              </a:r>
            </a:p>
          </p:txBody>
        </p:sp>
        <p:sp>
          <p:nvSpPr>
            <p:cNvPr id="30" name="文本框 29">
              <a:extLst>
                <a:ext uri="{FF2B5EF4-FFF2-40B4-BE49-F238E27FC236}">
                  <a16:creationId xmlns="" xmlns:a16="http://schemas.microsoft.com/office/drawing/2014/main" id="{B885BED1-0EC0-435F-AECC-01CB43FD768C}"/>
                </a:ext>
              </a:extLst>
            </p:cNvPr>
            <p:cNvSpPr txBox="1"/>
            <p:nvPr/>
          </p:nvSpPr>
          <p:spPr>
            <a:xfrm>
              <a:off x="7962803" y="1950177"/>
              <a:ext cx="1048684" cy="276999"/>
            </a:xfrm>
            <a:prstGeom prst="rect">
              <a:avLst/>
            </a:prstGeom>
          </p:spPr>
          <p:txBody>
            <a:bodyPr wrap="square" rtlCol="0">
              <a:noAutofit/>
            </a:bodyPr>
            <a:lstStyle/>
            <a:p>
              <a:pPr algn="ctr" fontAlgn="ctr"/>
              <a:r>
                <a:rPr lang="en-US" sz="1200">
                  <a:latin typeface="Huawei Sans" panose="020C0503030203020204" pitchFamily="34" charset="0"/>
                </a:rPr>
                <a:t>Telnet client</a:t>
              </a:r>
            </a:p>
          </p:txBody>
        </p:sp>
      </p:grpSp>
      <p:sp>
        <p:nvSpPr>
          <p:cNvPr id="32" name="文本框 31">
            <a:extLst>
              <a:ext uri="{FF2B5EF4-FFF2-40B4-BE49-F238E27FC236}">
                <a16:creationId xmlns="" xmlns:a16="http://schemas.microsoft.com/office/drawing/2014/main" id="{B82A52F0-FDB4-49CF-B970-91419F31B39C}"/>
              </a:ext>
            </a:extLst>
          </p:cNvPr>
          <p:cNvSpPr txBox="1"/>
          <p:nvPr/>
        </p:nvSpPr>
        <p:spPr>
          <a:xfrm>
            <a:off x="1043724" y="3312821"/>
            <a:ext cx="3526824" cy="584775"/>
          </a:xfrm>
          <a:prstGeom prst="rect">
            <a:avLst/>
          </a:prstGeom>
          <a:noFill/>
        </p:spPr>
        <p:txBody>
          <a:bodyPr wrap="square" rtlCol="0">
            <a:noAutofit/>
          </a:bodyPr>
          <a:lstStyle/>
          <a:p>
            <a:pPr fontAlgn="ctr">
              <a:spcBef>
                <a:spcPts val="0"/>
              </a:spcBef>
              <a:spcAft>
                <a:spcPts val="0"/>
              </a:spcAft>
            </a:pPr>
            <a:r>
              <a:rPr lang="en-US" sz="1600" b="1" dirty="0">
                <a:solidFill>
                  <a:prstClr val="black"/>
                </a:solidFill>
                <a:latin typeface="Huawei Sans" panose="020C0503030203020204" pitchFamily="34" charset="0"/>
                <a:ea typeface="微软雅黑"/>
              </a:rPr>
              <a:t>Configure the IP address </a:t>
            </a:r>
            <a:r>
              <a:rPr lang="en-US" sz="1600" b="1" dirty="0" smtClean="0">
                <a:solidFill>
                  <a:prstClr val="black"/>
                </a:solidFill>
                <a:latin typeface="Huawei Sans" panose="020C0503030203020204" pitchFamily="34" charset="0"/>
                <a:ea typeface="微软雅黑"/>
              </a:rPr>
              <a:t>o</a:t>
            </a:r>
            <a:r>
              <a:rPr lang="en-US" altLang="zh-CN" sz="1600" b="1" dirty="0" smtClean="0">
                <a:solidFill>
                  <a:prstClr val="black"/>
                </a:solidFill>
                <a:latin typeface="Huawei Sans" panose="020C0503030203020204" pitchFamily="34" charset="0"/>
                <a:ea typeface="微软雅黑"/>
              </a:rPr>
              <a:t>f</a:t>
            </a:r>
            <a:r>
              <a:rPr lang="en-US" sz="1600" b="1" dirty="0" smtClean="0">
                <a:solidFill>
                  <a:prstClr val="black"/>
                </a:solidFill>
                <a:latin typeface="Huawei Sans" panose="020C0503030203020204" pitchFamily="34" charset="0"/>
                <a:ea typeface="微软雅黑"/>
              </a:rPr>
              <a:t> </a:t>
            </a:r>
            <a:r>
              <a:rPr lang="en-US" sz="1600" b="1" dirty="0">
                <a:solidFill>
                  <a:prstClr val="black"/>
                </a:solidFill>
                <a:latin typeface="Huawei Sans" panose="020C0503030203020204" pitchFamily="34" charset="0"/>
                <a:ea typeface="微软雅黑"/>
              </a:rPr>
              <a:t>interface on the </a:t>
            </a:r>
            <a:r>
              <a:rPr lang="en-US" sz="1600" b="1" dirty="0" smtClean="0">
                <a:solidFill>
                  <a:prstClr val="black"/>
                </a:solidFill>
                <a:latin typeface="Huawei Sans" panose="020C0503030203020204" pitchFamily="34" charset="0"/>
                <a:ea typeface="微软雅黑"/>
              </a:rPr>
              <a:t>device</a:t>
            </a:r>
            <a:r>
              <a:rPr lang="zh-CN" altLang="en-US" sz="1600" b="1" dirty="0" smtClean="0">
                <a:solidFill>
                  <a:prstClr val="black"/>
                </a:solidFill>
                <a:latin typeface="Huawei Sans" panose="020C0503030203020204" pitchFamily="34" charset="0"/>
                <a:ea typeface="微软雅黑"/>
              </a:rPr>
              <a:t>：</a:t>
            </a:r>
            <a:endParaRPr lang="en-US" sz="1600" b="1" dirty="0">
              <a:solidFill>
                <a:prstClr val="black"/>
              </a:solidFill>
              <a:latin typeface="Huawei Sans" panose="020C0503030203020204" pitchFamily="34" charset="0"/>
              <a:ea typeface="微软雅黑"/>
            </a:endParaRPr>
          </a:p>
        </p:txBody>
      </p:sp>
      <p:sp>
        <p:nvSpPr>
          <p:cNvPr id="33" name="文本框 32">
            <a:extLst>
              <a:ext uri="{FF2B5EF4-FFF2-40B4-BE49-F238E27FC236}">
                <a16:creationId xmlns="" xmlns:a16="http://schemas.microsoft.com/office/drawing/2014/main" id="{50CA8988-C183-4031-B45F-0A2BC2952FCA}"/>
              </a:ext>
            </a:extLst>
          </p:cNvPr>
          <p:cNvSpPr txBox="1"/>
          <p:nvPr/>
        </p:nvSpPr>
        <p:spPr>
          <a:xfrm>
            <a:off x="5646125" y="3472727"/>
            <a:ext cx="5594530" cy="338554"/>
          </a:xfrm>
          <a:prstGeom prst="rect">
            <a:avLst/>
          </a:prstGeom>
          <a:noFill/>
        </p:spPr>
        <p:txBody>
          <a:bodyPr wrap="square" rtlCol="0">
            <a:noAutofit/>
          </a:bodyPr>
          <a:lstStyle/>
          <a:p>
            <a:pPr fontAlgn="ctr">
              <a:spcBef>
                <a:spcPts val="0"/>
              </a:spcBef>
              <a:spcAft>
                <a:spcPts val="0"/>
              </a:spcAft>
            </a:pPr>
            <a:r>
              <a:rPr lang="en-US" sz="1600" b="1" dirty="0">
                <a:solidFill>
                  <a:prstClr val="black"/>
                </a:solidFill>
                <a:latin typeface="Huawei Sans" panose="020C0503030203020204" pitchFamily="34" charset="0"/>
                <a:ea typeface="微软雅黑"/>
              </a:rPr>
              <a:t>Configure the Telnet </a:t>
            </a:r>
            <a:r>
              <a:rPr lang="en-US" sz="1600" b="1" dirty="0" smtClean="0">
                <a:solidFill>
                  <a:prstClr val="black"/>
                </a:solidFill>
                <a:latin typeface="Huawei Sans" panose="020C0503030203020204" pitchFamily="34" charset="0"/>
                <a:ea typeface="微软雅黑"/>
              </a:rPr>
              <a:t>service</a:t>
            </a:r>
            <a:r>
              <a:rPr lang="zh-CN" altLang="en-US" sz="1600" b="1" dirty="0" smtClean="0">
                <a:solidFill>
                  <a:prstClr val="black"/>
                </a:solidFill>
                <a:latin typeface="Huawei Sans" panose="020C0503030203020204" pitchFamily="34" charset="0"/>
                <a:ea typeface="微软雅黑"/>
              </a:rPr>
              <a:t>：</a:t>
            </a:r>
            <a:endParaRPr lang="en-US" sz="1600" b="1" dirty="0">
              <a:solidFill>
                <a:prstClr val="black"/>
              </a:solidFill>
              <a:latin typeface="Huawei Sans" panose="020C0503030203020204" pitchFamily="34" charset="0"/>
              <a:ea typeface="微软雅黑"/>
            </a:endParaRPr>
          </a:p>
        </p:txBody>
      </p:sp>
      <p:sp>
        <p:nvSpPr>
          <p:cNvPr id="22" name="圆角矩形 11">
            <a:extLst>
              <a:ext uri="{FF2B5EF4-FFF2-40B4-BE49-F238E27FC236}">
                <a16:creationId xmlns="" xmlns:a16="http://schemas.microsoft.com/office/drawing/2014/main" id="{51120C32-C986-46E5-AF2C-2CA6C4749606}"/>
              </a:ext>
            </a:extLst>
          </p:cNvPr>
          <p:cNvSpPr/>
          <p:nvPr/>
        </p:nvSpPr>
        <p:spPr>
          <a:xfrm>
            <a:off x="2115571" y="1365462"/>
            <a:ext cx="1475084" cy="413399"/>
          </a:xfrm>
          <a:prstGeom prst="roundRect">
            <a:avLst>
              <a:gd name="adj" fmla="val 4298"/>
            </a:avLst>
          </a:prstGeom>
          <a:solidFill>
            <a:srgbClr val="00B0F0"/>
          </a:solidFill>
          <a:ln w="19050">
            <a:solidFill>
              <a:srgbClr val="00B0F0"/>
            </a:solidFill>
          </a:ln>
        </p:spPr>
        <p:txBody>
          <a:bodyPr wrap="square" rtlCol="0" anchor="ctr">
            <a:noAutofit/>
          </a:bodyPr>
          <a:lstStyle/>
          <a:p>
            <a:pPr fontAlgn="ctr"/>
            <a:r>
              <a:rPr lang="en-US" sz="1200" b="1" dirty="0">
                <a:solidFill>
                  <a:schemeClr val="bg1"/>
                </a:solidFill>
                <a:latin typeface="Huawei Sans" panose="020C0503030203020204" pitchFamily="34" charset="0"/>
                <a:ea typeface="微软雅黑"/>
              </a:rPr>
              <a:t>Configure Telnet.</a:t>
            </a:r>
          </a:p>
        </p:txBody>
      </p:sp>
      <p:sp>
        <p:nvSpPr>
          <p:cNvPr id="23" name="圆角矩形 12">
            <a:extLst>
              <a:ext uri="{FF2B5EF4-FFF2-40B4-BE49-F238E27FC236}">
                <a16:creationId xmlns="" xmlns:a16="http://schemas.microsoft.com/office/drawing/2014/main" id="{CF6E1A93-9A9A-4496-9F20-AA6D8EA8216D}"/>
              </a:ext>
            </a:extLst>
          </p:cNvPr>
          <p:cNvSpPr/>
          <p:nvPr/>
        </p:nvSpPr>
        <p:spPr>
          <a:xfrm>
            <a:off x="4190791" y="1393137"/>
            <a:ext cx="2004844" cy="417574"/>
          </a:xfrm>
          <a:prstGeom prst="roundRect">
            <a:avLst>
              <a:gd name="adj" fmla="val 4298"/>
            </a:avLst>
          </a:prstGeom>
          <a:solidFill>
            <a:schemeClr val="bg1"/>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200" dirty="0">
                <a:solidFill>
                  <a:schemeClr val="tx1"/>
                </a:solidFill>
                <a:latin typeface="Huawei Sans" panose="020C0503030203020204" pitchFamily="34" charset="0"/>
              </a:rPr>
              <a:t>Verify the Telnet login procedure.</a:t>
            </a:r>
          </a:p>
        </p:txBody>
      </p:sp>
      <p:cxnSp>
        <p:nvCxnSpPr>
          <p:cNvPr id="34" name="直接箭头连接符 33">
            <a:extLst>
              <a:ext uri="{FF2B5EF4-FFF2-40B4-BE49-F238E27FC236}">
                <a16:creationId xmlns="" xmlns:a16="http://schemas.microsoft.com/office/drawing/2014/main" id="{09C27B73-1660-4A96-BDE3-74129DC57105}"/>
              </a:ext>
            </a:extLst>
          </p:cNvPr>
          <p:cNvCxnSpPr>
            <a:cxnSpLocks/>
          </p:cNvCxnSpPr>
          <p:nvPr/>
        </p:nvCxnSpPr>
        <p:spPr bwMode="auto">
          <a:xfrm>
            <a:off x="3590655" y="1590633"/>
            <a:ext cx="600136" cy="0"/>
          </a:xfrm>
          <a:prstGeom prst="straightConnector1">
            <a:avLst/>
          </a:prstGeom>
          <a:noFill/>
          <a:ln w="19050" cap="flat" cmpd="sng" algn="ctr">
            <a:solidFill>
              <a:schemeClr val="tx1"/>
            </a:solidFill>
            <a:prstDash val="solid"/>
            <a:round/>
            <a:headEnd type="none" w="med" len="med"/>
            <a:tailEnd type="triangle"/>
          </a:ln>
          <a:effectLst/>
        </p:spPr>
      </p:cxnSp>
      <p:sp>
        <p:nvSpPr>
          <p:cNvPr id="35" name="圆角矩形 12">
            <a:extLst>
              <a:ext uri="{FF2B5EF4-FFF2-40B4-BE49-F238E27FC236}">
                <a16:creationId xmlns="" xmlns:a16="http://schemas.microsoft.com/office/drawing/2014/main" id="{C9696BC7-7C71-4CF7-91E6-E60CE21D0E45}"/>
              </a:ext>
            </a:extLst>
          </p:cNvPr>
          <p:cNvSpPr/>
          <p:nvPr/>
        </p:nvSpPr>
        <p:spPr>
          <a:xfrm>
            <a:off x="6676380" y="1393137"/>
            <a:ext cx="1699504" cy="417574"/>
          </a:xfrm>
          <a:prstGeom prst="roundRect">
            <a:avLst>
              <a:gd name="adj" fmla="val 4298"/>
            </a:avLst>
          </a:prstGeom>
          <a:solidFill>
            <a:schemeClr val="bg1"/>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200" dirty="0" smtClean="0">
                <a:solidFill>
                  <a:schemeClr val="tx1"/>
                </a:solidFill>
                <a:latin typeface="Huawei Sans" panose="020C0503030203020204" pitchFamily="34" charset="0"/>
              </a:rPr>
              <a:t>Write Python code.</a:t>
            </a:r>
            <a:endParaRPr lang="en-US" sz="1200" dirty="0">
              <a:solidFill>
                <a:schemeClr val="tx1"/>
              </a:solidFill>
              <a:latin typeface="Huawei Sans" panose="020C0503030203020204" pitchFamily="34" charset="0"/>
            </a:endParaRPr>
          </a:p>
        </p:txBody>
      </p:sp>
      <p:cxnSp>
        <p:nvCxnSpPr>
          <p:cNvPr id="36" name="直接箭头连接符 35">
            <a:extLst>
              <a:ext uri="{FF2B5EF4-FFF2-40B4-BE49-F238E27FC236}">
                <a16:creationId xmlns="" xmlns:a16="http://schemas.microsoft.com/office/drawing/2014/main" id="{359DC91C-D670-4EC0-B095-C7A1FED37273}"/>
              </a:ext>
            </a:extLst>
          </p:cNvPr>
          <p:cNvCxnSpPr>
            <a:cxnSpLocks/>
            <a:stCxn id="23" idx="3"/>
            <a:endCxn id="35" idx="1"/>
          </p:cNvCxnSpPr>
          <p:nvPr/>
        </p:nvCxnSpPr>
        <p:spPr bwMode="auto">
          <a:xfrm>
            <a:off x="6195635" y="1601924"/>
            <a:ext cx="480745" cy="0"/>
          </a:xfrm>
          <a:prstGeom prst="straightConnector1">
            <a:avLst/>
          </a:prstGeom>
          <a:noFill/>
          <a:ln w="19050" cap="flat" cmpd="sng" algn="ctr">
            <a:solidFill>
              <a:schemeClr val="tx1"/>
            </a:solidFill>
            <a:prstDash val="solid"/>
            <a:round/>
            <a:headEnd type="none" w="med" len="med"/>
            <a:tailEnd type="triangle"/>
          </a:ln>
          <a:effectLst/>
        </p:spPr>
      </p:cxnSp>
      <p:sp>
        <p:nvSpPr>
          <p:cNvPr id="37" name="圆角矩形 12">
            <a:extLst>
              <a:ext uri="{FF2B5EF4-FFF2-40B4-BE49-F238E27FC236}">
                <a16:creationId xmlns="" xmlns:a16="http://schemas.microsoft.com/office/drawing/2014/main" id="{61C99BED-944B-4AAE-8E58-7041913E3BB7}"/>
              </a:ext>
            </a:extLst>
          </p:cNvPr>
          <p:cNvSpPr/>
          <p:nvPr/>
        </p:nvSpPr>
        <p:spPr>
          <a:xfrm>
            <a:off x="8856630" y="1393137"/>
            <a:ext cx="1005403" cy="417574"/>
          </a:xfrm>
          <a:prstGeom prst="roundRect">
            <a:avLst>
              <a:gd name="adj" fmla="val 4298"/>
            </a:avLst>
          </a:prstGeom>
          <a:solidFill>
            <a:schemeClr val="bg1"/>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200">
                <a:solidFill>
                  <a:schemeClr val="tx1"/>
                </a:solidFill>
                <a:latin typeface="Huawei Sans" panose="020C0503030203020204" pitchFamily="34" charset="0"/>
              </a:rPr>
              <a:t>Verify the result.</a:t>
            </a:r>
          </a:p>
        </p:txBody>
      </p:sp>
      <p:cxnSp>
        <p:nvCxnSpPr>
          <p:cNvPr id="38" name="直接箭头连接符 37">
            <a:extLst>
              <a:ext uri="{FF2B5EF4-FFF2-40B4-BE49-F238E27FC236}">
                <a16:creationId xmlns="" xmlns:a16="http://schemas.microsoft.com/office/drawing/2014/main" id="{A44FF4B3-36B1-4C2C-A6C4-ED8BEB5B9EAF}"/>
              </a:ext>
            </a:extLst>
          </p:cNvPr>
          <p:cNvCxnSpPr>
            <a:cxnSpLocks/>
            <a:stCxn id="35" idx="3"/>
            <a:endCxn id="37" idx="1"/>
          </p:cNvCxnSpPr>
          <p:nvPr/>
        </p:nvCxnSpPr>
        <p:spPr bwMode="auto">
          <a:xfrm>
            <a:off x="8375884" y="1601924"/>
            <a:ext cx="480746" cy="0"/>
          </a:xfrm>
          <a:prstGeom prst="straightConnector1">
            <a:avLst/>
          </a:prstGeom>
          <a:noFill/>
          <a:ln w="1905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6259920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 xmlns:a16="http://schemas.microsoft.com/office/drawing/2014/main" id="{8D19C945-FB7C-43B3-9617-D7EAE256D0BC}"/>
              </a:ext>
            </a:extLst>
          </p:cNvPr>
          <p:cNvSpPr>
            <a:spLocks noGrp="1"/>
          </p:cNvSpPr>
          <p:nvPr>
            <p:ph type="title"/>
          </p:nvPr>
        </p:nvSpPr>
        <p:spPr/>
        <p:txBody>
          <a:bodyPr/>
          <a:lstStyle/>
          <a:p>
            <a:r>
              <a:rPr lang="en-US" smtClean="0"/>
              <a:t>Case: Logging In to a Device Using telnetlib</a:t>
            </a:r>
            <a:endParaRPr lang="en-US"/>
          </a:p>
        </p:txBody>
      </p:sp>
      <p:sp>
        <p:nvSpPr>
          <p:cNvPr id="13" name="文本框 12">
            <a:extLst>
              <a:ext uri="{FF2B5EF4-FFF2-40B4-BE49-F238E27FC236}">
                <a16:creationId xmlns="" xmlns:a16="http://schemas.microsoft.com/office/drawing/2014/main" id="{E4E30EB8-DE34-4595-BCF8-67A3852D8F2A}"/>
              </a:ext>
            </a:extLst>
          </p:cNvPr>
          <p:cNvSpPr txBox="1"/>
          <p:nvPr/>
        </p:nvSpPr>
        <p:spPr>
          <a:xfrm>
            <a:off x="2783544" y="3905311"/>
            <a:ext cx="8538883" cy="2246769"/>
          </a:xfrm>
          <a:prstGeom prst="rect">
            <a:avLst/>
          </a:prstGeom>
          <a:solidFill>
            <a:srgbClr val="F4FBFE"/>
          </a:solidFill>
          <a:ln>
            <a:solidFill>
              <a:srgbClr val="00B0F0"/>
            </a:solidFill>
          </a:ln>
        </p:spPr>
        <p:txBody>
          <a:bodyPr wrap="square" rtlCol="0">
            <a:noAutofit/>
          </a:bodyPr>
          <a:lstStyle>
            <a:defPPr>
              <a:defRPr lang="en-US"/>
            </a:defPPr>
            <a:lvl1pPr fontAlgn="auto">
              <a:lnSpc>
                <a:spcPts val="2400"/>
              </a:lnSpc>
              <a:spcBef>
                <a:spcPts val="0"/>
              </a:spcBef>
              <a:spcAft>
                <a:spcPts val="0"/>
              </a:spcAft>
              <a:defRPr sz="1400">
                <a:solidFill>
                  <a:prstClr val="black"/>
                </a:solidFill>
                <a:cs typeface="Courier New" panose="02070309020205020404" pitchFamily="49" charset="0"/>
              </a:defRPr>
            </a:lvl1pPr>
          </a:lstStyle>
          <a:p>
            <a:pPr fontAlgn="ctr"/>
            <a:r>
              <a:rPr lang="en-US" sz="1500" dirty="0">
                <a:latin typeface="Huawei Sans" panose="020C0503030203020204" pitchFamily="34" charset="0"/>
              </a:rPr>
              <a:t>C:\Users\Richard&gt;telnet 192.168.10.10</a:t>
            </a:r>
          </a:p>
          <a:p>
            <a:pPr fontAlgn="ctr"/>
            <a:r>
              <a:rPr lang="en-US" sz="1500" dirty="0">
                <a:latin typeface="Huawei Sans" panose="020C0503030203020204" pitchFamily="34" charset="0"/>
              </a:rPr>
              <a:t>Login authentication  </a:t>
            </a:r>
          </a:p>
          <a:p>
            <a:pPr fontAlgn="ctr"/>
            <a:r>
              <a:rPr lang="en-US" sz="1500" dirty="0">
                <a:latin typeface="Huawei Sans" panose="020C0503030203020204" pitchFamily="34" charset="0"/>
              </a:rPr>
              <a:t>                                                                                                                                                                                                                          Password:                                                                       </a:t>
            </a:r>
          </a:p>
          <a:p>
            <a:pPr fontAlgn="ctr"/>
            <a:r>
              <a:rPr lang="en-US" sz="1500" dirty="0">
                <a:latin typeface="Huawei Sans" panose="020C0503030203020204" pitchFamily="34" charset="0"/>
              </a:rPr>
              <a:t>Info: The max number of VTY users is 5, and the number of current VTY users on line is 1.                                              The current login time is 2020-01-15 21:12:57.                            </a:t>
            </a:r>
          </a:p>
          <a:p>
            <a:pPr fontAlgn="ctr"/>
            <a:r>
              <a:rPr lang="en-US" sz="1500" dirty="0">
                <a:latin typeface="Huawei Sans" panose="020C0503030203020204" pitchFamily="34" charset="0"/>
              </a:rPr>
              <a:t>&lt;Huawei&gt;</a:t>
            </a:r>
          </a:p>
        </p:txBody>
      </p:sp>
      <p:grpSp>
        <p:nvGrpSpPr>
          <p:cNvPr id="31" name="组合 30">
            <a:extLst>
              <a:ext uri="{FF2B5EF4-FFF2-40B4-BE49-F238E27FC236}">
                <a16:creationId xmlns="" xmlns:a16="http://schemas.microsoft.com/office/drawing/2014/main" id="{1D3C8CF5-5A8D-4753-9D94-EEA573CC72CB}"/>
              </a:ext>
            </a:extLst>
          </p:cNvPr>
          <p:cNvGrpSpPr/>
          <p:nvPr/>
        </p:nvGrpSpPr>
        <p:grpSpPr>
          <a:xfrm>
            <a:off x="2199909" y="1991801"/>
            <a:ext cx="7463118" cy="1210928"/>
            <a:chOff x="1990165" y="1344713"/>
            <a:chExt cx="7463118" cy="1210928"/>
          </a:xfrm>
        </p:grpSpPr>
        <p:sp>
          <p:nvSpPr>
            <p:cNvPr id="24" name="矩形: 圆角 23">
              <a:extLst>
                <a:ext uri="{FF2B5EF4-FFF2-40B4-BE49-F238E27FC236}">
                  <a16:creationId xmlns="" xmlns:a16="http://schemas.microsoft.com/office/drawing/2014/main" id="{FCA78E05-2E38-43E2-B379-4EC2C561C5AA}"/>
                </a:ext>
              </a:extLst>
            </p:cNvPr>
            <p:cNvSpPr/>
            <p:nvPr/>
          </p:nvSpPr>
          <p:spPr>
            <a:xfrm>
              <a:off x="1990165" y="1344713"/>
              <a:ext cx="7463118" cy="1210928"/>
            </a:xfrm>
            <a:prstGeom prst="roundRect">
              <a:avLst/>
            </a:prstGeom>
            <a:solidFill>
              <a:srgbClr val="FFFFCC"/>
            </a:solid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200">
                <a:latin typeface="Huawei Sans" panose="020C0503030203020204" pitchFamily="34" charset="0"/>
              </a:endParaRPr>
            </a:p>
          </p:txBody>
        </p:sp>
        <p:pic>
          <p:nvPicPr>
            <p:cNvPr id="6" name="图片 5">
              <a:extLst>
                <a:ext uri="{FF2B5EF4-FFF2-40B4-BE49-F238E27FC236}">
                  <a16:creationId xmlns="" xmlns:a16="http://schemas.microsoft.com/office/drawing/2014/main" id="{865642D9-F5C4-4F05-AB6D-EC41C4249A54}"/>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645279" y="1877723"/>
              <a:ext cx="540000" cy="442800"/>
            </a:xfrm>
            <a:prstGeom prst="rect">
              <a:avLst/>
            </a:prstGeom>
          </p:spPr>
        </p:pic>
        <p:pic>
          <p:nvPicPr>
            <p:cNvPr id="7" name="图片 6" descr="PC.png">
              <a:extLst>
                <a:ext uri="{FF2B5EF4-FFF2-40B4-BE49-F238E27FC236}">
                  <a16:creationId xmlns="" xmlns:a16="http://schemas.microsoft.com/office/drawing/2014/main" id="{FAF8B3F2-9812-44D2-88D0-3D714BD62BC0}"/>
                </a:ext>
              </a:extLst>
            </p:cNvPr>
            <p:cNvPicPr>
              <a:picLocks noChangeAspect="1"/>
            </p:cNvPicPr>
            <p:nvPr/>
          </p:nvPicPr>
          <p:blipFill>
            <a:blip r:embed="rId4" cstate="print"/>
            <a:stretch>
              <a:fillRect/>
            </a:stretch>
          </p:blipFill>
          <p:spPr>
            <a:xfrm>
              <a:off x="7115207" y="1888868"/>
              <a:ext cx="539063" cy="414000"/>
            </a:xfrm>
            <a:prstGeom prst="rect">
              <a:avLst/>
            </a:prstGeom>
          </p:spPr>
        </p:pic>
        <p:cxnSp>
          <p:nvCxnSpPr>
            <p:cNvPr id="8" name="直接连接符 7">
              <a:extLst>
                <a:ext uri="{FF2B5EF4-FFF2-40B4-BE49-F238E27FC236}">
                  <a16:creationId xmlns="" xmlns:a16="http://schemas.microsoft.com/office/drawing/2014/main" id="{4E6C53B9-8234-4E7F-B6A4-301B84C20E21}"/>
                </a:ext>
              </a:extLst>
            </p:cNvPr>
            <p:cNvCxnSpPr>
              <a:cxnSpLocks/>
              <a:stCxn id="7" idx="1"/>
              <a:endCxn id="6" idx="3"/>
            </p:cNvCxnSpPr>
            <p:nvPr/>
          </p:nvCxnSpPr>
          <p:spPr>
            <a:xfrm flipH="1">
              <a:off x="4185279" y="2095868"/>
              <a:ext cx="2929928" cy="32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 xmlns:a16="http://schemas.microsoft.com/office/drawing/2014/main" id="{B9781689-051C-471B-87F8-A16330B40AE4}"/>
                </a:ext>
              </a:extLst>
            </p:cNvPr>
            <p:cNvSpPr txBox="1"/>
            <p:nvPr/>
          </p:nvSpPr>
          <p:spPr>
            <a:xfrm>
              <a:off x="4360804" y="1748426"/>
              <a:ext cx="843500" cy="276999"/>
            </a:xfrm>
            <a:prstGeom prst="rect">
              <a:avLst/>
            </a:prstGeom>
          </p:spPr>
          <p:txBody>
            <a:bodyPr wrap="square" rtlCol="0">
              <a:noAutofit/>
            </a:bodyPr>
            <a:lstStyle/>
            <a:p>
              <a:pPr algn="ctr" fontAlgn="ctr"/>
              <a:r>
                <a:rPr lang="en-US" sz="1200">
                  <a:latin typeface="Huawei Sans" panose="020C0503030203020204" pitchFamily="34" charset="0"/>
                </a:rPr>
                <a:t>GE1/0/10</a:t>
              </a:r>
            </a:p>
          </p:txBody>
        </p:sp>
        <p:sp>
          <p:nvSpPr>
            <p:cNvPr id="26" name="文本框 25">
              <a:extLst>
                <a:ext uri="{FF2B5EF4-FFF2-40B4-BE49-F238E27FC236}">
                  <a16:creationId xmlns="" xmlns:a16="http://schemas.microsoft.com/office/drawing/2014/main" id="{FDEB4104-2868-4CDC-B074-9C4E6F60E61A}"/>
                </a:ext>
              </a:extLst>
            </p:cNvPr>
            <p:cNvSpPr txBox="1"/>
            <p:nvPr/>
          </p:nvSpPr>
          <p:spPr>
            <a:xfrm>
              <a:off x="6806698" y="1410100"/>
              <a:ext cx="1156086" cy="276999"/>
            </a:xfrm>
            <a:prstGeom prst="rect">
              <a:avLst/>
            </a:prstGeom>
          </p:spPr>
          <p:txBody>
            <a:bodyPr wrap="square" rtlCol="0">
              <a:noAutofit/>
            </a:bodyPr>
            <a:lstStyle/>
            <a:p>
              <a:pPr algn="ctr" fontAlgn="ctr"/>
              <a:r>
                <a:rPr lang="en-US" sz="1200">
                  <a:latin typeface="Huawei Sans" panose="020C0503030203020204" pitchFamily="34" charset="0"/>
                </a:rPr>
                <a:t>192.168.10.20</a:t>
              </a:r>
            </a:p>
          </p:txBody>
        </p:sp>
        <p:sp>
          <p:nvSpPr>
            <p:cNvPr id="28" name="文本框 27">
              <a:extLst>
                <a:ext uri="{FF2B5EF4-FFF2-40B4-BE49-F238E27FC236}">
                  <a16:creationId xmlns="" xmlns:a16="http://schemas.microsoft.com/office/drawing/2014/main" id="{AD9C5971-1048-41C8-9BC0-07A2BCA40623}"/>
                </a:ext>
              </a:extLst>
            </p:cNvPr>
            <p:cNvSpPr txBox="1"/>
            <p:nvPr/>
          </p:nvSpPr>
          <p:spPr>
            <a:xfrm>
              <a:off x="4057055" y="1410100"/>
              <a:ext cx="1156086" cy="276999"/>
            </a:xfrm>
            <a:prstGeom prst="rect">
              <a:avLst/>
            </a:prstGeom>
          </p:spPr>
          <p:txBody>
            <a:bodyPr wrap="square" rtlCol="0">
              <a:noAutofit/>
            </a:bodyPr>
            <a:lstStyle/>
            <a:p>
              <a:pPr algn="ctr" fontAlgn="ctr"/>
              <a:r>
                <a:rPr lang="en-US" sz="1200">
                  <a:latin typeface="Huawei Sans" panose="020C0503030203020204" pitchFamily="34" charset="0"/>
                </a:rPr>
                <a:t>192.168.10.10</a:t>
              </a:r>
            </a:p>
          </p:txBody>
        </p:sp>
        <p:sp>
          <p:nvSpPr>
            <p:cNvPr id="29" name="文本框 28">
              <a:extLst>
                <a:ext uri="{FF2B5EF4-FFF2-40B4-BE49-F238E27FC236}">
                  <a16:creationId xmlns="" xmlns:a16="http://schemas.microsoft.com/office/drawing/2014/main" id="{77A4502C-F66C-4C6A-81AF-DBD4FF816CA0}"/>
                </a:ext>
              </a:extLst>
            </p:cNvPr>
            <p:cNvSpPr txBox="1"/>
            <p:nvPr/>
          </p:nvSpPr>
          <p:spPr>
            <a:xfrm>
              <a:off x="2261259" y="1950177"/>
              <a:ext cx="1090363" cy="276999"/>
            </a:xfrm>
            <a:prstGeom prst="rect">
              <a:avLst/>
            </a:prstGeom>
          </p:spPr>
          <p:txBody>
            <a:bodyPr wrap="square" rtlCol="0">
              <a:noAutofit/>
            </a:bodyPr>
            <a:lstStyle/>
            <a:p>
              <a:pPr algn="ctr" fontAlgn="ctr"/>
              <a:r>
                <a:rPr lang="en-US" sz="1200">
                  <a:latin typeface="Huawei Sans" panose="020C0503030203020204" pitchFamily="34" charset="0"/>
                </a:rPr>
                <a:t>Telnet server</a:t>
              </a:r>
            </a:p>
          </p:txBody>
        </p:sp>
        <p:sp>
          <p:nvSpPr>
            <p:cNvPr id="30" name="文本框 29">
              <a:extLst>
                <a:ext uri="{FF2B5EF4-FFF2-40B4-BE49-F238E27FC236}">
                  <a16:creationId xmlns="" xmlns:a16="http://schemas.microsoft.com/office/drawing/2014/main" id="{B885BED1-0EC0-435F-AECC-01CB43FD768C}"/>
                </a:ext>
              </a:extLst>
            </p:cNvPr>
            <p:cNvSpPr txBox="1"/>
            <p:nvPr/>
          </p:nvSpPr>
          <p:spPr>
            <a:xfrm>
              <a:off x="7962803" y="1950177"/>
              <a:ext cx="1048684" cy="276999"/>
            </a:xfrm>
            <a:prstGeom prst="rect">
              <a:avLst/>
            </a:prstGeom>
          </p:spPr>
          <p:txBody>
            <a:bodyPr wrap="square" rtlCol="0">
              <a:noAutofit/>
            </a:bodyPr>
            <a:lstStyle/>
            <a:p>
              <a:pPr algn="ctr" fontAlgn="ctr"/>
              <a:r>
                <a:rPr lang="en-US" sz="1200">
                  <a:latin typeface="Huawei Sans" panose="020C0503030203020204" pitchFamily="34" charset="0"/>
                </a:rPr>
                <a:t>Telnet client</a:t>
              </a:r>
            </a:p>
          </p:txBody>
        </p:sp>
      </p:grpSp>
      <p:sp>
        <p:nvSpPr>
          <p:cNvPr id="32" name="文本框 31">
            <a:extLst>
              <a:ext uri="{FF2B5EF4-FFF2-40B4-BE49-F238E27FC236}">
                <a16:creationId xmlns="" xmlns:a16="http://schemas.microsoft.com/office/drawing/2014/main" id="{B82A52F0-FDB4-49CF-B970-91419F31B39C}"/>
              </a:ext>
            </a:extLst>
          </p:cNvPr>
          <p:cNvSpPr txBox="1"/>
          <p:nvPr/>
        </p:nvSpPr>
        <p:spPr>
          <a:xfrm>
            <a:off x="849734" y="3384624"/>
            <a:ext cx="1431802" cy="338554"/>
          </a:xfrm>
          <a:prstGeom prst="rect">
            <a:avLst/>
          </a:prstGeom>
          <a:noFill/>
        </p:spPr>
        <p:txBody>
          <a:bodyPr wrap="square" rtlCol="0">
            <a:noAutofit/>
          </a:bodyPr>
          <a:lstStyle/>
          <a:p>
            <a:pPr fontAlgn="ctr">
              <a:spcBef>
                <a:spcPts val="0"/>
              </a:spcBef>
              <a:spcAft>
                <a:spcPts val="0"/>
              </a:spcAft>
            </a:pPr>
            <a:r>
              <a:rPr lang="en-US" sz="1600" b="1" dirty="0">
                <a:solidFill>
                  <a:prstClr val="black"/>
                </a:solidFill>
                <a:latin typeface="Huawei Sans" panose="020C0503030203020204" pitchFamily="34" charset="0"/>
                <a:ea typeface="微软雅黑"/>
              </a:rPr>
              <a:t>Telnet login:</a:t>
            </a:r>
          </a:p>
        </p:txBody>
      </p:sp>
      <p:sp>
        <p:nvSpPr>
          <p:cNvPr id="23" name="文本框 22">
            <a:extLst>
              <a:ext uri="{FF2B5EF4-FFF2-40B4-BE49-F238E27FC236}">
                <a16:creationId xmlns="" xmlns:a16="http://schemas.microsoft.com/office/drawing/2014/main" id="{76555FBF-27B5-43BA-BEF8-5D6B48E01858}"/>
              </a:ext>
            </a:extLst>
          </p:cNvPr>
          <p:cNvSpPr txBox="1"/>
          <p:nvPr/>
        </p:nvSpPr>
        <p:spPr>
          <a:xfrm>
            <a:off x="1290942" y="3997677"/>
            <a:ext cx="1601500" cy="1631216"/>
          </a:xfrm>
          <a:prstGeom prst="rect">
            <a:avLst/>
          </a:prstGeom>
          <a:noFill/>
        </p:spPr>
        <p:txBody>
          <a:bodyPr wrap="square" rtlCol="0">
            <a:noAutofit/>
          </a:bodyPr>
          <a:lstStyle/>
          <a:p>
            <a:pPr fontAlgn="ctr">
              <a:spcBef>
                <a:spcPts val="0"/>
              </a:spcBef>
              <a:spcAft>
                <a:spcPts val="0"/>
              </a:spcAft>
            </a:pPr>
            <a:r>
              <a:rPr lang="en-US" sz="1200" dirty="0">
                <a:solidFill>
                  <a:prstClr val="black"/>
                </a:solidFill>
                <a:latin typeface="Huawei Sans" panose="020C0503030203020204" pitchFamily="34" charset="0"/>
                <a:cs typeface="Courier New" panose="02070309020205020404" pitchFamily="49" charset="0"/>
              </a:rPr>
              <a:t>Run a login command.</a:t>
            </a:r>
          </a:p>
          <a:p>
            <a:pPr fontAlgn="ctr">
              <a:spcBef>
                <a:spcPts val="0"/>
              </a:spcBef>
              <a:spcAft>
                <a:spcPts val="0"/>
              </a:spcAft>
            </a:pPr>
            <a:r>
              <a:rPr lang="en-US" sz="1200" dirty="0">
                <a:solidFill>
                  <a:prstClr val="black"/>
                </a:solidFill>
                <a:latin typeface="Huawei Sans" panose="020C0503030203020204" pitchFamily="34" charset="0"/>
                <a:cs typeface="Courier New" panose="02070309020205020404" pitchFamily="49" charset="0"/>
              </a:rPr>
              <a:t>Command output</a:t>
            </a:r>
          </a:p>
          <a:p>
            <a:pPr fontAlgn="ctr">
              <a:spcBef>
                <a:spcPts val="0"/>
              </a:spcBef>
              <a:spcAft>
                <a:spcPts val="0"/>
              </a:spcAft>
            </a:pPr>
            <a:endParaRPr lang="en-US" altLang="zh-CN" sz="1200" dirty="0">
              <a:solidFill>
                <a:prstClr val="black"/>
              </a:solidFill>
              <a:latin typeface="Huawei Sans" panose="020C0503030203020204" pitchFamily="34" charset="0"/>
              <a:cs typeface="Courier New" panose="02070309020205020404" pitchFamily="49" charset="0"/>
            </a:endParaRPr>
          </a:p>
          <a:p>
            <a:pPr fontAlgn="ctr">
              <a:spcBef>
                <a:spcPts val="0"/>
              </a:spcBef>
              <a:spcAft>
                <a:spcPts val="0"/>
              </a:spcAft>
            </a:pPr>
            <a:endParaRPr lang="en-US" altLang="zh-CN" sz="1200" dirty="0">
              <a:solidFill>
                <a:prstClr val="black"/>
              </a:solidFill>
              <a:latin typeface="Huawei Sans" panose="020C0503030203020204" pitchFamily="34" charset="0"/>
              <a:cs typeface="Courier New" panose="02070309020205020404" pitchFamily="49" charset="0"/>
            </a:endParaRPr>
          </a:p>
          <a:p>
            <a:pPr fontAlgn="ctr">
              <a:spcBef>
                <a:spcPts val="0"/>
              </a:spcBef>
              <a:spcAft>
                <a:spcPts val="0"/>
              </a:spcAft>
            </a:pPr>
            <a:r>
              <a:rPr lang="en-US" altLang="zh-CN" sz="1200" dirty="0">
                <a:solidFill>
                  <a:prstClr val="black"/>
                </a:solidFill>
                <a:latin typeface="Huawei Sans" panose="020C0503030203020204" pitchFamily="34" charset="0"/>
                <a:cs typeface="Courier New" panose="02070309020205020404" pitchFamily="49" charset="0"/>
              </a:rPr>
              <a:t>Enter a</a:t>
            </a:r>
            <a:r>
              <a:rPr lang="en-US" sz="1200" dirty="0">
                <a:solidFill>
                  <a:prstClr val="black"/>
                </a:solidFill>
                <a:latin typeface="Huawei Sans" panose="020C0503030203020204" pitchFamily="34" charset="0"/>
                <a:cs typeface="Courier New" panose="02070309020205020404" pitchFamily="49" charset="0"/>
              </a:rPr>
              <a:t> password.</a:t>
            </a:r>
          </a:p>
          <a:p>
            <a:pPr fontAlgn="ctr">
              <a:spcBef>
                <a:spcPts val="0"/>
              </a:spcBef>
              <a:spcAft>
                <a:spcPts val="0"/>
              </a:spcAft>
            </a:pPr>
            <a:r>
              <a:rPr lang="en-US" sz="1200" dirty="0">
                <a:solidFill>
                  <a:prstClr val="black"/>
                </a:solidFill>
                <a:latin typeface="Huawei Sans" panose="020C0503030203020204" pitchFamily="34" charset="0"/>
                <a:cs typeface="Courier New" panose="02070309020205020404" pitchFamily="49" charset="0"/>
              </a:rPr>
              <a:t>Command output</a:t>
            </a:r>
          </a:p>
        </p:txBody>
      </p:sp>
      <p:sp>
        <p:nvSpPr>
          <p:cNvPr id="34" name="Oval 4">
            <a:extLst>
              <a:ext uri="{FF2B5EF4-FFF2-40B4-BE49-F238E27FC236}">
                <a16:creationId xmlns="" xmlns:a16="http://schemas.microsoft.com/office/drawing/2014/main" id="{357CA3F0-F9D2-4BFA-9BC7-F83FEDCDD496}"/>
              </a:ext>
            </a:extLst>
          </p:cNvPr>
          <p:cNvSpPr>
            <a:spLocks noChangeAspect="1"/>
          </p:cNvSpPr>
          <p:nvPr/>
        </p:nvSpPr>
        <p:spPr>
          <a:xfrm>
            <a:off x="1009616" y="4035299"/>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sz="1400" b="1">
                <a:solidFill>
                  <a:schemeClr val="bg1"/>
                </a:solidFill>
                <a:latin typeface="Huawei Sans" panose="020C0503030203020204" pitchFamily="34" charset="0"/>
                <a:ea typeface="方正兰亭黑简体" panose="02000000000000000000" pitchFamily="2" charset="-122"/>
              </a:rPr>
              <a:t>1</a:t>
            </a:r>
          </a:p>
        </p:txBody>
      </p:sp>
      <p:sp>
        <p:nvSpPr>
          <p:cNvPr id="35" name="Oval 4">
            <a:extLst>
              <a:ext uri="{FF2B5EF4-FFF2-40B4-BE49-F238E27FC236}">
                <a16:creationId xmlns="" xmlns:a16="http://schemas.microsoft.com/office/drawing/2014/main" id="{54C78E1F-4F54-474F-8FCD-F0F779702D28}"/>
              </a:ext>
            </a:extLst>
          </p:cNvPr>
          <p:cNvSpPr>
            <a:spLocks noChangeAspect="1"/>
          </p:cNvSpPr>
          <p:nvPr/>
        </p:nvSpPr>
        <p:spPr>
          <a:xfrm>
            <a:off x="1009616" y="4950648"/>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sz="1400" b="1">
                <a:solidFill>
                  <a:schemeClr val="bg1"/>
                </a:solidFill>
                <a:latin typeface="Huawei Sans" panose="020C0503030203020204" pitchFamily="34" charset="0"/>
                <a:ea typeface="方正兰亭黑简体" panose="02000000000000000000" pitchFamily="2" charset="-122"/>
              </a:rPr>
              <a:t>2</a:t>
            </a:r>
          </a:p>
        </p:txBody>
      </p:sp>
      <p:sp>
        <p:nvSpPr>
          <p:cNvPr id="36" name="圆角矩形 11">
            <a:extLst>
              <a:ext uri="{FF2B5EF4-FFF2-40B4-BE49-F238E27FC236}">
                <a16:creationId xmlns="" xmlns:a16="http://schemas.microsoft.com/office/drawing/2014/main" id="{3A186D63-897C-4E9E-9B12-3EB5F6737269}"/>
              </a:ext>
            </a:extLst>
          </p:cNvPr>
          <p:cNvSpPr/>
          <p:nvPr/>
        </p:nvSpPr>
        <p:spPr>
          <a:xfrm>
            <a:off x="2115571" y="1429373"/>
            <a:ext cx="1594475" cy="432000"/>
          </a:xfrm>
          <a:prstGeom prst="roundRect">
            <a:avLst>
              <a:gd name="adj" fmla="val 4298"/>
            </a:avLst>
          </a:prstGeom>
          <a:solidFill>
            <a:schemeClr val="bg1"/>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200">
                <a:solidFill>
                  <a:schemeClr val="tx1"/>
                </a:solidFill>
                <a:latin typeface="Huawei Sans" panose="020C0503030203020204" pitchFamily="34" charset="0"/>
              </a:rPr>
              <a:t>Configure Telnet.</a:t>
            </a:r>
          </a:p>
        </p:txBody>
      </p:sp>
      <p:sp>
        <p:nvSpPr>
          <p:cNvPr id="37" name="圆角矩形 12">
            <a:extLst>
              <a:ext uri="{FF2B5EF4-FFF2-40B4-BE49-F238E27FC236}">
                <a16:creationId xmlns="" xmlns:a16="http://schemas.microsoft.com/office/drawing/2014/main" id="{366AE902-5112-4F87-AA81-79A8145BF9EA}"/>
              </a:ext>
            </a:extLst>
          </p:cNvPr>
          <p:cNvSpPr/>
          <p:nvPr/>
        </p:nvSpPr>
        <p:spPr>
          <a:xfrm>
            <a:off x="4190791" y="1429373"/>
            <a:ext cx="2701381" cy="432000"/>
          </a:xfrm>
          <a:prstGeom prst="roundRect">
            <a:avLst>
              <a:gd name="adj" fmla="val 4298"/>
            </a:avLst>
          </a:prstGeom>
          <a:solidFill>
            <a:srgbClr val="00B0F0"/>
          </a:solidFill>
          <a:ln w="19050">
            <a:solidFill>
              <a:srgbClr val="00B0F0"/>
            </a:solidFill>
          </a:ln>
        </p:spPr>
        <p:txBody>
          <a:bodyPr wrap="square" rtlCol="0" anchor="ctr">
            <a:noAutofit/>
          </a:bodyPr>
          <a:lstStyle/>
          <a:p>
            <a:pPr fontAlgn="ctr"/>
            <a:r>
              <a:rPr lang="en-US" sz="1200" b="1" dirty="0">
                <a:solidFill>
                  <a:schemeClr val="bg1"/>
                </a:solidFill>
                <a:latin typeface="Huawei Sans" panose="020C0503030203020204" pitchFamily="34" charset="0"/>
                <a:ea typeface="微软雅黑"/>
              </a:rPr>
              <a:t>Verify the Telnet login procedure.</a:t>
            </a:r>
          </a:p>
        </p:txBody>
      </p:sp>
      <p:cxnSp>
        <p:nvCxnSpPr>
          <p:cNvPr id="38" name="直接箭头连接符 37">
            <a:extLst>
              <a:ext uri="{FF2B5EF4-FFF2-40B4-BE49-F238E27FC236}">
                <a16:creationId xmlns="" xmlns:a16="http://schemas.microsoft.com/office/drawing/2014/main" id="{47204DBB-953E-437C-910F-9C04325C10D0}"/>
              </a:ext>
            </a:extLst>
          </p:cNvPr>
          <p:cNvCxnSpPr>
            <a:cxnSpLocks/>
            <a:stCxn id="36" idx="3"/>
            <a:endCxn id="37" idx="1"/>
          </p:cNvCxnSpPr>
          <p:nvPr/>
        </p:nvCxnSpPr>
        <p:spPr bwMode="auto">
          <a:xfrm>
            <a:off x="3710046" y="1645373"/>
            <a:ext cx="480745" cy="0"/>
          </a:xfrm>
          <a:prstGeom prst="straightConnector1">
            <a:avLst/>
          </a:prstGeom>
          <a:noFill/>
          <a:ln w="19050" cap="flat" cmpd="sng" algn="ctr">
            <a:solidFill>
              <a:schemeClr val="tx1"/>
            </a:solidFill>
            <a:prstDash val="solid"/>
            <a:round/>
            <a:headEnd type="none" w="med" len="med"/>
            <a:tailEnd type="triangle"/>
          </a:ln>
          <a:effectLst/>
        </p:spPr>
      </p:cxnSp>
      <p:sp>
        <p:nvSpPr>
          <p:cNvPr id="39" name="圆角矩形 12">
            <a:extLst>
              <a:ext uri="{FF2B5EF4-FFF2-40B4-BE49-F238E27FC236}">
                <a16:creationId xmlns="" xmlns:a16="http://schemas.microsoft.com/office/drawing/2014/main" id="{2078E05E-99D8-4EEB-8874-EFC9704A0A75}"/>
              </a:ext>
            </a:extLst>
          </p:cNvPr>
          <p:cNvSpPr/>
          <p:nvPr/>
        </p:nvSpPr>
        <p:spPr>
          <a:xfrm>
            <a:off x="7228830" y="1429373"/>
            <a:ext cx="1699504" cy="432000"/>
          </a:xfrm>
          <a:prstGeom prst="roundRect">
            <a:avLst>
              <a:gd name="adj" fmla="val 4298"/>
            </a:avLst>
          </a:prstGeom>
          <a:solidFill>
            <a:schemeClr val="bg1"/>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200" dirty="0" smtClean="0">
                <a:solidFill>
                  <a:schemeClr val="tx1"/>
                </a:solidFill>
                <a:latin typeface="Huawei Sans" panose="020C0503030203020204" pitchFamily="34" charset="0"/>
              </a:rPr>
              <a:t>Write Python code.</a:t>
            </a:r>
            <a:endParaRPr lang="en-US" sz="1200" dirty="0">
              <a:solidFill>
                <a:schemeClr val="tx1"/>
              </a:solidFill>
              <a:latin typeface="Huawei Sans" panose="020C0503030203020204" pitchFamily="34" charset="0"/>
            </a:endParaRPr>
          </a:p>
        </p:txBody>
      </p:sp>
      <p:cxnSp>
        <p:nvCxnSpPr>
          <p:cNvPr id="40" name="直接箭头连接符 39">
            <a:extLst>
              <a:ext uri="{FF2B5EF4-FFF2-40B4-BE49-F238E27FC236}">
                <a16:creationId xmlns="" xmlns:a16="http://schemas.microsoft.com/office/drawing/2014/main" id="{8A2A4EEE-6A37-4E3C-8ED1-C6B4D0B26EB9}"/>
              </a:ext>
            </a:extLst>
          </p:cNvPr>
          <p:cNvCxnSpPr>
            <a:cxnSpLocks/>
            <a:stCxn id="37" idx="3"/>
            <a:endCxn id="39" idx="1"/>
          </p:cNvCxnSpPr>
          <p:nvPr/>
        </p:nvCxnSpPr>
        <p:spPr bwMode="auto">
          <a:xfrm>
            <a:off x="6892172" y="1645373"/>
            <a:ext cx="336658" cy="0"/>
          </a:xfrm>
          <a:prstGeom prst="straightConnector1">
            <a:avLst/>
          </a:prstGeom>
          <a:noFill/>
          <a:ln w="19050" cap="flat" cmpd="sng" algn="ctr">
            <a:solidFill>
              <a:schemeClr val="tx1"/>
            </a:solidFill>
            <a:prstDash val="solid"/>
            <a:round/>
            <a:headEnd type="none" w="med" len="med"/>
            <a:tailEnd type="triangle"/>
          </a:ln>
          <a:effectLst/>
        </p:spPr>
      </p:cxnSp>
      <p:sp>
        <p:nvSpPr>
          <p:cNvPr id="41" name="圆角矩形 12">
            <a:extLst>
              <a:ext uri="{FF2B5EF4-FFF2-40B4-BE49-F238E27FC236}">
                <a16:creationId xmlns="" xmlns:a16="http://schemas.microsoft.com/office/drawing/2014/main" id="{8C7EAEB6-404E-4C62-98EB-225B21487BA4}"/>
              </a:ext>
            </a:extLst>
          </p:cNvPr>
          <p:cNvSpPr/>
          <p:nvPr/>
        </p:nvSpPr>
        <p:spPr>
          <a:xfrm>
            <a:off x="9409080" y="1429373"/>
            <a:ext cx="1678020" cy="432000"/>
          </a:xfrm>
          <a:prstGeom prst="roundRect">
            <a:avLst>
              <a:gd name="adj" fmla="val 4298"/>
            </a:avLst>
          </a:prstGeom>
          <a:solidFill>
            <a:schemeClr val="bg1"/>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200" dirty="0" smtClean="0">
                <a:solidFill>
                  <a:schemeClr val="tx1"/>
                </a:solidFill>
                <a:latin typeface="Huawei Sans" panose="020C0503030203020204" pitchFamily="34" charset="0"/>
              </a:rPr>
              <a:t>Verify the result.</a:t>
            </a:r>
            <a:endParaRPr lang="en-US" sz="1200" dirty="0">
              <a:solidFill>
                <a:schemeClr val="tx1"/>
              </a:solidFill>
              <a:latin typeface="Huawei Sans" panose="020C0503030203020204" pitchFamily="34" charset="0"/>
            </a:endParaRPr>
          </a:p>
        </p:txBody>
      </p:sp>
      <p:cxnSp>
        <p:nvCxnSpPr>
          <p:cNvPr id="42" name="直接箭头连接符 41">
            <a:extLst>
              <a:ext uri="{FF2B5EF4-FFF2-40B4-BE49-F238E27FC236}">
                <a16:creationId xmlns="" xmlns:a16="http://schemas.microsoft.com/office/drawing/2014/main" id="{978D3B7C-FB0B-47A2-AB57-7D58A06E855F}"/>
              </a:ext>
            </a:extLst>
          </p:cNvPr>
          <p:cNvCxnSpPr>
            <a:cxnSpLocks/>
            <a:stCxn id="39" idx="3"/>
            <a:endCxn id="41" idx="1"/>
          </p:cNvCxnSpPr>
          <p:nvPr/>
        </p:nvCxnSpPr>
        <p:spPr bwMode="auto">
          <a:xfrm>
            <a:off x="8928334" y="1645373"/>
            <a:ext cx="480746" cy="0"/>
          </a:xfrm>
          <a:prstGeom prst="straightConnector1">
            <a:avLst/>
          </a:prstGeom>
          <a:noFill/>
          <a:ln w="1905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3111247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en-US" smtClean="0"/>
              <a:t>New protocols, technologies, and delivery and O&amp;M modes are emerging in the network engineering field. Conventional networks face challenges from new connection requirements, such as requirements for cloud computing and artificial intelligence (AI). Enterprises are also pursuing service agility, flexibility, and elasticity. Against this backdrop, network automation becomes increasingly important.</a:t>
            </a:r>
          </a:p>
          <a:p>
            <a:r>
              <a:rPr lang="en-US" smtClean="0"/>
              <a:t>Network programmability and automation is to simplify network configuration, management, monitoring, and operations for engineers and improve deployment and O&amp;M efficiency. This course is to help network engineers understand Python programming and implement network automation.</a:t>
            </a:r>
            <a:endParaRPr lang="en-US" dirty="0"/>
          </a:p>
        </p:txBody>
      </p:sp>
    </p:spTree>
    <p:extLst>
      <p:ext uri="{BB962C8B-B14F-4D97-AF65-F5344CB8AC3E}">
        <p14:creationId xmlns:p14="http://schemas.microsoft.com/office/powerpoint/2010/main" val="24014363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 xmlns:a16="http://schemas.microsoft.com/office/drawing/2014/main" id="{8D19C945-FB7C-43B3-9617-D7EAE256D0BC}"/>
              </a:ext>
            </a:extLst>
          </p:cNvPr>
          <p:cNvSpPr>
            <a:spLocks noGrp="1"/>
          </p:cNvSpPr>
          <p:nvPr>
            <p:ph type="title"/>
          </p:nvPr>
        </p:nvSpPr>
        <p:spPr/>
        <p:txBody>
          <a:bodyPr/>
          <a:lstStyle/>
          <a:p>
            <a:r>
              <a:rPr lang="en-US" smtClean="0"/>
              <a:t>Case: Logging In to a Device Using telnetlib</a:t>
            </a:r>
            <a:endParaRPr lang="en-US" dirty="0"/>
          </a:p>
        </p:txBody>
      </p:sp>
      <p:sp>
        <p:nvSpPr>
          <p:cNvPr id="13" name="文本框 12">
            <a:extLst>
              <a:ext uri="{FF2B5EF4-FFF2-40B4-BE49-F238E27FC236}">
                <a16:creationId xmlns="" xmlns:a16="http://schemas.microsoft.com/office/drawing/2014/main" id="{E4E30EB8-DE34-4595-BCF8-67A3852D8F2A}"/>
              </a:ext>
            </a:extLst>
          </p:cNvPr>
          <p:cNvSpPr txBox="1"/>
          <p:nvPr/>
        </p:nvSpPr>
        <p:spPr>
          <a:xfrm>
            <a:off x="5936332" y="3451471"/>
            <a:ext cx="5306918" cy="2862322"/>
          </a:xfrm>
          <a:prstGeom prst="rect">
            <a:avLst/>
          </a:prstGeom>
          <a:solidFill>
            <a:srgbClr val="F3FBFE"/>
          </a:solidFill>
          <a:ln>
            <a:solidFill>
              <a:srgbClr val="00B0F0"/>
            </a:solidFill>
          </a:ln>
        </p:spPr>
        <p:txBody>
          <a:bodyPr wrap="square" rtlCol="0">
            <a:noAutofit/>
          </a:bodyPr>
          <a:lstStyle>
            <a:defPPr>
              <a:defRPr lang="en-US"/>
            </a:defPPr>
            <a:lvl1pPr fontAlgn="ctr">
              <a:lnSpc>
                <a:spcPts val="2400"/>
              </a:lnSpc>
              <a:spcBef>
                <a:spcPts val="0"/>
              </a:spcBef>
              <a:spcAft>
                <a:spcPts val="0"/>
              </a:spcAft>
              <a:defRPr sz="1600">
                <a:solidFill>
                  <a:prstClr val="black"/>
                </a:solidFill>
                <a:latin typeface="Huawei Sans" panose="020C0503030203020204" pitchFamily="34" charset="0"/>
                <a:cs typeface="Courier New" panose="02070309020205020404" pitchFamily="49" charset="0"/>
              </a:defRPr>
            </a:lvl1pPr>
          </a:lstStyle>
          <a:p>
            <a:r>
              <a:rPr lang="en-US" dirty="0"/>
              <a:t>import </a:t>
            </a:r>
            <a:r>
              <a:rPr lang="en-US" dirty="0" err="1"/>
              <a:t>telnetlib</a:t>
            </a:r>
            <a:r>
              <a:rPr lang="en-US" dirty="0"/>
              <a:t>                                                                                                                                                                                                                          </a:t>
            </a:r>
            <a:r>
              <a:rPr lang="en-US" b="1" dirty="0">
                <a:solidFill>
                  <a:srgbClr val="0070C0"/>
                </a:solidFill>
              </a:rPr>
              <a:t>host</a:t>
            </a:r>
            <a:r>
              <a:rPr lang="en-US" dirty="0">
                <a:solidFill>
                  <a:srgbClr val="0070C0"/>
                </a:solidFill>
              </a:rPr>
              <a:t> = '192.168.10.10'</a:t>
            </a:r>
          </a:p>
          <a:p>
            <a:r>
              <a:rPr lang="en-US" b="1" dirty="0">
                <a:solidFill>
                  <a:srgbClr val="1993BF"/>
                </a:solidFill>
              </a:rPr>
              <a:t>password</a:t>
            </a:r>
            <a:r>
              <a:rPr lang="en-US" dirty="0">
                <a:solidFill>
                  <a:srgbClr val="1993BF"/>
                </a:solidFill>
              </a:rPr>
              <a:t> = 'Huawei@123'</a:t>
            </a:r>
          </a:p>
          <a:p>
            <a:endParaRPr lang="en-US" altLang="zh-CN" dirty="0"/>
          </a:p>
          <a:p>
            <a:r>
              <a:rPr lang="en-US" dirty="0" err="1"/>
              <a:t>tn</a:t>
            </a:r>
            <a:r>
              <a:rPr lang="en-US" dirty="0"/>
              <a:t> = </a:t>
            </a:r>
            <a:r>
              <a:rPr lang="en-US" dirty="0" err="1"/>
              <a:t>telnetlib.Telnet</a:t>
            </a:r>
            <a:r>
              <a:rPr lang="en-US" dirty="0"/>
              <a:t>(</a:t>
            </a:r>
            <a:r>
              <a:rPr lang="en-US" b="1" dirty="0">
                <a:solidFill>
                  <a:srgbClr val="0070C0"/>
                </a:solidFill>
              </a:rPr>
              <a:t>host</a:t>
            </a:r>
            <a:r>
              <a:rPr lang="en-US" dirty="0"/>
              <a:t>)</a:t>
            </a:r>
          </a:p>
          <a:p>
            <a:r>
              <a:rPr lang="en-US" dirty="0" err="1">
                <a:solidFill>
                  <a:srgbClr val="C00000"/>
                </a:solidFill>
              </a:rPr>
              <a:t>tn.read_until</a:t>
            </a:r>
            <a:r>
              <a:rPr lang="en-US" dirty="0"/>
              <a:t>(</a:t>
            </a:r>
            <a:r>
              <a:rPr lang="en-US" dirty="0" err="1"/>
              <a:t>b'Password</a:t>
            </a:r>
            <a:r>
              <a:rPr lang="en-US" dirty="0"/>
              <a:t>:')</a:t>
            </a:r>
          </a:p>
          <a:p>
            <a:r>
              <a:rPr lang="en-US" dirty="0" err="1">
                <a:solidFill>
                  <a:srgbClr val="C00000"/>
                </a:solidFill>
              </a:rPr>
              <a:t>tn.write</a:t>
            </a:r>
            <a:r>
              <a:rPr lang="en-US" dirty="0"/>
              <a:t>(</a:t>
            </a:r>
            <a:r>
              <a:rPr lang="en-US" b="1" dirty="0" err="1">
                <a:solidFill>
                  <a:srgbClr val="1993BF"/>
                </a:solidFill>
              </a:rPr>
              <a:t>password</a:t>
            </a:r>
            <a:r>
              <a:rPr lang="en-US" dirty="0" err="1"/>
              <a:t>.encode</a:t>
            </a:r>
            <a:r>
              <a:rPr lang="en-US" dirty="0"/>
              <a:t>('</a:t>
            </a:r>
            <a:r>
              <a:rPr lang="en-US" dirty="0" err="1"/>
              <a:t>ascii</a:t>
            </a:r>
            <a:r>
              <a:rPr lang="en-US" dirty="0"/>
              <a:t>') + b"\n")</a:t>
            </a:r>
          </a:p>
          <a:p>
            <a:r>
              <a:rPr lang="en-US" dirty="0"/>
              <a:t>print (</a:t>
            </a:r>
            <a:r>
              <a:rPr lang="en-US" dirty="0" err="1">
                <a:solidFill>
                  <a:srgbClr val="C00000"/>
                </a:solidFill>
              </a:rPr>
              <a:t>tn.read_until</a:t>
            </a:r>
            <a:r>
              <a:rPr lang="en-US" dirty="0"/>
              <a:t>(b'&lt;Huawei&gt;').decode('</a:t>
            </a:r>
            <a:r>
              <a:rPr lang="en-US" dirty="0" err="1"/>
              <a:t>ascii</a:t>
            </a:r>
            <a:r>
              <a:rPr lang="en-US" dirty="0"/>
              <a:t>’))</a:t>
            </a:r>
          </a:p>
          <a:p>
            <a:r>
              <a:rPr lang="en-US" dirty="0" err="1">
                <a:solidFill>
                  <a:srgbClr val="C00000"/>
                </a:solidFill>
              </a:rPr>
              <a:t>tn.close</a:t>
            </a:r>
            <a:r>
              <a:rPr lang="en-US" dirty="0"/>
              <a:t>()</a:t>
            </a:r>
          </a:p>
        </p:txBody>
      </p:sp>
      <p:grpSp>
        <p:nvGrpSpPr>
          <p:cNvPr id="31" name="组合 30">
            <a:extLst>
              <a:ext uri="{FF2B5EF4-FFF2-40B4-BE49-F238E27FC236}">
                <a16:creationId xmlns="" xmlns:a16="http://schemas.microsoft.com/office/drawing/2014/main" id="{1D3C8CF5-5A8D-4753-9D94-EEA573CC72CB}"/>
              </a:ext>
            </a:extLst>
          </p:cNvPr>
          <p:cNvGrpSpPr/>
          <p:nvPr/>
        </p:nvGrpSpPr>
        <p:grpSpPr>
          <a:xfrm>
            <a:off x="2199909" y="1991801"/>
            <a:ext cx="7463118" cy="1210928"/>
            <a:chOff x="1990165" y="1344713"/>
            <a:chExt cx="7463118" cy="1210928"/>
          </a:xfrm>
        </p:grpSpPr>
        <p:sp>
          <p:nvSpPr>
            <p:cNvPr id="24" name="矩形: 圆角 23">
              <a:extLst>
                <a:ext uri="{FF2B5EF4-FFF2-40B4-BE49-F238E27FC236}">
                  <a16:creationId xmlns="" xmlns:a16="http://schemas.microsoft.com/office/drawing/2014/main" id="{FCA78E05-2E38-43E2-B379-4EC2C561C5AA}"/>
                </a:ext>
              </a:extLst>
            </p:cNvPr>
            <p:cNvSpPr/>
            <p:nvPr/>
          </p:nvSpPr>
          <p:spPr>
            <a:xfrm>
              <a:off x="1990165" y="1344713"/>
              <a:ext cx="7463118" cy="1210928"/>
            </a:xfrm>
            <a:prstGeom prst="roundRect">
              <a:avLst/>
            </a:prstGeom>
            <a:solidFill>
              <a:srgbClr val="FFFFCC"/>
            </a:solid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200">
                <a:latin typeface="Huawei Sans" panose="020C0503030203020204" pitchFamily="34" charset="0"/>
              </a:endParaRPr>
            </a:p>
          </p:txBody>
        </p:sp>
        <p:pic>
          <p:nvPicPr>
            <p:cNvPr id="6" name="图片 5">
              <a:extLst>
                <a:ext uri="{FF2B5EF4-FFF2-40B4-BE49-F238E27FC236}">
                  <a16:creationId xmlns="" xmlns:a16="http://schemas.microsoft.com/office/drawing/2014/main" id="{865642D9-F5C4-4F05-AB6D-EC41C4249A54}"/>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645279" y="1877723"/>
              <a:ext cx="540000" cy="442800"/>
            </a:xfrm>
            <a:prstGeom prst="rect">
              <a:avLst/>
            </a:prstGeom>
          </p:spPr>
        </p:pic>
        <p:pic>
          <p:nvPicPr>
            <p:cNvPr id="7" name="图片 6" descr="PC.png">
              <a:extLst>
                <a:ext uri="{FF2B5EF4-FFF2-40B4-BE49-F238E27FC236}">
                  <a16:creationId xmlns="" xmlns:a16="http://schemas.microsoft.com/office/drawing/2014/main" id="{FAF8B3F2-9812-44D2-88D0-3D714BD62BC0}"/>
                </a:ext>
              </a:extLst>
            </p:cNvPr>
            <p:cNvPicPr>
              <a:picLocks noChangeAspect="1"/>
            </p:cNvPicPr>
            <p:nvPr/>
          </p:nvPicPr>
          <p:blipFill>
            <a:blip r:embed="rId4" cstate="print"/>
            <a:stretch>
              <a:fillRect/>
            </a:stretch>
          </p:blipFill>
          <p:spPr>
            <a:xfrm>
              <a:off x="7115207" y="1888868"/>
              <a:ext cx="539063" cy="414000"/>
            </a:xfrm>
            <a:prstGeom prst="rect">
              <a:avLst/>
            </a:prstGeom>
          </p:spPr>
        </p:pic>
        <p:cxnSp>
          <p:nvCxnSpPr>
            <p:cNvPr id="8" name="直接连接符 7">
              <a:extLst>
                <a:ext uri="{FF2B5EF4-FFF2-40B4-BE49-F238E27FC236}">
                  <a16:creationId xmlns="" xmlns:a16="http://schemas.microsoft.com/office/drawing/2014/main" id="{4E6C53B9-8234-4E7F-B6A4-301B84C20E21}"/>
                </a:ext>
              </a:extLst>
            </p:cNvPr>
            <p:cNvCxnSpPr>
              <a:cxnSpLocks/>
              <a:stCxn id="7" idx="1"/>
              <a:endCxn id="6" idx="3"/>
            </p:cNvCxnSpPr>
            <p:nvPr/>
          </p:nvCxnSpPr>
          <p:spPr>
            <a:xfrm flipH="1">
              <a:off x="4185279" y="2095868"/>
              <a:ext cx="2929928" cy="32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 xmlns:a16="http://schemas.microsoft.com/office/drawing/2014/main" id="{B9781689-051C-471B-87F8-A16330B40AE4}"/>
                </a:ext>
              </a:extLst>
            </p:cNvPr>
            <p:cNvSpPr txBox="1"/>
            <p:nvPr/>
          </p:nvSpPr>
          <p:spPr>
            <a:xfrm>
              <a:off x="4360804" y="1748426"/>
              <a:ext cx="843500" cy="276999"/>
            </a:xfrm>
            <a:prstGeom prst="rect">
              <a:avLst/>
            </a:prstGeom>
          </p:spPr>
          <p:txBody>
            <a:bodyPr wrap="square" rtlCol="0">
              <a:noAutofit/>
            </a:bodyPr>
            <a:lstStyle/>
            <a:p>
              <a:pPr algn="ctr" fontAlgn="ctr"/>
              <a:r>
                <a:rPr lang="en-US" sz="1200" dirty="0">
                  <a:latin typeface="Huawei Sans" panose="020C0503030203020204" pitchFamily="34" charset="0"/>
                </a:rPr>
                <a:t>GE1/0/10</a:t>
              </a:r>
            </a:p>
          </p:txBody>
        </p:sp>
        <p:sp>
          <p:nvSpPr>
            <p:cNvPr id="26" name="文本框 25">
              <a:extLst>
                <a:ext uri="{FF2B5EF4-FFF2-40B4-BE49-F238E27FC236}">
                  <a16:creationId xmlns="" xmlns:a16="http://schemas.microsoft.com/office/drawing/2014/main" id="{FDEB4104-2868-4CDC-B074-9C4E6F60E61A}"/>
                </a:ext>
              </a:extLst>
            </p:cNvPr>
            <p:cNvSpPr txBox="1"/>
            <p:nvPr/>
          </p:nvSpPr>
          <p:spPr>
            <a:xfrm>
              <a:off x="6806698" y="1410100"/>
              <a:ext cx="1156086" cy="276999"/>
            </a:xfrm>
            <a:prstGeom prst="rect">
              <a:avLst/>
            </a:prstGeom>
          </p:spPr>
          <p:txBody>
            <a:bodyPr wrap="square" rtlCol="0">
              <a:noAutofit/>
            </a:bodyPr>
            <a:lstStyle/>
            <a:p>
              <a:pPr algn="ctr" fontAlgn="ctr"/>
              <a:r>
                <a:rPr lang="en-US" sz="1200" dirty="0">
                  <a:latin typeface="Huawei Sans" panose="020C0503030203020204" pitchFamily="34" charset="0"/>
                </a:rPr>
                <a:t>192.168.10.20</a:t>
              </a:r>
            </a:p>
          </p:txBody>
        </p:sp>
        <p:sp>
          <p:nvSpPr>
            <p:cNvPr id="28" name="文本框 27">
              <a:extLst>
                <a:ext uri="{FF2B5EF4-FFF2-40B4-BE49-F238E27FC236}">
                  <a16:creationId xmlns="" xmlns:a16="http://schemas.microsoft.com/office/drawing/2014/main" id="{AD9C5971-1048-41C8-9BC0-07A2BCA40623}"/>
                </a:ext>
              </a:extLst>
            </p:cNvPr>
            <p:cNvSpPr txBox="1"/>
            <p:nvPr/>
          </p:nvSpPr>
          <p:spPr>
            <a:xfrm>
              <a:off x="4057055" y="1410100"/>
              <a:ext cx="1156086" cy="276999"/>
            </a:xfrm>
            <a:prstGeom prst="rect">
              <a:avLst/>
            </a:prstGeom>
          </p:spPr>
          <p:txBody>
            <a:bodyPr wrap="square" rtlCol="0">
              <a:noAutofit/>
            </a:bodyPr>
            <a:lstStyle/>
            <a:p>
              <a:pPr algn="ctr" fontAlgn="ctr"/>
              <a:r>
                <a:rPr lang="en-US" sz="1200" dirty="0">
                  <a:latin typeface="Huawei Sans" panose="020C0503030203020204" pitchFamily="34" charset="0"/>
                </a:rPr>
                <a:t>192.168.10.10</a:t>
              </a:r>
            </a:p>
          </p:txBody>
        </p:sp>
        <p:sp>
          <p:nvSpPr>
            <p:cNvPr id="29" name="文本框 28">
              <a:extLst>
                <a:ext uri="{FF2B5EF4-FFF2-40B4-BE49-F238E27FC236}">
                  <a16:creationId xmlns="" xmlns:a16="http://schemas.microsoft.com/office/drawing/2014/main" id="{77A4502C-F66C-4C6A-81AF-DBD4FF816CA0}"/>
                </a:ext>
              </a:extLst>
            </p:cNvPr>
            <p:cNvSpPr txBox="1"/>
            <p:nvPr/>
          </p:nvSpPr>
          <p:spPr>
            <a:xfrm>
              <a:off x="2261259" y="1950177"/>
              <a:ext cx="1090363" cy="276999"/>
            </a:xfrm>
            <a:prstGeom prst="rect">
              <a:avLst/>
            </a:prstGeom>
          </p:spPr>
          <p:txBody>
            <a:bodyPr wrap="square" rtlCol="0">
              <a:noAutofit/>
            </a:bodyPr>
            <a:lstStyle/>
            <a:p>
              <a:pPr algn="ctr" fontAlgn="ctr"/>
              <a:r>
                <a:rPr lang="en-US" sz="1200">
                  <a:latin typeface="Huawei Sans" panose="020C0503030203020204" pitchFamily="34" charset="0"/>
                </a:rPr>
                <a:t>Telnet server</a:t>
              </a:r>
            </a:p>
          </p:txBody>
        </p:sp>
        <p:sp>
          <p:nvSpPr>
            <p:cNvPr id="30" name="文本框 29">
              <a:extLst>
                <a:ext uri="{FF2B5EF4-FFF2-40B4-BE49-F238E27FC236}">
                  <a16:creationId xmlns="" xmlns:a16="http://schemas.microsoft.com/office/drawing/2014/main" id="{B885BED1-0EC0-435F-AECC-01CB43FD768C}"/>
                </a:ext>
              </a:extLst>
            </p:cNvPr>
            <p:cNvSpPr txBox="1"/>
            <p:nvPr/>
          </p:nvSpPr>
          <p:spPr>
            <a:xfrm>
              <a:off x="7962803" y="1950177"/>
              <a:ext cx="1048684" cy="276999"/>
            </a:xfrm>
            <a:prstGeom prst="rect">
              <a:avLst/>
            </a:prstGeom>
          </p:spPr>
          <p:txBody>
            <a:bodyPr wrap="square" rtlCol="0">
              <a:noAutofit/>
            </a:bodyPr>
            <a:lstStyle/>
            <a:p>
              <a:pPr algn="ctr" fontAlgn="ctr"/>
              <a:r>
                <a:rPr lang="en-US" sz="1200" dirty="0">
                  <a:latin typeface="Huawei Sans" panose="020C0503030203020204" pitchFamily="34" charset="0"/>
                </a:rPr>
                <a:t>Telnet client</a:t>
              </a:r>
            </a:p>
          </p:txBody>
        </p:sp>
      </p:grpSp>
      <p:sp>
        <p:nvSpPr>
          <p:cNvPr id="23" name="文本框 22">
            <a:extLst>
              <a:ext uri="{FF2B5EF4-FFF2-40B4-BE49-F238E27FC236}">
                <a16:creationId xmlns="" xmlns:a16="http://schemas.microsoft.com/office/drawing/2014/main" id="{76555FBF-27B5-43BA-BEF8-5D6B48E01858}"/>
              </a:ext>
            </a:extLst>
          </p:cNvPr>
          <p:cNvSpPr txBox="1"/>
          <p:nvPr/>
        </p:nvSpPr>
        <p:spPr>
          <a:xfrm>
            <a:off x="489525" y="3462405"/>
            <a:ext cx="5352864" cy="2862322"/>
          </a:xfrm>
          <a:prstGeom prst="rect">
            <a:avLst/>
          </a:prstGeom>
          <a:noFill/>
        </p:spPr>
        <p:txBody>
          <a:bodyPr wrap="square" rtlCol="0">
            <a:noAutofit/>
          </a:bodyPr>
          <a:lstStyle/>
          <a:p>
            <a:pPr algn="ctr" fontAlgn="ctr">
              <a:lnSpc>
                <a:spcPts val="2400"/>
              </a:lnSpc>
              <a:spcBef>
                <a:spcPts val="0"/>
              </a:spcBef>
              <a:spcAft>
                <a:spcPts val="0"/>
              </a:spcAft>
            </a:pPr>
            <a:r>
              <a:rPr lang="en-US" sz="1400" dirty="0">
                <a:solidFill>
                  <a:prstClr val="black"/>
                </a:solidFill>
                <a:latin typeface="Huawei Sans" panose="020C0503030203020204" pitchFamily="34" charset="0"/>
                <a:cs typeface="Courier New" panose="02070309020205020404" pitchFamily="49" charset="0"/>
              </a:rPr>
              <a:t>Imports the module.           </a:t>
            </a:r>
          </a:p>
          <a:p>
            <a:pPr algn="ctr" fontAlgn="ctr">
              <a:lnSpc>
                <a:spcPts val="2400"/>
              </a:lnSpc>
              <a:spcBef>
                <a:spcPts val="0"/>
              </a:spcBef>
              <a:spcAft>
                <a:spcPts val="0"/>
              </a:spcAft>
            </a:pPr>
            <a:r>
              <a:rPr lang="en-US" sz="1400" dirty="0">
                <a:solidFill>
                  <a:prstClr val="black"/>
                </a:solidFill>
                <a:latin typeface="Huawei Sans" panose="020C0503030203020204" pitchFamily="34" charset="0"/>
                <a:cs typeface="Courier New" panose="02070309020205020404" pitchFamily="49" charset="0"/>
              </a:rPr>
              <a:t>Sets the IP address for a host.</a:t>
            </a:r>
          </a:p>
          <a:p>
            <a:pPr algn="ctr" fontAlgn="ctr">
              <a:lnSpc>
                <a:spcPts val="2400"/>
              </a:lnSpc>
            </a:pPr>
            <a:r>
              <a:rPr lang="en-US" sz="1400" dirty="0">
                <a:solidFill>
                  <a:prstClr val="black"/>
                </a:solidFill>
                <a:latin typeface="Huawei Sans" panose="020C0503030203020204" pitchFamily="34" charset="0"/>
                <a:cs typeface="Courier New" panose="02070309020205020404" pitchFamily="49" charset="0"/>
              </a:rPr>
              <a:t>Sets the password for logging in to the device.</a:t>
            </a:r>
          </a:p>
          <a:p>
            <a:pPr algn="ctr" fontAlgn="ctr">
              <a:lnSpc>
                <a:spcPts val="2400"/>
              </a:lnSpc>
              <a:spcBef>
                <a:spcPts val="0"/>
              </a:spcBef>
              <a:spcAft>
                <a:spcPts val="0"/>
              </a:spcAft>
            </a:pPr>
            <a:endParaRPr lang="en-US" altLang="zh-CN" sz="1400" dirty="0">
              <a:solidFill>
                <a:prstClr val="black"/>
              </a:solidFill>
              <a:latin typeface="Huawei Sans" panose="020C0503030203020204" pitchFamily="34" charset="0"/>
              <a:cs typeface="Courier New" panose="02070309020205020404" pitchFamily="49" charset="0"/>
            </a:endParaRPr>
          </a:p>
          <a:p>
            <a:pPr algn="ctr" fontAlgn="ctr">
              <a:lnSpc>
                <a:spcPts val="2400"/>
              </a:lnSpc>
              <a:spcBef>
                <a:spcPts val="0"/>
              </a:spcBef>
              <a:spcAft>
                <a:spcPts val="0"/>
              </a:spcAft>
            </a:pPr>
            <a:r>
              <a:rPr lang="en-US" sz="1400" dirty="0">
                <a:solidFill>
                  <a:prstClr val="black"/>
                </a:solidFill>
                <a:latin typeface="Huawei Sans" panose="020C0503030203020204" pitchFamily="34" charset="0"/>
                <a:cs typeface="Courier New" panose="02070309020205020404" pitchFamily="49" charset="0"/>
              </a:rPr>
              <a:t>Logs in to the host through Telnet.  </a:t>
            </a:r>
          </a:p>
          <a:p>
            <a:pPr algn="ctr" fontAlgn="ctr">
              <a:lnSpc>
                <a:spcPts val="2400"/>
              </a:lnSpc>
              <a:spcBef>
                <a:spcPts val="0"/>
              </a:spcBef>
              <a:spcAft>
                <a:spcPts val="0"/>
              </a:spcAft>
            </a:pPr>
            <a:r>
              <a:rPr lang="en-US" altLang="zh-CN" sz="1400" dirty="0">
                <a:solidFill>
                  <a:prstClr val="black"/>
                </a:solidFill>
                <a:latin typeface="Huawei Sans" panose="020C0503030203020204" pitchFamily="34" charset="0"/>
                <a:cs typeface="Courier New" panose="02070309020205020404" pitchFamily="49" charset="0"/>
              </a:rPr>
              <a:t>Print</a:t>
            </a:r>
            <a:r>
              <a:rPr lang="en-US" sz="1400" dirty="0" smtClean="0">
                <a:solidFill>
                  <a:prstClr val="black"/>
                </a:solidFill>
                <a:latin typeface="Huawei Sans" panose="020C0503030203020204" pitchFamily="34" charset="0"/>
                <a:cs typeface="Courier New" panose="02070309020205020404" pitchFamily="49" charset="0"/>
              </a:rPr>
              <a:t>s </a:t>
            </a:r>
            <a:r>
              <a:rPr lang="en-US" sz="1400" dirty="0">
                <a:solidFill>
                  <a:prstClr val="black"/>
                </a:solidFill>
                <a:latin typeface="Huawei Sans" panose="020C0503030203020204" pitchFamily="34" charset="0"/>
                <a:cs typeface="Courier New" panose="02070309020205020404" pitchFamily="49" charset="0"/>
              </a:rPr>
              <a:t>data until </a:t>
            </a:r>
            <a:r>
              <a:rPr lang="en-US" sz="1400" b="1" dirty="0">
                <a:solidFill>
                  <a:prstClr val="black"/>
                </a:solidFill>
                <a:latin typeface="Huawei Sans" panose="020C0503030203020204" pitchFamily="34" charset="0"/>
                <a:cs typeface="Courier New" panose="02070309020205020404" pitchFamily="49" charset="0"/>
              </a:rPr>
              <a:t>Password:</a:t>
            </a:r>
            <a:r>
              <a:rPr lang="en-US" sz="1400" dirty="0">
                <a:solidFill>
                  <a:prstClr val="black"/>
                </a:solidFill>
                <a:latin typeface="Huawei Sans" panose="020C0503030203020204" pitchFamily="34" charset="0"/>
                <a:cs typeface="Courier New" panose="02070309020205020404" pitchFamily="49" charset="0"/>
              </a:rPr>
              <a:t> is displayed. </a:t>
            </a:r>
          </a:p>
          <a:p>
            <a:pPr algn="ctr" fontAlgn="ctr">
              <a:lnSpc>
                <a:spcPts val="2400"/>
              </a:lnSpc>
              <a:spcBef>
                <a:spcPts val="0"/>
              </a:spcBef>
              <a:spcAft>
                <a:spcPts val="0"/>
              </a:spcAft>
            </a:pPr>
            <a:r>
              <a:rPr lang="en-US" altLang="zh-CN" sz="1400" dirty="0">
                <a:solidFill>
                  <a:prstClr val="black"/>
                </a:solidFill>
                <a:latin typeface="Huawei Sans" panose="020C0503030203020204" pitchFamily="34" charset="0"/>
                <a:cs typeface="Courier New" panose="02070309020205020404" pitchFamily="49" charset="0"/>
              </a:rPr>
              <a:t>Sets</a:t>
            </a:r>
            <a:r>
              <a:rPr lang="en-US" sz="1400" dirty="0">
                <a:solidFill>
                  <a:prstClr val="black"/>
                </a:solidFill>
                <a:latin typeface="Huawei Sans" panose="020C0503030203020204" pitchFamily="34" charset="0"/>
                <a:cs typeface="Courier New" panose="02070309020205020404" pitchFamily="49" charset="0"/>
              </a:rPr>
              <a:t> an ASCII password and starts a new line. </a:t>
            </a:r>
          </a:p>
          <a:p>
            <a:pPr algn="ctr" fontAlgn="ctr">
              <a:lnSpc>
                <a:spcPts val="2400"/>
              </a:lnSpc>
              <a:spcBef>
                <a:spcPts val="0"/>
              </a:spcBef>
              <a:spcAft>
                <a:spcPts val="0"/>
              </a:spcAft>
            </a:pPr>
            <a:r>
              <a:rPr lang="en-US" altLang="zh-CN" sz="1400" dirty="0" smtClean="0">
                <a:solidFill>
                  <a:prstClr val="black"/>
                </a:solidFill>
                <a:latin typeface="Huawei Sans" panose="020C0503030203020204" pitchFamily="34" charset="0"/>
                <a:cs typeface="Courier New" panose="02070309020205020404" pitchFamily="49" charset="0"/>
              </a:rPr>
              <a:t>Prints </a:t>
            </a:r>
            <a:r>
              <a:rPr lang="en-US" altLang="zh-CN" sz="1400" dirty="0">
                <a:solidFill>
                  <a:prstClr val="black"/>
                </a:solidFill>
                <a:latin typeface="Huawei Sans" panose="020C0503030203020204" pitchFamily="34" charset="0"/>
                <a:cs typeface="Courier New" panose="02070309020205020404" pitchFamily="49" charset="0"/>
              </a:rPr>
              <a:t>data </a:t>
            </a:r>
            <a:r>
              <a:rPr lang="en-US" sz="1400" dirty="0">
                <a:solidFill>
                  <a:prstClr val="black"/>
                </a:solidFill>
                <a:latin typeface="Huawei Sans" panose="020C0503030203020204" pitchFamily="34" charset="0"/>
                <a:cs typeface="Courier New" panose="02070309020205020404" pitchFamily="49" charset="0"/>
              </a:rPr>
              <a:t>until </a:t>
            </a:r>
            <a:r>
              <a:rPr lang="en-US" sz="1400" b="1" dirty="0">
                <a:solidFill>
                  <a:prstClr val="black"/>
                </a:solidFill>
                <a:latin typeface="Huawei Sans" panose="020C0503030203020204" pitchFamily="34" charset="0"/>
                <a:cs typeface="Courier New" panose="02070309020205020404" pitchFamily="49" charset="0"/>
              </a:rPr>
              <a:t>&lt;Huawei&gt; </a:t>
            </a:r>
            <a:r>
              <a:rPr lang="en-US" sz="1400" dirty="0">
                <a:solidFill>
                  <a:prstClr val="black"/>
                </a:solidFill>
                <a:latin typeface="Huawei Sans" panose="020C0503030203020204" pitchFamily="34" charset="0"/>
                <a:cs typeface="Courier New" panose="02070309020205020404" pitchFamily="49" charset="0"/>
              </a:rPr>
              <a:t>is displayed.</a:t>
            </a:r>
          </a:p>
          <a:p>
            <a:pPr algn="ctr" fontAlgn="ctr">
              <a:lnSpc>
                <a:spcPts val="2400"/>
              </a:lnSpc>
              <a:spcBef>
                <a:spcPts val="0"/>
              </a:spcBef>
              <a:spcAft>
                <a:spcPts val="0"/>
              </a:spcAft>
            </a:pPr>
            <a:r>
              <a:rPr lang="en-US" sz="1400" dirty="0">
                <a:solidFill>
                  <a:prstClr val="black"/>
                </a:solidFill>
                <a:latin typeface="Huawei Sans" panose="020C0503030203020204" pitchFamily="34" charset="0"/>
                <a:cs typeface="Courier New" panose="02070309020205020404" pitchFamily="49" charset="0"/>
              </a:rPr>
              <a:t>Closes the Telnet connection.</a:t>
            </a:r>
          </a:p>
        </p:txBody>
      </p:sp>
      <p:sp>
        <p:nvSpPr>
          <p:cNvPr id="27" name="圆角矩形 11">
            <a:extLst>
              <a:ext uri="{FF2B5EF4-FFF2-40B4-BE49-F238E27FC236}">
                <a16:creationId xmlns="" xmlns:a16="http://schemas.microsoft.com/office/drawing/2014/main" id="{34BE800B-C69F-4FD8-A35D-B44101B0A612}"/>
              </a:ext>
            </a:extLst>
          </p:cNvPr>
          <p:cNvSpPr/>
          <p:nvPr/>
        </p:nvSpPr>
        <p:spPr>
          <a:xfrm>
            <a:off x="2115571" y="1430982"/>
            <a:ext cx="1594475" cy="432000"/>
          </a:xfrm>
          <a:prstGeom prst="roundRect">
            <a:avLst>
              <a:gd name="adj" fmla="val 4298"/>
            </a:avLst>
          </a:prstGeom>
          <a:solidFill>
            <a:schemeClr val="bg1"/>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200" dirty="0">
                <a:solidFill>
                  <a:schemeClr val="tx1"/>
                </a:solidFill>
                <a:latin typeface="Huawei Sans" panose="020C0503030203020204" pitchFamily="34" charset="0"/>
              </a:rPr>
              <a:t>Configure Telnet.</a:t>
            </a:r>
          </a:p>
        </p:txBody>
      </p:sp>
      <p:sp>
        <p:nvSpPr>
          <p:cNvPr id="33" name="圆角矩形 12">
            <a:extLst>
              <a:ext uri="{FF2B5EF4-FFF2-40B4-BE49-F238E27FC236}">
                <a16:creationId xmlns="" xmlns:a16="http://schemas.microsoft.com/office/drawing/2014/main" id="{B79060D2-7BDC-493D-A2D1-1B604082F5D4}"/>
              </a:ext>
            </a:extLst>
          </p:cNvPr>
          <p:cNvSpPr/>
          <p:nvPr/>
        </p:nvSpPr>
        <p:spPr>
          <a:xfrm>
            <a:off x="4190791" y="1430982"/>
            <a:ext cx="2004844" cy="432000"/>
          </a:xfrm>
          <a:prstGeom prst="roundRect">
            <a:avLst>
              <a:gd name="adj" fmla="val 4298"/>
            </a:avLst>
          </a:prstGeom>
          <a:solidFill>
            <a:schemeClr val="bg1"/>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200" dirty="0">
                <a:solidFill>
                  <a:schemeClr val="tx1"/>
                </a:solidFill>
                <a:latin typeface="Huawei Sans" panose="020C0503030203020204" pitchFamily="34" charset="0"/>
              </a:rPr>
              <a:t>Verify the Telnet login procedure.</a:t>
            </a:r>
          </a:p>
        </p:txBody>
      </p:sp>
      <p:cxnSp>
        <p:nvCxnSpPr>
          <p:cNvPr id="36" name="直接箭头连接符 35">
            <a:extLst>
              <a:ext uri="{FF2B5EF4-FFF2-40B4-BE49-F238E27FC236}">
                <a16:creationId xmlns="" xmlns:a16="http://schemas.microsoft.com/office/drawing/2014/main" id="{0E4601C8-BF48-4E8F-B97A-96F0A6B7EAFB}"/>
              </a:ext>
            </a:extLst>
          </p:cNvPr>
          <p:cNvCxnSpPr>
            <a:cxnSpLocks/>
          </p:cNvCxnSpPr>
          <p:nvPr/>
        </p:nvCxnSpPr>
        <p:spPr bwMode="auto">
          <a:xfrm>
            <a:off x="3710046" y="1603534"/>
            <a:ext cx="480745" cy="0"/>
          </a:xfrm>
          <a:prstGeom prst="straightConnector1">
            <a:avLst/>
          </a:prstGeom>
          <a:noFill/>
          <a:ln w="19050" cap="flat" cmpd="sng" algn="ctr">
            <a:solidFill>
              <a:schemeClr val="tx1"/>
            </a:solidFill>
            <a:prstDash val="solid"/>
            <a:round/>
            <a:headEnd type="none" w="med" len="med"/>
            <a:tailEnd type="triangle"/>
          </a:ln>
          <a:effectLst/>
        </p:spPr>
      </p:cxnSp>
      <p:sp>
        <p:nvSpPr>
          <p:cNvPr id="37" name="圆角矩形 12">
            <a:extLst>
              <a:ext uri="{FF2B5EF4-FFF2-40B4-BE49-F238E27FC236}">
                <a16:creationId xmlns="" xmlns:a16="http://schemas.microsoft.com/office/drawing/2014/main" id="{4AA24A7A-A1AD-4CBB-8F1D-C7FB9429CA56}"/>
              </a:ext>
            </a:extLst>
          </p:cNvPr>
          <p:cNvSpPr/>
          <p:nvPr/>
        </p:nvSpPr>
        <p:spPr>
          <a:xfrm>
            <a:off x="6676380" y="1430982"/>
            <a:ext cx="1794081" cy="432000"/>
          </a:xfrm>
          <a:prstGeom prst="roundRect">
            <a:avLst>
              <a:gd name="adj" fmla="val 4298"/>
            </a:avLst>
          </a:prstGeom>
          <a:solidFill>
            <a:srgbClr val="00B0F0"/>
          </a:solidFill>
          <a:ln w="19050">
            <a:solidFill>
              <a:srgbClr val="00B0F0"/>
            </a:solidFill>
          </a:ln>
        </p:spPr>
        <p:txBody>
          <a:bodyPr wrap="square" rtlCol="0" anchor="ctr">
            <a:noAutofit/>
          </a:bodyPr>
          <a:lstStyle/>
          <a:p>
            <a:pPr fontAlgn="ctr"/>
            <a:r>
              <a:rPr lang="en-US" sz="1200" b="1" dirty="0" smtClean="0">
                <a:solidFill>
                  <a:schemeClr val="bg1"/>
                </a:solidFill>
                <a:latin typeface="Huawei Sans" panose="020C0503030203020204" pitchFamily="34" charset="0"/>
                <a:ea typeface="微软雅黑"/>
              </a:rPr>
              <a:t>Write Python code.</a:t>
            </a:r>
            <a:endParaRPr lang="en-US" sz="1200" b="1" dirty="0">
              <a:solidFill>
                <a:schemeClr val="bg1"/>
              </a:solidFill>
              <a:latin typeface="Huawei Sans" panose="020C0503030203020204" pitchFamily="34" charset="0"/>
              <a:ea typeface="微软雅黑"/>
            </a:endParaRPr>
          </a:p>
        </p:txBody>
      </p:sp>
      <p:cxnSp>
        <p:nvCxnSpPr>
          <p:cNvPr id="38" name="直接箭头连接符 37">
            <a:extLst>
              <a:ext uri="{FF2B5EF4-FFF2-40B4-BE49-F238E27FC236}">
                <a16:creationId xmlns="" xmlns:a16="http://schemas.microsoft.com/office/drawing/2014/main" id="{B7462ACA-327C-412B-9F99-0A8589CF6950}"/>
              </a:ext>
            </a:extLst>
          </p:cNvPr>
          <p:cNvCxnSpPr>
            <a:cxnSpLocks/>
            <a:stCxn id="33" idx="3"/>
            <a:endCxn id="37" idx="1"/>
          </p:cNvCxnSpPr>
          <p:nvPr/>
        </p:nvCxnSpPr>
        <p:spPr bwMode="auto">
          <a:xfrm>
            <a:off x="6195635" y="1646982"/>
            <a:ext cx="480745" cy="0"/>
          </a:xfrm>
          <a:prstGeom prst="straightConnector1">
            <a:avLst/>
          </a:prstGeom>
          <a:noFill/>
          <a:ln w="19050" cap="flat" cmpd="sng" algn="ctr">
            <a:solidFill>
              <a:schemeClr val="tx1"/>
            </a:solidFill>
            <a:prstDash val="solid"/>
            <a:round/>
            <a:headEnd type="none" w="med" len="med"/>
            <a:tailEnd type="triangle"/>
          </a:ln>
          <a:effectLst/>
        </p:spPr>
      </p:cxnSp>
      <p:sp>
        <p:nvSpPr>
          <p:cNvPr id="39" name="圆角矩形 12">
            <a:extLst>
              <a:ext uri="{FF2B5EF4-FFF2-40B4-BE49-F238E27FC236}">
                <a16:creationId xmlns="" xmlns:a16="http://schemas.microsoft.com/office/drawing/2014/main" id="{DFE9B7B6-41B9-4572-BC1F-0F201F7DF295}"/>
              </a:ext>
            </a:extLst>
          </p:cNvPr>
          <p:cNvSpPr/>
          <p:nvPr/>
        </p:nvSpPr>
        <p:spPr>
          <a:xfrm>
            <a:off x="8856630" y="1430982"/>
            <a:ext cx="1707956" cy="432000"/>
          </a:xfrm>
          <a:prstGeom prst="roundRect">
            <a:avLst>
              <a:gd name="adj" fmla="val 4298"/>
            </a:avLst>
          </a:prstGeom>
          <a:solidFill>
            <a:schemeClr val="bg1"/>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200" dirty="0">
                <a:solidFill>
                  <a:schemeClr val="tx1"/>
                </a:solidFill>
                <a:latin typeface="Huawei Sans" panose="020C0503030203020204" pitchFamily="34" charset="0"/>
              </a:rPr>
              <a:t>Verify the result.</a:t>
            </a:r>
          </a:p>
        </p:txBody>
      </p:sp>
      <p:cxnSp>
        <p:nvCxnSpPr>
          <p:cNvPr id="40" name="直接箭头连接符 39">
            <a:extLst>
              <a:ext uri="{FF2B5EF4-FFF2-40B4-BE49-F238E27FC236}">
                <a16:creationId xmlns="" xmlns:a16="http://schemas.microsoft.com/office/drawing/2014/main" id="{7DF8BD78-5726-4FC0-97A2-7BA0515DEECE}"/>
              </a:ext>
            </a:extLst>
          </p:cNvPr>
          <p:cNvCxnSpPr>
            <a:cxnSpLocks/>
            <a:stCxn id="37" idx="3"/>
            <a:endCxn id="39" idx="1"/>
          </p:cNvCxnSpPr>
          <p:nvPr/>
        </p:nvCxnSpPr>
        <p:spPr bwMode="auto">
          <a:xfrm>
            <a:off x="8470461" y="1646982"/>
            <a:ext cx="386169" cy="0"/>
          </a:xfrm>
          <a:prstGeom prst="straightConnector1">
            <a:avLst/>
          </a:prstGeom>
          <a:noFill/>
          <a:ln w="19050" cap="flat" cmpd="sng" algn="ctr">
            <a:solidFill>
              <a:schemeClr val="tx1"/>
            </a:solidFill>
            <a:prstDash val="solid"/>
            <a:round/>
            <a:headEnd type="none" w="med" len="med"/>
            <a:tailEnd type="triangle"/>
          </a:ln>
          <a:effectLst/>
        </p:spPr>
      </p:cxnSp>
      <p:sp>
        <p:nvSpPr>
          <p:cNvPr id="42" name="文本框 41">
            <a:extLst>
              <a:ext uri="{FF2B5EF4-FFF2-40B4-BE49-F238E27FC236}">
                <a16:creationId xmlns="" xmlns:a16="http://schemas.microsoft.com/office/drawing/2014/main" id="{2054DF83-260B-4E69-B8A9-C0910F849C57}"/>
              </a:ext>
            </a:extLst>
          </p:cNvPr>
          <p:cNvSpPr txBox="1"/>
          <p:nvPr/>
        </p:nvSpPr>
        <p:spPr>
          <a:xfrm>
            <a:off x="4707400" y="3462405"/>
            <a:ext cx="1124430" cy="2839945"/>
          </a:xfrm>
          <a:prstGeom prst="rect">
            <a:avLst/>
          </a:prstGeom>
          <a:noFill/>
        </p:spPr>
        <p:txBody>
          <a:bodyPr wrap="square" rtlCol="0">
            <a:noAutofit/>
          </a:bodyPr>
          <a:lstStyle/>
          <a:p>
            <a:pPr algn="r" fontAlgn="ctr">
              <a:lnSpc>
                <a:spcPts val="2400"/>
              </a:lnSpc>
              <a:spcBef>
                <a:spcPts val="0"/>
              </a:spcBef>
              <a:spcAft>
                <a:spcPts val="0"/>
              </a:spcAft>
            </a:pPr>
            <a:r>
              <a:rPr lang="en-US" sz="1600">
                <a:solidFill>
                  <a:prstClr val="black"/>
                </a:solidFill>
                <a:latin typeface="Huawei Sans" panose="020C0503030203020204" pitchFamily="34" charset="0"/>
                <a:cs typeface="Courier New" panose="02070309020205020404" pitchFamily="49" charset="0"/>
              </a:rPr>
              <a:t>--              </a:t>
            </a:r>
          </a:p>
          <a:p>
            <a:pPr algn="r" fontAlgn="ctr">
              <a:lnSpc>
                <a:spcPts val="2400"/>
              </a:lnSpc>
              <a:spcBef>
                <a:spcPts val="0"/>
              </a:spcBef>
              <a:spcAft>
                <a:spcPts val="0"/>
              </a:spcAft>
            </a:pPr>
            <a:r>
              <a:rPr lang="en-US" sz="1600">
                <a:solidFill>
                  <a:prstClr val="black"/>
                </a:solidFill>
                <a:latin typeface="Huawei Sans" panose="020C0503030203020204" pitchFamily="34" charset="0"/>
                <a:cs typeface="Courier New" panose="02070309020205020404" pitchFamily="49" charset="0"/>
              </a:rPr>
              <a:t>--</a:t>
            </a:r>
          </a:p>
          <a:p>
            <a:pPr algn="r" fontAlgn="ctr">
              <a:lnSpc>
                <a:spcPts val="2400"/>
              </a:lnSpc>
            </a:pPr>
            <a:r>
              <a:rPr lang="en-US" sz="1600">
                <a:solidFill>
                  <a:prstClr val="black"/>
                </a:solidFill>
                <a:latin typeface="Huawei Sans" panose="020C0503030203020204" pitchFamily="34" charset="0"/>
                <a:cs typeface="Courier New" panose="02070309020205020404" pitchFamily="49" charset="0"/>
              </a:rPr>
              <a:t>--</a:t>
            </a:r>
          </a:p>
          <a:p>
            <a:pPr algn="r" fontAlgn="ctr">
              <a:lnSpc>
                <a:spcPts val="2400"/>
              </a:lnSpc>
              <a:spcBef>
                <a:spcPts val="0"/>
              </a:spcBef>
              <a:spcAft>
                <a:spcPts val="0"/>
              </a:spcAft>
            </a:pPr>
            <a:endParaRPr lang="en-US" altLang="zh-CN" sz="1600">
              <a:solidFill>
                <a:prstClr val="black"/>
              </a:solidFill>
              <a:latin typeface="Huawei Sans" panose="020C0503030203020204" pitchFamily="34" charset="0"/>
              <a:cs typeface="Courier New" panose="02070309020205020404" pitchFamily="49" charset="0"/>
            </a:endParaRPr>
          </a:p>
          <a:p>
            <a:pPr algn="r" fontAlgn="ctr">
              <a:lnSpc>
                <a:spcPts val="2400"/>
              </a:lnSpc>
              <a:spcBef>
                <a:spcPts val="0"/>
              </a:spcBef>
              <a:spcAft>
                <a:spcPts val="0"/>
              </a:spcAft>
            </a:pPr>
            <a:r>
              <a:rPr lang="en-US" sz="1600">
                <a:solidFill>
                  <a:prstClr val="black"/>
                </a:solidFill>
                <a:latin typeface="Huawei Sans" panose="020C0503030203020204" pitchFamily="34" charset="0"/>
                <a:cs typeface="Courier New" panose="02070309020205020404" pitchFamily="49" charset="0"/>
              </a:rPr>
              <a:t>--</a:t>
            </a:r>
          </a:p>
          <a:p>
            <a:pPr algn="r" fontAlgn="ctr">
              <a:lnSpc>
                <a:spcPts val="2400"/>
              </a:lnSpc>
              <a:spcBef>
                <a:spcPts val="0"/>
              </a:spcBef>
              <a:spcAft>
                <a:spcPts val="0"/>
              </a:spcAft>
            </a:pPr>
            <a:r>
              <a:rPr lang="en-US" sz="1600">
                <a:solidFill>
                  <a:prstClr val="black"/>
                </a:solidFill>
                <a:latin typeface="Huawei Sans" panose="020C0503030203020204" pitchFamily="34" charset="0"/>
                <a:cs typeface="Courier New" panose="02070309020205020404" pitchFamily="49" charset="0"/>
              </a:rPr>
              <a:t>--</a:t>
            </a:r>
          </a:p>
          <a:p>
            <a:pPr algn="r" fontAlgn="ctr">
              <a:lnSpc>
                <a:spcPts val="2400"/>
              </a:lnSpc>
              <a:spcBef>
                <a:spcPts val="0"/>
              </a:spcBef>
              <a:spcAft>
                <a:spcPts val="0"/>
              </a:spcAft>
            </a:pPr>
            <a:r>
              <a:rPr lang="en-US" sz="1600">
                <a:solidFill>
                  <a:prstClr val="black"/>
                </a:solidFill>
                <a:latin typeface="Huawei Sans" panose="020C0503030203020204" pitchFamily="34" charset="0"/>
                <a:cs typeface="Courier New" panose="02070309020205020404" pitchFamily="49" charset="0"/>
              </a:rPr>
              <a:t>--</a:t>
            </a:r>
          </a:p>
          <a:p>
            <a:pPr algn="r" fontAlgn="ctr">
              <a:lnSpc>
                <a:spcPts val="2400"/>
              </a:lnSpc>
              <a:spcBef>
                <a:spcPts val="0"/>
              </a:spcBef>
              <a:spcAft>
                <a:spcPts val="0"/>
              </a:spcAft>
            </a:pPr>
            <a:r>
              <a:rPr lang="en-US" sz="1600">
                <a:solidFill>
                  <a:prstClr val="black"/>
                </a:solidFill>
                <a:latin typeface="Huawei Sans" panose="020C0503030203020204" pitchFamily="34" charset="0"/>
                <a:cs typeface="Courier New" panose="02070309020205020404" pitchFamily="49" charset="0"/>
              </a:rPr>
              <a:t>--</a:t>
            </a:r>
          </a:p>
          <a:p>
            <a:pPr algn="r" fontAlgn="ctr">
              <a:lnSpc>
                <a:spcPts val="2400"/>
              </a:lnSpc>
              <a:spcBef>
                <a:spcPts val="0"/>
              </a:spcBef>
              <a:spcAft>
                <a:spcPts val="0"/>
              </a:spcAft>
            </a:pPr>
            <a:r>
              <a:rPr lang="en-US" sz="1600">
                <a:solidFill>
                  <a:prstClr val="black"/>
                </a:solidFill>
                <a:latin typeface="Huawei Sans" panose="020C0503030203020204" pitchFamily="34" charset="0"/>
                <a:cs typeface="Courier New" panose="02070309020205020404" pitchFamily="49" charset="0"/>
              </a:rPr>
              <a:t>--</a:t>
            </a:r>
          </a:p>
        </p:txBody>
      </p:sp>
    </p:spTree>
    <p:extLst>
      <p:ext uri="{BB962C8B-B14F-4D97-AF65-F5344CB8AC3E}">
        <p14:creationId xmlns:p14="http://schemas.microsoft.com/office/powerpoint/2010/main" val="32502934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 xmlns:a16="http://schemas.microsoft.com/office/drawing/2014/main" id="{8D19C945-FB7C-43B3-9617-D7EAE256D0BC}"/>
              </a:ext>
            </a:extLst>
          </p:cNvPr>
          <p:cNvSpPr>
            <a:spLocks noGrp="1"/>
          </p:cNvSpPr>
          <p:nvPr>
            <p:ph type="title"/>
          </p:nvPr>
        </p:nvSpPr>
        <p:spPr/>
        <p:txBody>
          <a:bodyPr/>
          <a:lstStyle/>
          <a:p>
            <a:r>
              <a:rPr lang="en-US" smtClean="0"/>
              <a:t>Case: Running Result Comparison</a:t>
            </a:r>
            <a:endParaRPr lang="en-US"/>
          </a:p>
        </p:txBody>
      </p:sp>
      <p:sp>
        <p:nvSpPr>
          <p:cNvPr id="13" name="文本框 12">
            <a:extLst>
              <a:ext uri="{FF2B5EF4-FFF2-40B4-BE49-F238E27FC236}">
                <a16:creationId xmlns="" xmlns:a16="http://schemas.microsoft.com/office/drawing/2014/main" id="{E4E30EB8-DE34-4595-BCF8-67A3852D8F2A}"/>
              </a:ext>
            </a:extLst>
          </p:cNvPr>
          <p:cNvSpPr txBox="1"/>
          <p:nvPr/>
        </p:nvSpPr>
        <p:spPr>
          <a:xfrm>
            <a:off x="3104273" y="4507505"/>
            <a:ext cx="8548915" cy="1631216"/>
          </a:xfrm>
          <a:prstGeom prst="rect">
            <a:avLst/>
          </a:prstGeom>
          <a:solidFill>
            <a:srgbClr val="F3FBFE"/>
          </a:solidFill>
          <a:ln>
            <a:solidFill>
              <a:srgbClr val="00B0F0"/>
            </a:solidFill>
          </a:ln>
        </p:spPr>
        <p:txBody>
          <a:bodyPr wrap="square" rtlCol="0">
            <a:noAutofit/>
          </a:bodyPr>
          <a:lstStyle>
            <a:defPPr>
              <a:defRPr lang="en-US"/>
            </a:defPPr>
            <a:lvl1pPr fontAlgn="auto">
              <a:lnSpc>
                <a:spcPts val="2400"/>
              </a:lnSpc>
              <a:spcBef>
                <a:spcPts val="0"/>
              </a:spcBef>
              <a:spcAft>
                <a:spcPts val="0"/>
              </a:spcAft>
              <a:defRPr sz="1600">
                <a:solidFill>
                  <a:prstClr val="black"/>
                </a:solidFill>
                <a:cs typeface="Courier New" panose="02070309020205020404" pitchFamily="49" charset="0"/>
              </a:defRPr>
            </a:lvl1pPr>
          </a:lstStyle>
          <a:p>
            <a:pPr fontAlgn="ctr"/>
            <a:r>
              <a:rPr lang="en-US" dirty="0">
                <a:latin typeface="Huawei Sans" panose="020C0503030203020204" pitchFamily="34" charset="0"/>
              </a:rPr>
              <a:t>#Run Python code in the compiler.</a:t>
            </a:r>
          </a:p>
          <a:p>
            <a:pPr fontAlgn="ctr"/>
            <a:r>
              <a:rPr lang="en-US" dirty="0">
                <a:latin typeface="Huawei Sans" panose="020C0503030203020204" pitchFamily="34" charset="0"/>
              </a:rPr>
              <a:t>Info: The max number of VTY users is 5, and the number</a:t>
            </a:r>
          </a:p>
          <a:p>
            <a:pPr fontAlgn="ctr"/>
            <a:r>
              <a:rPr lang="en-US" dirty="0">
                <a:latin typeface="Huawei Sans" panose="020C0503030203020204" pitchFamily="34" charset="0"/>
              </a:rPr>
              <a:t>      of current VTY users on line is 1.</a:t>
            </a:r>
          </a:p>
          <a:p>
            <a:pPr fontAlgn="ctr"/>
            <a:r>
              <a:rPr lang="en-US" dirty="0">
                <a:latin typeface="Huawei Sans" panose="020C0503030203020204" pitchFamily="34" charset="0"/>
              </a:rPr>
              <a:t>      The current login time is 2020-01-15 22:12:57.</a:t>
            </a:r>
          </a:p>
          <a:p>
            <a:pPr fontAlgn="ctr"/>
            <a:r>
              <a:rPr lang="en-US" dirty="0">
                <a:latin typeface="Huawei Sans" panose="020C0503030203020204" pitchFamily="34" charset="0"/>
              </a:rPr>
              <a:t>&lt;Huawei&gt;</a:t>
            </a:r>
          </a:p>
        </p:txBody>
      </p:sp>
      <p:sp>
        <p:nvSpPr>
          <p:cNvPr id="14" name="圆角矩形 11">
            <a:extLst>
              <a:ext uri="{FF2B5EF4-FFF2-40B4-BE49-F238E27FC236}">
                <a16:creationId xmlns="" xmlns:a16="http://schemas.microsoft.com/office/drawing/2014/main" id="{7DA0492B-3A98-474B-83C8-56315D8F4C9C}"/>
              </a:ext>
            </a:extLst>
          </p:cNvPr>
          <p:cNvSpPr/>
          <p:nvPr/>
        </p:nvSpPr>
        <p:spPr>
          <a:xfrm>
            <a:off x="2188141" y="1429372"/>
            <a:ext cx="1594475" cy="432000"/>
          </a:xfrm>
          <a:prstGeom prst="roundRect">
            <a:avLst>
              <a:gd name="adj" fmla="val 4298"/>
            </a:avLst>
          </a:prstGeom>
          <a:solidFill>
            <a:schemeClr val="bg1"/>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200" dirty="0">
                <a:solidFill>
                  <a:schemeClr val="tx1"/>
                </a:solidFill>
                <a:latin typeface="Huawei Sans" panose="020C0503030203020204" pitchFamily="34" charset="0"/>
              </a:rPr>
              <a:t>Configure Telnet.</a:t>
            </a:r>
          </a:p>
        </p:txBody>
      </p:sp>
      <p:sp>
        <p:nvSpPr>
          <p:cNvPr id="15" name="圆角矩形 12">
            <a:extLst>
              <a:ext uri="{FF2B5EF4-FFF2-40B4-BE49-F238E27FC236}">
                <a16:creationId xmlns="" xmlns:a16="http://schemas.microsoft.com/office/drawing/2014/main" id="{E56A2362-62B5-49C4-9DD8-B2811A73F46A}"/>
              </a:ext>
            </a:extLst>
          </p:cNvPr>
          <p:cNvSpPr/>
          <p:nvPr/>
        </p:nvSpPr>
        <p:spPr>
          <a:xfrm>
            <a:off x="4263361" y="1429372"/>
            <a:ext cx="2004844" cy="432000"/>
          </a:xfrm>
          <a:prstGeom prst="roundRect">
            <a:avLst>
              <a:gd name="adj" fmla="val 4298"/>
            </a:avLst>
          </a:prstGeom>
          <a:solidFill>
            <a:schemeClr val="bg1"/>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200" dirty="0">
                <a:solidFill>
                  <a:schemeClr val="tx1"/>
                </a:solidFill>
                <a:latin typeface="Huawei Sans" panose="020C0503030203020204" pitchFamily="34" charset="0"/>
              </a:rPr>
              <a:t>Verify the Telnet login procedure.</a:t>
            </a:r>
          </a:p>
        </p:txBody>
      </p:sp>
      <p:cxnSp>
        <p:nvCxnSpPr>
          <p:cNvPr id="16" name="直接箭头连接符 15">
            <a:extLst>
              <a:ext uri="{FF2B5EF4-FFF2-40B4-BE49-F238E27FC236}">
                <a16:creationId xmlns="" xmlns:a16="http://schemas.microsoft.com/office/drawing/2014/main" id="{CD541542-993B-49D7-89F0-B3C661A11A90}"/>
              </a:ext>
            </a:extLst>
          </p:cNvPr>
          <p:cNvCxnSpPr>
            <a:cxnSpLocks/>
            <a:stCxn id="14" idx="3"/>
            <a:endCxn id="15" idx="1"/>
          </p:cNvCxnSpPr>
          <p:nvPr/>
        </p:nvCxnSpPr>
        <p:spPr bwMode="auto">
          <a:xfrm>
            <a:off x="3782616" y="1645372"/>
            <a:ext cx="480745" cy="0"/>
          </a:xfrm>
          <a:prstGeom prst="straightConnector1">
            <a:avLst/>
          </a:prstGeom>
          <a:noFill/>
          <a:ln w="19050" cap="flat" cmpd="sng" algn="ctr">
            <a:solidFill>
              <a:schemeClr val="tx1"/>
            </a:solidFill>
            <a:prstDash val="solid"/>
            <a:round/>
            <a:headEnd type="none" w="med" len="med"/>
            <a:tailEnd type="triangle"/>
          </a:ln>
          <a:effectLst/>
        </p:spPr>
      </p:cxnSp>
      <p:sp>
        <p:nvSpPr>
          <p:cNvPr id="19" name="圆角矩形 12">
            <a:extLst>
              <a:ext uri="{FF2B5EF4-FFF2-40B4-BE49-F238E27FC236}">
                <a16:creationId xmlns="" xmlns:a16="http://schemas.microsoft.com/office/drawing/2014/main" id="{6475F392-DC9B-43DC-8DC0-0E054DC473EC}"/>
              </a:ext>
            </a:extLst>
          </p:cNvPr>
          <p:cNvSpPr/>
          <p:nvPr/>
        </p:nvSpPr>
        <p:spPr>
          <a:xfrm>
            <a:off x="6748950" y="1429372"/>
            <a:ext cx="1699504" cy="432000"/>
          </a:xfrm>
          <a:prstGeom prst="roundRect">
            <a:avLst>
              <a:gd name="adj" fmla="val 4298"/>
            </a:avLst>
          </a:prstGeom>
          <a:solidFill>
            <a:schemeClr val="bg1"/>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200" dirty="0" smtClean="0">
                <a:solidFill>
                  <a:schemeClr val="tx1"/>
                </a:solidFill>
                <a:latin typeface="Huawei Sans" panose="020C0503030203020204" pitchFamily="34" charset="0"/>
              </a:rPr>
              <a:t>Write Python code.</a:t>
            </a:r>
            <a:endParaRPr lang="en-US" sz="1200" dirty="0">
              <a:solidFill>
                <a:schemeClr val="tx1"/>
              </a:solidFill>
              <a:latin typeface="Huawei Sans" panose="020C0503030203020204" pitchFamily="34" charset="0"/>
            </a:endParaRPr>
          </a:p>
        </p:txBody>
      </p:sp>
      <p:cxnSp>
        <p:nvCxnSpPr>
          <p:cNvPr id="20" name="直接箭头连接符 19">
            <a:extLst>
              <a:ext uri="{FF2B5EF4-FFF2-40B4-BE49-F238E27FC236}">
                <a16:creationId xmlns="" xmlns:a16="http://schemas.microsoft.com/office/drawing/2014/main" id="{A869BBD1-C153-42AE-9EE0-957D024D88B9}"/>
              </a:ext>
            </a:extLst>
          </p:cNvPr>
          <p:cNvCxnSpPr>
            <a:cxnSpLocks/>
            <a:stCxn id="15" idx="3"/>
            <a:endCxn id="19" idx="1"/>
          </p:cNvCxnSpPr>
          <p:nvPr/>
        </p:nvCxnSpPr>
        <p:spPr bwMode="auto">
          <a:xfrm>
            <a:off x="6268205" y="1645372"/>
            <a:ext cx="480745" cy="0"/>
          </a:xfrm>
          <a:prstGeom prst="straightConnector1">
            <a:avLst/>
          </a:prstGeom>
          <a:noFill/>
          <a:ln w="19050" cap="flat" cmpd="sng" algn="ctr">
            <a:solidFill>
              <a:schemeClr val="tx1"/>
            </a:solidFill>
            <a:prstDash val="solid"/>
            <a:round/>
            <a:headEnd type="none" w="med" len="med"/>
            <a:tailEnd type="triangle"/>
          </a:ln>
          <a:effectLst/>
        </p:spPr>
      </p:cxnSp>
      <p:sp>
        <p:nvSpPr>
          <p:cNvPr id="32" name="文本框 31">
            <a:extLst>
              <a:ext uri="{FF2B5EF4-FFF2-40B4-BE49-F238E27FC236}">
                <a16:creationId xmlns="" xmlns:a16="http://schemas.microsoft.com/office/drawing/2014/main" id="{B82A52F0-FDB4-49CF-B970-91419F31B39C}"/>
              </a:ext>
            </a:extLst>
          </p:cNvPr>
          <p:cNvSpPr txBox="1"/>
          <p:nvPr/>
        </p:nvSpPr>
        <p:spPr>
          <a:xfrm>
            <a:off x="473529" y="2818570"/>
            <a:ext cx="2509094" cy="35394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defPPr>
              <a:defRPr lang="en-US"/>
            </a:defPPr>
            <a:lvl1pPr algn="ctr">
              <a:defRPr sz="1700">
                <a:solidFill>
                  <a:srgbClr val="0082B4"/>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fontAlgn="ctr"/>
            <a:r>
              <a:rPr lang="en-US" dirty="0">
                <a:solidFill>
                  <a:schemeClr val="tx1"/>
                </a:solidFill>
                <a:latin typeface="Huawei Sans" panose="020C0503030203020204" pitchFamily="34" charset="0"/>
              </a:rPr>
              <a:t>Manual Telnet login result:</a:t>
            </a:r>
          </a:p>
        </p:txBody>
      </p:sp>
      <p:sp>
        <p:nvSpPr>
          <p:cNvPr id="27" name="文本框 26">
            <a:extLst>
              <a:ext uri="{FF2B5EF4-FFF2-40B4-BE49-F238E27FC236}">
                <a16:creationId xmlns="" xmlns:a16="http://schemas.microsoft.com/office/drawing/2014/main" id="{A25DAA25-8A1E-4033-BEEE-3FFB7B8176B1}"/>
              </a:ext>
            </a:extLst>
          </p:cNvPr>
          <p:cNvSpPr txBox="1"/>
          <p:nvPr/>
        </p:nvSpPr>
        <p:spPr>
          <a:xfrm>
            <a:off x="3106056" y="2051051"/>
            <a:ext cx="8548915" cy="2246769"/>
          </a:xfrm>
          <a:prstGeom prst="rect">
            <a:avLst/>
          </a:prstGeom>
          <a:solidFill>
            <a:srgbClr val="F3FBFE"/>
          </a:solidFill>
          <a:ln>
            <a:solidFill>
              <a:srgbClr val="00B0F0"/>
            </a:solidFill>
          </a:ln>
        </p:spPr>
        <p:txBody>
          <a:bodyPr wrap="square" rtlCol="0">
            <a:noAutofit/>
          </a:bodyPr>
          <a:lstStyle/>
          <a:p>
            <a:pPr fontAlgn="ctr">
              <a:lnSpc>
                <a:spcPts val="2400"/>
              </a:lnSpc>
              <a:spcBef>
                <a:spcPts val="0"/>
              </a:spcBef>
              <a:spcAft>
                <a:spcPts val="0"/>
              </a:spcAft>
            </a:pPr>
            <a:r>
              <a:rPr lang="en-US" sz="1600" dirty="0">
                <a:solidFill>
                  <a:prstClr val="black"/>
                </a:solidFill>
                <a:latin typeface="Huawei Sans" panose="020C0503030203020204" pitchFamily="34" charset="0"/>
                <a:cs typeface="Courier New" panose="02070309020205020404" pitchFamily="49" charset="0"/>
              </a:rPr>
              <a:t>C:\Users\Richard&gt;telnet 192.168.10.10</a:t>
            </a:r>
          </a:p>
          <a:p>
            <a:pPr fontAlgn="ctr">
              <a:lnSpc>
                <a:spcPts val="2400"/>
              </a:lnSpc>
              <a:spcBef>
                <a:spcPts val="0"/>
              </a:spcBef>
              <a:spcAft>
                <a:spcPts val="0"/>
              </a:spcAft>
            </a:pPr>
            <a:r>
              <a:rPr lang="en-US" sz="1600" dirty="0">
                <a:solidFill>
                  <a:prstClr val="black"/>
                </a:solidFill>
                <a:latin typeface="Huawei Sans" panose="020C0503030203020204" pitchFamily="34" charset="0"/>
                <a:cs typeface="Courier New" panose="02070309020205020404" pitchFamily="49" charset="0"/>
              </a:rPr>
              <a:t>Login authentication  </a:t>
            </a:r>
          </a:p>
          <a:p>
            <a:pPr fontAlgn="ctr">
              <a:lnSpc>
                <a:spcPts val="2400"/>
              </a:lnSpc>
              <a:spcBef>
                <a:spcPts val="0"/>
              </a:spcBef>
              <a:spcAft>
                <a:spcPts val="0"/>
              </a:spcAft>
            </a:pPr>
            <a:r>
              <a:rPr lang="en-US" sz="1600" dirty="0">
                <a:solidFill>
                  <a:prstClr val="black"/>
                </a:solidFill>
                <a:latin typeface="Huawei Sans" panose="020C0503030203020204" pitchFamily="34" charset="0"/>
                <a:cs typeface="Courier New" panose="02070309020205020404" pitchFamily="49" charset="0"/>
              </a:rPr>
              <a:t>                                                                                                                                                                                                                          Password:                                                                       </a:t>
            </a:r>
          </a:p>
          <a:p>
            <a:pPr fontAlgn="ctr">
              <a:lnSpc>
                <a:spcPts val="2400"/>
              </a:lnSpc>
              <a:spcBef>
                <a:spcPts val="0"/>
              </a:spcBef>
              <a:spcAft>
                <a:spcPts val="0"/>
              </a:spcAft>
            </a:pPr>
            <a:r>
              <a:rPr lang="en-US" sz="1600" dirty="0">
                <a:solidFill>
                  <a:prstClr val="black"/>
                </a:solidFill>
                <a:latin typeface="Huawei Sans" panose="020C0503030203020204" pitchFamily="34" charset="0"/>
                <a:cs typeface="Courier New" panose="02070309020205020404" pitchFamily="49" charset="0"/>
              </a:rPr>
              <a:t>Info: The max number of VTY users is 5, and the number of current VTY users on line is 1</a:t>
            </a:r>
            <a:r>
              <a:rPr lang="en-US" sz="1600" dirty="0" smtClean="0">
                <a:solidFill>
                  <a:prstClr val="black"/>
                </a:solidFill>
                <a:latin typeface="Huawei Sans" panose="020C0503030203020204" pitchFamily="34" charset="0"/>
                <a:cs typeface="Courier New" panose="02070309020205020404" pitchFamily="49" charset="0"/>
              </a:rPr>
              <a:t>.</a:t>
            </a:r>
            <a:r>
              <a:rPr lang="en-US" sz="1600" dirty="0" smtClean="0">
                <a:solidFill>
                  <a:srgbClr val="EC7061"/>
                </a:solidFill>
                <a:latin typeface="Huawei Sans" panose="020C0503030203020204" pitchFamily="34" charset="0"/>
                <a:cs typeface="Courier New" panose="02070309020205020404" pitchFamily="49" charset="0"/>
              </a:rPr>
              <a:t> </a:t>
            </a:r>
            <a:r>
              <a:rPr lang="en-US" sz="1600" dirty="0" smtClean="0">
                <a:solidFill>
                  <a:prstClr val="black"/>
                </a:solidFill>
                <a:latin typeface="Huawei Sans" panose="020C0503030203020204" pitchFamily="34" charset="0"/>
                <a:cs typeface="Courier New" panose="02070309020205020404" pitchFamily="49" charset="0"/>
              </a:rPr>
              <a:t>The </a:t>
            </a:r>
            <a:r>
              <a:rPr lang="en-US" sz="1600" dirty="0">
                <a:solidFill>
                  <a:prstClr val="black"/>
                </a:solidFill>
                <a:latin typeface="Huawei Sans" panose="020C0503030203020204" pitchFamily="34" charset="0"/>
                <a:cs typeface="Courier New" panose="02070309020205020404" pitchFamily="49" charset="0"/>
              </a:rPr>
              <a:t>current login time is 2020-01-15 21:12:57.                            </a:t>
            </a:r>
          </a:p>
          <a:p>
            <a:pPr fontAlgn="ctr">
              <a:lnSpc>
                <a:spcPts val="2400"/>
              </a:lnSpc>
              <a:spcBef>
                <a:spcPts val="0"/>
              </a:spcBef>
              <a:spcAft>
                <a:spcPts val="0"/>
              </a:spcAft>
            </a:pPr>
            <a:r>
              <a:rPr lang="en-US" sz="1600" dirty="0">
                <a:solidFill>
                  <a:prstClr val="black"/>
                </a:solidFill>
                <a:latin typeface="Huawei Sans" panose="020C0503030203020204" pitchFamily="34" charset="0"/>
                <a:cs typeface="Courier New" panose="02070309020205020404" pitchFamily="49" charset="0"/>
              </a:rPr>
              <a:t>&lt;Huawei&gt;</a:t>
            </a:r>
          </a:p>
        </p:txBody>
      </p:sp>
      <p:sp>
        <p:nvSpPr>
          <p:cNvPr id="33" name="圆角矩形 12">
            <a:extLst>
              <a:ext uri="{FF2B5EF4-FFF2-40B4-BE49-F238E27FC236}">
                <a16:creationId xmlns="" xmlns:a16="http://schemas.microsoft.com/office/drawing/2014/main" id="{C60CA081-3C52-4DF4-81FA-101E88AFD229}"/>
              </a:ext>
            </a:extLst>
          </p:cNvPr>
          <p:cNvSpPr/>
          <p:nvPr/>
        </p:nvSpPr>
        <p:spPr>
          <a:xfrm>
            <a:off x="8929201" y="1429372"/>
            <a:ext cx="1476930" cy="432000"/>
          </a:xfrm>
          <a:prstGeom prst="roundRect">
            <a:avLst>
              <a:gd name="adj" fmla="val 4298"/>
            </a:avLst>
          </a:prstGeom>
          <a:solidFill>
            <a:srgbClr val="00B0F0"/>
          </a:solidFill>
          <a:ln w="19050">
            <a:solidFill>
              <a:srgbClr val="00B0F0"/>
            </a:solidFill>
          </a:ln>
        </p:spPr>
        <p:txBody>
          <a:bodyPr wrap="square" rtlCol="0" anchor="ctr">
            <a:noAutofit/>
          </a:bodyPr>
          <a:lstStyle/>
          <a:p>
            <a:pPr fontAlgn="ctr"/>
            <a:r>
              <a:rPr lang="en-US" sz="1200" b="1" dirty="0" smtClean="0">
                <a:solidFill>
                  <a:schemeClr val="bg1"/>
                </a:solidFill>
                <a:latin typeface="Huawei Sans" panose="020C0503030203020204" pitchFamily="34" charset="0"/>
                <a:ea typeface="微软雅黑"/>
              </a:rPr>
              <a:t>Verify </a:t>
            </a:r>
            <a:r>
              <a:rPr lang="en-US" sz="1200" b="1" dirty="0">
                <a:solidFill>
                  <a:schemeClr val="bg1"/>
                </a:solidFill>
                <a:latin typeface="Huawei Sans" panose="020C0503030203020204" pitchFamily="34" charset="0"/>
                <a:ea typeface="微软雅黑"/>
              </a:rPr>
              <a:t>the </a:t>
            </a:r>
            <a:r>
              <a:rPr lang="en-US" sz="1200" b="1" dirty="0" smtClean="0">
                <a:solidFill>
                  <a:schemeClr val="bg1"/>
                </a:solidFill>
                <a:latin typeface="Huawei Sans" panose="020C0503030203020204" pitchFamily="34" charset="0"/>
                <a:ea typeface="微软雅黑"/>
              </a:rPr>
              <a:t>result.</a:t>
            </a:r>
            <a:endParaRPr lang="en-US" sz="1200" b="1" dirty="0">
              <a:solidFill>
                <a:schemeClr val="bg1"/>
              </a:solidFill>
              <a:latin typeface="Huawei Sans" panose="020C0503030203020204" pitchFamily="34" charset="0"/>
              <a:ea typeface="微软雅黑"/>
            </a:endParaRPr>
          </a:p>
        </p:txBody>
      </p:sp>
      <p:cxnSp>
        <p:nvCxnSpPr>
          <p:cNvPr id="36" name="直接箭头连接符 35">
            <a:extLst>
              <a:ext uri="{FF2B5EF4-FFF2-40B4-BE49-F238E27FC236}">
                <a16:creationId xmlns="" xmlns:a16="http://schemas.microsoft.com/office/drawing/2014/main" id="{B73D8B97-99DD-41CC-9CE8-4B3694DA56F3}"/>
              </a:ext>
            </a:extLst>
          </p:cNvPr>
          <p:cNvCxnSpPr>
            <a:cxnSpLocks/>
            <a:stCxn id="19" idx="3"/>
            <a:endCxn id="33" idx="1"/>
          </p:cNvCxnSpPr>
          <p:nvPr/>
        </p:nvCxnSpPr>
        <p:spPr bwMode="auto">
          <a:xfrm>
            <a:off x="8448454" y="1645372"/>
            <a:ext cx="480747" cy="0"/>
          </a:xfrm>
          <a:prstGeom prst="straightConnector1">
            <a:avLst/>
          </a:prstGeom>
          <a:noFill/>
          <a:ln w="19050" cap="flat" cmpd="sng" algn="ctr">
            <a:solidFill>
              <a:schemeClr val="tx1"/>
            </a:solidFill>
            <a:prstDash val="solid"/>
            <a:round/>
            <a:headEnd type="none" w="med" len="med"/>
            <a:tailEnd type="triangle"/>
          </a:ln>
          <a:effectLst/>
        </p:spPr>
      </p:cxnSp>
      <p:sp>
        <p:nvSpPr>
          <p:cNvPr id="37" name="文本框 36">
            <a:extLst>
              <a:ext uri="{FF2B5EF4-FFF2-40B4-BE49-F238E27FC236}">
                <a16:creationId xmlns="" xmlns:a16="http://schemas.microsoft.com/office/drawing/2014/main" id="{8188E7D7-5763-4B8C-9D74-D44C69F788DD}"/>
              </a:ext>
            </a:extLst>
          </p:cNvPr>
          <p:cNvSpPr txBox="1"/>
          <p:nvPr/>
        </p:nvSpPr>
        <p:spPr>
          <a:xfrm>
            <a:off x="648940" y="4930212"/>
            <a:ext cx="2333684" cy="35394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defPPr>
              <a:defRPr lang="en-US"/>
            </a:defPPr>
            <a:lvl1pPr algn="ctr">
              <a:defRPr sz="1700">
                <a:solidFill>
                  <a:schemeClr val="tx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fontAlgn="ctr"/>
            <a:r>
              <a:rPr lang="en-US">
                <a:latin typeface="Huawei Sans" panose="020C0503030203020204" pitchFamily="34" charset="0"/>
              </a:rPr>
              <a:t>Python code execution result:</a:t>
            </a:r>
          </a:p>
        </p:txBody>
      </p:sp>
    </p:spTree>
    <p:extLst>
      <p:ext uri="{BB962C8B-B14F-4D97-AF65-F5344CB8AC3E}">
        <p14:creationId xmlns:p14="http://schemas.microsoft.com/office/powerpoint/2010/main" val="13692097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dirty="0" smtClean="0"/>
              <a:t>Python is a compiled language. (     )</a:t>
            </a:r>
          </a:p>
          <a:p>
            <a:pPr lvl="1"/>
            <a:r>
              <a:rPr lang="en-US" altLang="zh-CN" dirty="0" smtClean="0"/>
              <a:t>True</a:t>
            </a:r>
          </a:p>
          <a:p>
            <a:pPr lvl="1"/>
            <a:r>
              <a:rPr lang="en-US" altLang="zh-CN" dirty="0"/>
              <a:t>False</a:t>
            </a:r>
            <a:endParaRPr lang="en-US" dirty="0" smtClean="0"/>
          </a:p>
          <a:p>
            <a:r>
              <a:rPr lang="en-US" dirty="0" smtClean="0"/>
              <a:t>How to create VLAN 10 using </a:t>
            </a:r>
            <a:r>
              <a:rPr lang="en-US" dirty="0" err="1" smtClean="0"/>
              <a:t>telnetlib</a:t>
            </a:r>
            <a:r>
              <a:rPr lang="en-US" dirty="0" smtClean="0"/>
              <a:t>?</a:t>
            </a:r>
            <a:endParaRPr lang="en-US" dirty="0"/>
          </a:p>
        </p:txBody>
      </p:sp>
    </p:spTree>
    <p:extLst>
      <p:ext uri="{BB962C8B-B14F-4D97-AF65-F5344CB8AC3E}">
        <p14:creationId xmlns:p14="http://schemas.microsoft.com/office/powerpoint/2010/main" val="15474682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p:txBody>
          <a:bodyPr/>
          <a:lstStyle/>
          <a:p>
            <a:r>
              <a:rPr lang="en-US" smtClean="0"/>
              <a:t>Network automation uses tools to implement automated network deployment, operation, and O&amp;M, gradually reducing dependency on people. You can use a programming language or tool to implement the </a:t>
            </a:r>
            <a:r>
              <a:rPr lang="en-US" altLang="zh-CN" smtClean="0"/>
              <a:t>network automation</a:t>
            </a:r>
            <a:r>
              <a:rPr lang="en-US" smtClean="0"/>
              <a:t>.</a:t>
            </a:r>
          </a:p>
          <a:p>
            <a:r>
              <a:rPr lang="en-US" smtClean="0"/>
              <a:t>Python is a fully-open-source high-level programming language that is simple syntax and is easy to learn. It has rich standard libraries and third-party libraries, which are applicable to the network engineering field.</a:t>
            </a:r>
          </a:p>
          <a:p>
            <a:r>
              <a:rPr lang="en-US" smtClean="0"/>
              <a:t>The telnetlib module of Python provides the telnetlib.Telnet class for implementing the Telnet function. It helps you enter the network programmability and automation world!</a:t>
            </a:r>
            <a:endParaRPr lang="en-US" dirty="0"/>
          </a:p>
        </p:txBody>
      </p:sp>
    </p:spTree>
    <p:extLst>
      <p:ext uri="{BB962C8B-B14F-4D97-AF65-F5344CB8AC3E}">
        <p14:creationId xmlns:p14="http://schemas.microsoft.com/office/powerpoint/2010/main" val="8465160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smtClean="0"/>
              <a:t>For more information about Python, visit https://www.python.org/.</a:t>
            </a:r>
            <a:endParaRPr lang="en-US"/>
          </a:p>
        </p:txBody>
      </p:sp>
    </p:spTree>
    <p:extLst>
      <p:ext uri="{BB962C8B-B14F-4D97-AF65-F5344CB8AC3E}">
        <p14:creationId xmlns:p14="http://schemas.microsoft.com/office/powerpoint/2010/main" val="7479281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97083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1"/>
          </p:nvPr>
        </p:nvSpPr>
        <p:spPr/>
        <p:txBody>
          <a:bodyPr/>
          <a:lstStyle/>
          <a:p>
            <a:r>
              <a:rPr lang="en-US" dirty="0" smtClean="0"/>
              <a:t>On completion of this course, you will be able to:</a:t>
            </a:r>
          </a:p>
          <a:p>
            <a:pPr lvl="1"/>
            <a:r>
              <a:rPr lang="en-US" dirty="0" smtClean="0"/>
              <a:t>Describe the difficulties of conventional network O&amp;M.</a:t>
            </a:r>
          </a:p>
          <a:p>
            <a:pPr lvl="1"/>
            <a:r>
              <a:rPr lang="en-US" dirty="0" smtClean="0"/>
              <a:t>Understand the implementation of network automation.</a:t>
            </a:r>
          </a:p>
          <a:p>
            <a:pPr lvl="1"/>
            <a:r>
              <a:rPr lang="en-US" dirty="0" smtClean="0"/>
              <a:t>Understand the classification of programming languages.</a:t>
            </a:r>
          </a:p>
          <a:p>
            <a:pPr lvl="1"/>
            <a:r>
              <a:rPr lang="en-US" altLang="zh-CN" dirty="0" smtClean="0"/>
              <a:t>Describe</a:t>
            </a:r>
            <a:r>
              <a:rPr lang="en-US" dirty="0" smtClean="0"/>
              <a:t> the Python code style.</a:t>
            </a:r>
          </a:p>
          <a:p>
            <a:pPr lvl="1"/>
            <a:r>
              <a:rPr lang="en-US" altLang="zh-CN" dirty="0" smtClean="0"/>
              <a:t>Describe</a:t>
            </a:r>
            <a:r>
              <a:rPr lang="en-US" dirty="0" smtClean="0"/>
              <a:t> the basic usage of Python </a:t>
            </a:r>
            <a:r>
              <a:rPr lang="en-US" dirty="0" err="1" smtClean="0"/>
              <a:t>telnetlib</a:t>
            </a:r>
            <a:r>
              <a:rPr lang="en-US" dirty="0" smtClean="0"/>
              <a:t>.</a:t>
            </a:r>
            <a:endParaRPr lang="en-US" dirty="0"/>
          </a:p>
        </p:txBody>
      </p:sp>
    </p:spTree>
    <p:extLst>
      <p:ext uri="{BB962C8B-B14F-4D97-AF65-F5344CB8AC3E}">
        <p14:creationId xmlns:p14="http://schemas.microsoft.com/office/powerpoint/2010/main" val="41701346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wrap="square">
            <a:noAutofit/>
          </a:bodyPr>
          <a:lstStyle/>
          <a:p>
            <a:pPr fontAlgn="ctr"/>
            <a:r>
              <a:rPr lang="en-US" b="1" smtClean="0">
                <a:latin typeface="Huawei Sans" panose="020C0503030203020204" pitchFamily="34" charset="0"/>
              </a:rPr>
              <a:t>Introduction to Network Programmability and Automation</a:t>
            </a:r>
          </a:p>
          <a:p>
            <a:pPr fontAlgn="ctr"/>
            <a:r>
              <a:rPr lang="en-US" smtClean="0">
                <a:solidFill>
                  <a:schemeClr val="bg1">
                    <a:lumMod val="50000"/>
                  </a:schemeClr>
                </a:solidFill>
                <a:latin typeface="Huawei Sans" panose="020C0503030203020204" pitchFamily="34" charset="0"/>
              </a:rPr>
              <a:t>Overview of Programming Language and Python</a:t>
            </a:r>
          </a:p>
          <a:p>
            <a:pPr fontAlgn="ctr"/>
            <a:r>
              <a:rPr lang="en-US" smtClean="0">
                <a:solidFill>
                  <a:schemeClr val="bg1">
                    <a:lumMod val="50000"/>
                  </a:schemeClr>
                </a:solidFill>
                <a:latin typeface="Huawei Sans" panose="020C0503030203020204" pitchFamily="34" charset="0"/>
              </a:rPr>
              <a:t>Cases</a:t>
            </a:r>
          </a:p>
          <a:p>
            <a:pPr fontAlgn="ctr"/>
            <a:endParaRPr lang="zh-CN" altLang="en-US" dirty="0">
              <a:latin typeface="Huawei Sans" panose="020C0503030203020204" pitchFamily="34" charset="0"/>
            </a:endParaRPr>
          </a:p>
        </p:txBody>
      </p:sp>
    </p:spTree>
    <p:extLst>
      <p:ext uri="{BB962C8B-B14F-4D97-AF65-F5344CB8AC3E}">
        <p14:creationId xmlns:p14="http://schemas.microsoft.com/office/powerpoint/2010/main" val="36648847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p:txBody>
          <a:bodyPr/>
          <a:lstStyle/>
          <a:p>
            <a:r>
              <a:rPr lang="en-US" altLang="zh-CN" sz="1600" smtClean="0"/>
              <a:t>Conventional network O&amp;M requires network engineers to manually log in to network devices, query and execute configuration commands, and filter command output. This highly human-dependent working mode is time-consuming, inefficient, and difficult to audit.</a:t>
            </a:r>
          </a:p>
          <a:p>
            <a:endParaRPr lang="zh-CN" altLang="en-US" dirty="0"/>
          </a:p>
        </p:txBody>
      </p:sp>
      <p:sp>
        <p:nvSpPr>
          <p:cNvPr id="2" name="标题 1">
            <a:extLst>
              <a:ext uri="{FF2B5EF4-FFF2-40B4-BE49-F238E27FC236}">
                <a16:creationId xmlns="" xmlns:a16="http://schemas.microsoft.com/office/drawing/2014/main" id="{BB7BB777-3E2C-495E-B372-C5FF77A0157A}"/>
              </a:ext>
            </a:extLst>
          </p:cNvPr>
          <p:cNvSpPr>
            <a:spLocks noGrp="1"/>
          </p:cNvSpPr>
          <p:nvPr>
            <p:ph type="title"/>
          </p:nvPr>
        </p:nvSpPr>
        <p:spPr>
          <a:xfrm>
            <a:off x="1594800" y="452604"/>
            <a:ext cx="10597200" cy="640800"/>
          </a:xfrm>
        </p:spPr>
        <p:txBody>
          <a:bodyPr/>
          <a:lstStyle/>
          <a:p>
            <a:r>
              <a:rPr lang="en-US" sz="3000" smtClean="0"/>
              <a:t>Background: Difficulties in Conventional Network O&amp;M</a:t>
            </a:r>
            <a:endParaRPr lang="en-US" sz="3000" dirty="0"/>
          </a:p>
        </p:txBody>
      </p:sp>
      <p:sp>
        <p:nvSpPr>
          <p:cNvPr id="3" name="文本框 2">
            <a:extLst>
              <a:ext uri="{FF2B5EF4-FFF2-40B4-BE49-F238E27FC236}">
                <a16:creationId xmlns="" xmlns:a16="http://schemas.microsoft.com/office/drawing/2014/main" id="{C820408C-3ED9-4A38-BFF3-68E44EC3FC0E}"/>
              </a:ext>
            </a:extLst>
          </p:cNvPr>
          <p:cNvSpPr txBox="1"/>
          <p:nvPr/>
        </p:nvSpPr>
        <p:spPr>
          <a:xfrm>
            <a:off x="5907334" y="2662954"/>
            <a:ext cx="5696766" cy="3641959"/>
          </a:xfrm>
          <a:prstGeom prst="rect">
            <a:avLst/>
          </a:prstGeom>
          <a:noFill/>
        </p:spPr>
        <p:txBody>
          <a:bodyPr wrap="square" rtlCol="0">
            <a:noAutofit/>
          </a:bodyPr>
          <a:lstStyle/>
          <a:p>
            <a:pPr fontAlgn="ctr">
              <a:lnSpc>
                <a:spcPct val="120000"/>
              </a:lnSpc>
            </a:pPr>
            <a:r>
              <a:rPr lang="en-US" altLang="zh-CN" sz="1700" dirty="0">
                <a:latin typeface="Huawei Sans" panose="020C0503030203020204" pitchFamily="34" charset="0"/>
              </a:rPr>
              <a:t>Are the following working scenes familiar to you</a:t>
            </a:r>
            <a:r>
              <a:rPr lang="en-US" sz="1700" dirty="0">
                <a:latin typeface="Huawei Sans" panose="020C0503030203020204" pitchFamily="34" charset="0"/>
              </a:rPr>
              <a:t>?</a:t>
            </a:r>
          </a:p>
          <a:p>
            <a:pPr marL="342900" indent="-342900" fontAlgn="ctr">
              <a:lnSpc>
                <a:spcPct val="120000"/>
              </a:lnSpc>
              <a:buFont typeface="+mj-lt"/>
              <a:buAutoNum type="arabicPeriod"/>
            </a:pPr>
            <a:r>
              <a:rPr lang="en-US" sz="1200" dirty="0">
                <a:latin typeface="Huawei Sans" panose="020C0503030203020204" pitchFamily="34" charset="0"/>
              </a:rPr>
              <a:t>Device upgrade: Thousands of network devices reside on a live network. You have to periodically upgrade the devices in batches.</a:t>
            </a:r>
          </a:p>
          <a:p>
            <a:pPr marL="342900" indent="-342900" fontAlgn="ctr">
              <a:lnSpc>
                <a:spcPct val="120000"/>
              </a:lnSpc>
              <a:buFont typeface="+mj-lt"/>
              <a:buAutoNum type="arabicPeriod"/>
            </a:pPr>
            <a:r>
              <a:rPr lang="en-US" sz="1200" dirty="0">
                <a:latin typeface="Huawei Sans" panose="020C0503030203020204" pitchFamily="34" charset="0"/>
              </a:rPr>
              <a:t>Configuration audit: An enterprise needs to audit the configuration of devices every year. For example, the enterprise requires that </a:t>
            </a:r>
            <a:r>
              <a:rPr lang="en-US" sz="1200" dirty="0" err="1">
                <a:latin typeface="Huawei Sans" panose="020C0503030203020204" pitchFamily="34" charset="0"/>
              </a:rPr>
              <a:t>STelnet</a:t>
            </a:r>
            <a:r>
              <a:rPr lang="en-US" sz="1200" dirty="0">
                <a:latin typeface="Huawei Sans" panose="020C0503030203020204" pitchFamily="34" charset="0"/>
              </a:rPr>
              <a:t> be enabled on all devices and spanning tree security be configured on Ethernet switches. In this case, you have to quickly find out the devices that do not meet the requirements.</a:t>
            </a:r>
          </a:p>
          <a:p>
            <a:pPr marL="342900" indent="-342900" fontAlgn="ctr">
              <a:lnSpc>
                <a:spcPct val="120000"/>
              </a:lnSpc>
              <a:buFont typeface="+mj-lt"/>
              <a:buAutoNum type="arabicPeriod"/>
            </a:pPr>
            <a:r>
              <a:rPr lang="en-US" sz="1200" dirty="0">
                <a:latin typeface="Huawei Sans" panose="020C0503030203020204" pitchFamily="34" charset="0"/>
              </a:rPr>
              <a:t>Configuration change: Due to network security requirements, device accounts and passwords need to be changed every three months. You have to delete the original account and create </a:t>
            </a:r>
            <a:r>
              <a:rPr lang="en-US" sz="1200" dirty="0" smtClean="0">
                <a:latin typeface="Huawei Sans" panose="020C0503030203020204" pitchFamily="34" charset="0"/>
              </a:rPr>
              <a:t>an account </a:t>
            </a:r>
            <a:r>
              <a:rPr lang="en-US" sz="1200" dirty="0">
                <a:latin typeface="Huawei Sans" panose="020C0503030203020204" pitchFamily="34" charset="0"/>
              </a:rPr>
              <a:t>on thousands of network devices.</a:t>
            </a:r>
          </a:p>
        </p:txBody>
      </p:sp>
      <p:pic>
        <p:nvPicPr>
          <p:cNvPr id="5" name="图片 4">
            <a:extLst>
              <a:ext uri="{FF2B5EF4-FFF2-40B4-BE49-F238E27FC236}">
                <a16:creationId xmlns="" xmlns:a16="http://schemas.microsoft.com/office/drawing/2014/main" id="{4524F36D-B708-4CAA-B893-F95CF978CAF4}"/>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690207" y="2962403"/>
            <a:ext cx="985956" cy="822405"/>
          </a:xfrm>
          <a:prstGeom prst="rect">
            <a:avLst/>
          </a:prstGeom>
        </p:spPr>
      </p:pic>
      <p:grpSp>
        <p:nvGrpSpPr>
          <p:cNvPr id="29" name="组合 28">
            <a:extLst>
              <a:ext uri="{FF2B5EF4-FFF2-40B4-BE49-F238E27FC236}">
                <a16:creationId xmlns="" xmlns:a16="http://schemas.microsoft.com/office/drawing/2014/main" id="{806CB8B7-E269-4FDF-81EB-01D54AFB94FF}"/>
              </a:ext>
            </a:extLst>
          </p:cNvPr>
          <p:cNvGrpSpPr/>
          <p:nvPr/>
        </p:nvGrpSpPr>
        <p:grpSpPr>
          <a:xfrm>
            <a:off x="840164" y="4164167"/>
            <a:ext cx="4600281" cy="1634630"/>
            <a:chOff x="787088" y="4495394"/>
            <a:chExt cx="4600281" cy="1634630"/>
          </a:xfrm>
        </p:grpSpPr>
        <p:grpSp>
          <p:nvGrpSpPr>
            <p:cNvPr id="28" name="组合 27">
              <a:extLst>
                <a:ext uri="{FF2B5EF4-FFF2-40B4-BE49-F238E27FC236}">
                  <a16:creationId xmlns="" xmlns:a16="http://schemas.microsoft.com/office/drawing/2014/main" id="{CE1F84BB-D31F-4887-B7D8-D7133AA9DFCF}"/>
                </a:ext>
              </a:extLst>
            </p:cNvPr>
            <p:cNvGrpSpPr/>
            <p:nvPr/>
          </p:nvGrpSpPr>
          <p:grpSpPr>
            <a:xfrm>
              <a:off x="787088" y="4495394"/>
              <a:ext cx="4600281" cy="1412961"/>
              <a:chOff x="1370052" y="4824267"/>
              <a:chExt cx="3529545" cy="1084088"/>
            </a:xfrm>
          </p:grpSpPr>
          <p:pic>
            <p:nvPicPr>
              <p:cNvPr id="8" name="图片 265">
                <a:extLst>
                  <a:ext uri="{FF2B5EF4-FFF2-40B4-BE49-F238E27FC236}">
                    <a16:creationId xmlns="" xmlns:a16="http://schemas.microsoft.com/office/drawing/2014/main" id="{5E653679-CA0E-42D5-9CE4-28B683F59DB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36894" y="4824267"/>
                <a:ext cx="287785" cy="252863"/>
              </a:xfrm>
              <a:prstGeom prst="rect">
                <a:avLst/>
              </a:prstGeom>
            </p:spPr>
          </p:pic>
          <p:pic>
            <p:nvPicPr>
              <p:cNvPr id="9" name="图片 265">
                <a:extLst>
                  <a:ext uri="{FF2B5EF4-FFF2-40B4-BE49-F238E27FC236}">
                    <a16:creationId xmlns="" xmlns:a16="http://schemas.microsoft.com/office/drawing/2014/main" id="{B942C909-D297-4ABC-9AA3-214206405DC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30460" y="4824267"/>
                <a:ext cx="287785" cy="252863"/>
              </a:xfrm>
              <a:prstGeom prst="rect">
                <a:avLst/>
              </a:prstGeom>
            </p:spPr>
          </p:pic>
          <p:cxnSp>
            <p:nvCxnSpPr>
              <p:cNvPr id="10" name="Straight Connector 4">
                <a:extLst>
                  <a:ext uri="{FF2B5EF4-FFF2-40B4-BE49-F238E27FC236}">
                    <a16:creationId xmlns="" xmlns:a16="http://schemas.microsoft.com/office/drawing/2014/main" id="{80441B4C-DDE7-405C-A7D9-73835E013AF3}"/>
                  </a:ext>
                </a:extLst>
              </p:cNvPr>
              <p:cNvCxnSpPr>
                <a:cxnSpLocks/>
              </p:cNvCxnSpPr>
              <p:nvPr/>
            </p:nvCxnSpPr>
            <p:spPr>
              <a:xfrm>
                <a:off x="2824679" y="5045014"/>
                <a:ext cx="605781" cy="0"/>
              </a:xfrm>
              <a:prstGeom prst="line">
                <a:avLst/>
              </a:prstGeom>
              <a:noFill/>
              <a:ln w="19050" cap="flat" cmpd="sng" algn="ctr">
                <a:solidFill>
                  <a:sysClr val="windowText" lastClr="000000"/>
                </a:solidFill>
                <a:prstDash val="solid"/>
                <a:miter lim="800000"/>
              </a:ln>
              <a:effectLst/>
            </p:spPr>
          </p:cxnSp>
          <p:pic>
            <p:nvPicPr>
              <p:cNvPr id="11" name="图片 265">
                <a:extLst>
                  <a:ext uri="{FF2B5EF4-FFF2-40B4-BE49-F238E27FC236}">
                    <a16:creationId xmlns="" xmlns:a16="http://schemas.microsoft.com/office/drawing/2014/main" id="{DBD051D3-C205-4C0D-A011-2369EC7AB7E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0052" y="5324860"/>
                <a:ext cx="287785" cy="252863"/>
              </a:xfrm>
              <a:prstGeom prst="rect">
                <a:avLst/>
              </a:prstGeom>
            </p:spPr>
          </p:pic>
          <p:pic>
            <p:nvPicPr>
              <p:cNvPr id="12" name="图片 265">
                <a:extLst>
                  <a:ext uri="{FF2B5EF4-FFF2-40B4-BE49-F238E27FC236}">
                    <a16:creationId xmlns="" xmlns:a16="http://schemas.microsoft.com/office/drawing/2014/main" id="{CEB227CE-CC6D-48EB-AC34-E3182FE60FB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3135" y="5655492"/>
                <a:ext cx="287785" cy="252863"/>
              </a:xfrm>
              <a:prstGeom prst="rect">
                <a:avLst/>
              </a:prstGeom>
            </p:spPr>
          </p:pic>
          <p:cxnSp>
            <p:nvCxnSpPr>
              <p:cNvPr id="13" name="Straight Connector 9">
                <a:extLst>
                  <a:ext uri="{FF2B5EF4-FFF2-40B4-BE49-F238E27FC236}">
                    <a16:creationId xmlns="" xmlns:a16="http://schemas.microsoft.com/office/drawing/2014/main" id="{33F168E9-685B-4077-9C92-0A61E83C750A}"/>
                  </a:ext>
                </a:extLst>
              </p:cNvPr>
              <p:cNvCxnSpPr>
                <a:stCxn id="11" idx="3"/>
                <a:endCxn id="12" idx="0"/>
              </p:cNvCxnSpPr>
              <p:nvPr/>
            </p:nvCxnSpPr>
            <p:spPr>
              <a:xfrm>
                <a:off x="1657838" y="5451291"/>
                <a:ext cx="319190" cy="204200"/>
              </a:xfrm>
              <a:prstGeom prst="line">
                <a:avLst/>
              </a:prstGeom>
              <a:noFill/>
              <a:ln w="19050" cap="flat" cmpd="sng" algn="ctr">
                <a:solidFill>
                  <a:sysClr val="windowText" lastClr="000000"/>
                </a:solidFill>
                <a:prstDash val="solid"/>
                <a:miter lim="800000"/>
              </a:ln>
              <a:effectLst/>
            </p:spPr>
          </p:cxnSp>
          <p:cxnSp>
            <p:nvCxnSpPr>
              <p:cNvPr id="14" name="Straight Connector 15">
                <a:extLst>
                  <a:ext uri="{FF2B5EF4-FFF2-40B4-BE49-F238E27FC236}">
                    <a16:creationId xmlns="" xmlns:a16="http://schemas.microsoft.com/office/drawing/2014/main" id="{EDD55343-502C-44D6-8051-40F367E8DCDC}"/>
                  </a:ext>
                </a:extLst>
              </p:cNvPr>
              <p:cNvCxnSpPr>
                <a:stCxn id="11" idx="3"/>
                <a:endCxn id="8" idx="2"/>
              </p:cNvCxnSpPr>
              <p:nvPr/>
            </p:nvCxnSpPr>
            <p:spPr>
              <a:xfrm flipV="1">
                <a:off x="1657838" y="5077131"/>
                <a:ext cx="1022949" cy="374160"/>
              </a:xfrm>
              <a:prstGeom prst="line">
                <a:avLst/>
              </a:prstGeom>
              <a:noFill/>
              <a:ln w="19050" cap="flat" cmpd="sng" algn="ctr">
                <a:solidFill>
                  <a:sysClr val="windowText" lastClr="000000"/>
                </a:solidFill>
                <a:prstDash val="solid"/>
                <a:miter lim="800000"/>
              </a:ln>
              <a:effectLst/>
            </p:spPr>
          </p:cxnSp>
          <p:pic>
            <p:nvPicPr>
              <p:cNvPr id="15" name="图片 265">
                <a:extLst>
                  <a:ext uri="{FF2B5EF4-FFF2-40B4-BE49-F238E27FC236}">
                    <a16:creationId xmlns="" xmlns:a16="http://schemas.microsoft.com/office/drawing/2014/main" id="{BDBD333F-DF4A-47C2-BF84-721AB6F68CC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41460" y="5655492"/>
                <a:ext cx="287785" cy="252863"/>
              </a:xfrm>
              <a:prstGeom prst="rect">
                <a:avLst/>
              </a:prstGeom>
            </p:spPr>
          </p:pic>
          <p:cxnSp>
            <p:nvCxnSpPr>
              <p:cNvPr id="16" name="Straight Connector 67">
                <a:extLst>
                  <a:ext uri="{FF2B5EF4-FFF2-40B4-BE49-F238E27FC236}">
                    <a16:creationId xmlns="" xmlns:a16="http://schemas.microsoft.com/office/drawing/2014/main" id="{212E352D-0D1D-4D4F-A7AD-F0B3442D734E}"/>
                  </a:ext>
                </a:extLst>
              </p:cNvPr>
              <p:cNvCxnSpPr>
                <a:endCxn id="9" idx="2"/>
              </p:cNvCxnSpPr>
              <p:nvPr/>
            </p:nvCxnSpPr>
            <p:spPr>
              <a:xfrm flipH="1" flipV="1">
                <a:off x="3574353" y="5077131"/>
                <a:ext cx="1037459" cy="374160"/>
              </a:xfrm>
              <a:prstGeom prst="line">
                <a:avLst/>
              </a:prstGeom>
              <a:noFill/>
              <a:ln w="19050" cap="flat" cmpd="sng" algn="ctr">
                <a:solidFill>
                  <a:sysClr val="windowText" lastClr="000000"/>
                </a:solidFill>
                <a:prstDash val="solid"/>
                <a:miter lim="800000"/>
              </a:ln>
              <a:effectLst/>
            </p:spPr>
          </p:cxnSp>
          <p:cxnSp>
            <p:nvCxnSpPr>
              <p:cNvPr id="17" name="Straight Connector 70">
                <a:extLst>
                  <a:ext uri="{FF2B5EF4-FFF2-40B4-BE49-F238E27FC236}">
                    <a16:creationId xmlns="" xmlns:a16="http://schemas.microsoft.com/office/drawing/2014/main" id="{3F62EB34-C8A5-453E-BF98-39C40C698F67}"/>
                  </a:ext>
                </a:extLst>
              </p:cNvPr>
              <p:cNvCxnSpPr>
                <a:endCxn id="15" idx="0"/>
              </p:cNvCxnSpPr>
              <p:nvPr/>
            </p:nvCxnSpPr>
            <p:spPr>
              <a:xfrm flipH="1">
                <a:off x="4285353" y="5451291"/>
                <a:ext cx="326459" cy="204200"/>
              </a:xfrm>
              <a:prstGeom prst="line">
                <a:avLst/>
              </a:prstGeom>
              <a:noFill/>
              <a:ln w="19050" cap="flat" cmpd="sng" algn="ctr">
                <a:solidFill>
                  <a:sysClr val="windowText" lastClr="000000"/>
                </a:solidFill>
                <a:prstDash val="solid"/>
                <a:miter lim="800000"/>
              </a:ln>
              <a:effectLst/>
            </p:spPr>
          </p:cxnSp>
          <p:pic>
            <p:nvPicPr>
              <p:cNvPr id="18" name="图片 265">
                <a:extLst>
                  <a:ext uri="{FF2B5EF4-FFF2-40B4-BE49-F238E27FC236}">
                    <a16:creationId xmlns="" xmlns:a16="http://schemas.microsoft.com/office/drawing/2014/main" id="{089BDE6B-88AC-4CC8-9448-C947297F397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11812" y="5324860"/>
                <a:ext cx="287785" cy="252863"/>
              </a:xfrm>
              <a:prstGeom prst="rect">
                <a:avLst/>
              </a:prstGeom>
            </p:spPr>
          </p:pic>
          <p:cxnSp>
            <p:nvCxnSpPr>
              <p:cNvPr id="19" name="Straight Connector 18">
                <a:extLst>
                  <a:ext uri="{FF2B5EF4-FFF2-40B4-BE49-F238E27FC236}">
                    <a16:creationId xmlns="" xmlns:a16="http://schemas.microsoft.com/office/drawing/2014/main" id="{EEE34EB0-1FA3-4BD0-8C89-E2816B4ADA24}"/>
                  </a:ext>
                </a:extLst>
              </p:cNvPr>
              <p:cNvCxnSpPr>
                <a:stCxn id="12" idx="3"/>
                <a:endCxn id="15" idx="1"/>
              </p:cNvCxnSpPr>
              <p:nvPr/>
            </p:nvCxnSpPr>
            <p:spPr>
              <a:xfrm>
                <a:off x="2120920" y="5781923"/>
                <a:ext cx="2020540" cy="0"/>
              </a:xfrm>
              <a:prstGeom prst="line">
                <a:avLst/>
              </a:prstGeom>
              <a:noFill/>
              <a:ln w="19050" cap="flat" cmpd="sng" algn="ctr">
                <a:solidFill>
                  <a:sysClr val="windowText" lastClr="000000"/>
                </a:solidFill>
                <a:prstDash val="solid"/>
                <a:miter lim="800000"/>
              </a:ln>
              <a:effectLst/>
            </p:spPr>
          </p:cxnSp>
          <p:cxnSp>
            <p:nvCxnSpPr>
              <p:cNvPr id="20" name="Straight Connector 15">
                <a:extLst>
                  <a:ext uri="{FF2B5EF4-FFF2-40B4-BE49-F238E27FC236}">
                    <a16:creationId xmlns="" xmlns:a16="http://schemas.microsoft.com/office/drawing/2014/main" id="{C5E689A2-A84F-491B-9BAE-16E25251232C}"/>
                  </a:ext>
                </a:extLst>
              </p:cNvPr>
              <p:cNvCxnSpPr>
                <a:stCxn id="15" idx="0"/>
                <a:endCxn id="8" idx="2"/>
              </p:cNvCxnSpPr>
              <p:nvPr/>
            </p:nvCxnSpPr>
            <p:spPr>
              <a:xfrm flipH="1" flipV="1">
                <a:off x="2680786" y="5077131"/>
                <a:ext cx="1604566" cy="578361"/>
              </a:xfrm>
              <a:prstGeom prst="line">
                <a:avLst/>
              </a:prstGeom>
              <a:noFill/>
              <a:ln w="19050" cap="flat" cmpd="sng" algn="ctr">
                <a:solidFill>
                  <a:sysClr val="windowText" lastClr="000000"/>
                </a:solidFill>
                <a:prstDash val="solid"/>
                <a:miter lim="800000"/>
              </a:ln>
              <a:effectLst/>
            </p:spPr>
          </p:cxnSp>
          <p:cxnSp>
            <p:nvCxnSpPr>
              <p:cNvPr id="21" name="Straight Connector 15">
                <a:extLst>
                  <a:ext uri="{FF2B5EF4-FFF2-40B4-BE49-F238E27FC236}">
                    <a16:creationId xmlns="" xmlns:a16="http://schemas.microsoft.com/office/drawing/2014/main" id="{DF9018E3-BA23-4185-84E2-13B266F25750}"/>
                  </a:ext>
                </a:extLst>
              </p:cNvPr>
              <p:cNvCxnSpPr>
                <a:stCxn id="12" idx="0"/>
                <a:endCxn id="9" idx="2"/>
              </p:cNvCxnSpPr>
              <p:nvPr/>
            </p:nvCxnSpPr>
            <p:spPr>
              <a:xfrm flipV="1">
                <a:off x="1977027" y="5077131"/>
                <a:ext cx="1597325" cy="578361"/>
              </a:xfrm>
              <a:prstGeom prst="line">
                <a:avLst/>
              </a:prstGeom>
              <a:noFill/>
              <a:ln w="19050" cap="flat" cmpd="sng" algn="ctr">
                <a:solidFill>
                  <a:sysClr val="windowText" lastClr="000000"/>
                </a:solidFill>
                <a:prstDash val="solid"/>
                <a:miter lim="800000"/>
              </a:ln>
              <a:effectLst/>
            </p:spPr>
          </p:cxnSp>
          <p:cxnSp>
            <p:nvCxnSpPr>
              <p:cNvPr id="22" name="Straight Connector 15">
                <a:extLst>
                  <a:ext uri="{FF2B5EF4-FFF2-40B4-BE49-F238E27FC236}">
                    <a16:creationId xmlns="" xmlns:a16="http://schemas.microsoft.com/office/drawing/2014/main" id="{6600ABFE-9FEE-4C44-B22F-8DB1DFC95703}"/>
                  </a:ext>
                </a:extLst>
              </p:cNvPr>
              <p:cNvCxnSpPr>
                <a:cxnSpLocks/>
                <a:stCxn id="11" idx="3"/>
                <a:endCxn id="15" idx="1"/>
              </p:cNvCxnSpPr>
              <p:nvPr/>
            </p:nvCxnSpPr>
            <p:spPr>
              <a:xfrm>
                <a:off x="1657838" y="5451291"/>
                <a:ext cx="2483622" cy="330632"/>
              </a:xfrm>
              <a:prstGeom prst="line">
                <a:avLst/>
              </a:prstGeom>
              <a:noFill/>
              <a:ln w="19050" cap="flat" cmpd="sng" algn="ctr">
                <a:solidFill>
                  <a:sysClr val="windowText" lastClr="000000"/>
                </a:solidFill>
                <a:prstDash val="solid"/>
                <a:miter lim="800000"/>
              </a:ln>
              <a:effectLst/>
            </p:spPr>
          </p:cxnSp>
          <p:cxnSp>
            <p:nvCxnSpPr>
              <p:cNvPr id="23" name="Straight Connector 15">
                <a:extLst>
                  <a:ext uri="{FF2B5EF4-FFF2-40B4-BE49-F238E27FC236}">
                    <a16:creationId xmlns="" xmlns:a16="http://schemas.microsoft.com/office/drawing/2014/main" id="{06181B7B-1541-4678-AD34-8AA0C83CAF63}"/>
                  </a:ext>
                </a:extLst>
              </p:cNvPr>
              <p:cNvCxnSpPr>
                <a:stCxn id="12" idx="3"/>
                <a:endCxn id="18" idx="1"/>
              </p:cNvCxnSpPr>
              <p:nvPr/>
            </p:nvCxnSpPr>
            <p:spPr>
              <a:xfrm flipV="1">
                <a:off x="2120920" y="5451291"/>
                <a:ext cx="2490892" cy="330632"/>
              </a:xfrm>
              <a:prstGeom prst="line">
                <a:avLst/>
              </a:prstGeom>
              <a:noFill/>
              <a:ln w="19050" cap="flat" cmpd="sng" algn="ctr">
                <a:solidFill>
                  <a:sysClr val="windowText" lastClr="000000"/>
                </a:solidFill>
                <a:prstDash val="solid"/>
                <a:miter lim="800000"/>
              </a:ln>
              <a:effectLst/>
            </p:spPr>
          </p:cxnSp>
        </p:grpSp>
        <p:sp>
          <p:nvSpPr>
            <p:cNvPr id="24" name="文本框 57">
              <a:extLst>
                <a:ext uri="{FF2B5EF4-FFF2-40B4-BE49-F238E27FC236}">
                  <a16:creationId xmlns="" xmlns:a16="http://schemas.microsoft.com/office/drawing/2014/main" id="{8A87021A-D3F0-4D67-B0C1-23028E6A300B}"/>
                </a:ext>
              </a:extLst>
            </p:cNvPr>
            <p:cNvSpPr txBox="1"/>
            <p:nvPr/>
          </p:nvSpPr>
          <p:spPr>
            <a:xfrm>
              <a:off x="2380707" y="5883803"/>
              <a:ext cx="1586622" cy="246221"/>
            </a:xfrm>
            <a:prstGeom prst="rect">
              <a:avLst/>
            </a:prstGeom>
            <a:noFill/>
          </p:spPr>
          <p:txBody>
            <a:bodyPr wrap="square" lIns="0" tIns="0" rIns="0" bIns="0" rtlCol="0">
              <a:noAutofit/>
            </a:bodyPr>
            <a:lstStyle/>
            <a:p>
              <a:pPr marL="0" marR="0" lvl="0" indent="0" algn="ctr" defTabSz="914309" eaLnBrk="1" fontAlgn="ctr" latinLnBrk="0" hangingPunct="1">
                <a:lnSpc>
                  <a:spcPct val="100000"/>
                </a:lnSpc>
                <a:spcBef>
                  <a:spcPts val="0"/>
                </a:spcBef>
                <a:spcAft>
                  <a:spcPts val="0"/>
                </a:spcAft>
                <a:buClrTx/>
                <a:buSzTx/>
                <a:buFontTx/>
                <a:buNone/>
                <a:tabLst/>
                <a:defRPr/>
              </a:pPr>
              <a:r>
                <a:rPr kumimoji="0" lang="en-US" sz="1600" i="0" u="none" strike="noStrike" cap="none" normalizeH="0" baseline="0" noProof="0" dirty="0">
                  <a:ln>
                    <a:noFill/>
                  </a:ln>
                  <a:uLnTx/>
                  <a:uFillTx/>
                  <a:latin typeface="Huawei Sans" panose="020C0503030203020204" pitchFamily="34" charset="0"/>
                </a:rPr>
                <a:t>Network device</a:t>
              </a:r>
            </a:p>
          </p:txBody>
        </p:sp>
      </p:grpSp>
      <p:sp>
        <p:nvSpPr>
          <p:cNvPr id="26" name="圆角矩形 75">
            <a:extLst>
              <a:ext uri="{FF2B5EF4-FFF2-40B4-BE49-F238E27FC236}">
                <a16:creationId xmlns="" xmlns:a16="http://schemas.microsoft.com/office/drawing/2014/main" id="{FBF89DDE-30D0-47AC-BE8F-1C880814848A}"/>
              </a:ext>
            </a:extLst>
          </p:cNvPr>
          <p:cNvSpPr/>
          <p:nvPr/>
        </p:nvSpPr>
        <p:spPr>
          <a:xfrm>
            <a:off x="5880439" y="2236544"/>
            <a:ext cx="5688727" cy="362388"/>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b="1" dirty="0">
                <a:solidFill>
                  <a:prstClr val="white"/>
                </a:solidFill>
                <a:latin typeface="Huawei Sans" panose="020C0503030203020204" pitchFamily="34" charset="0"/>
                <a:ea typeface="方正兰亭黑简体" panose="02000000000000000000" pitchFamily="2" charset="-122"/>
              </a:rPr>
              <a:t>Typical O&amp;M Scenarios</a:t>
            </a:r>
          </a:p>
        </p:txBody>
      </p:sp>
      <p:sp>
        <p:nvSpPr>
          <p:cNvPr id="27" name="圆角矩形 75">
            <a:extLst>
              <a:ext uri="{FF2B5EF4-FFF2-40B4-BE49-F238E27FC236}">
                <a16:creationId xmlns="" xmlns:a16="http://schemas.microsoft.com/office/drawing/2014/main" id="{0DAD2C53-3B87-40EC-908D-B2FEDBC1888A}"/>
              </a:ext>
            </a:extLst>
          </p:cNvPr>
          <p:cNvSpPr/>
          <p:nvPr/>
        </p:nvSpPr>
        <p:spPr>
          <a:xfrm>
            <a:off x="5888479" y="2644527"/>
            <a:ext cx="5688727" cy="3373514"/>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gn="just" fontAlgn="ctr">
              <a:lnSpc>
                <a:spcPts val="2600"/>
              </a:lnSpc>
              <a:spcBef>
                <a:spcPts val="0"/>
              </a:spcBef>
              <a:spcAft>
                <a:spcPts val="600"/>
              </a:spcAft>
              <a:buFont typeface="Arial" panose="020B0604020202020204" pitchFamily="34" charset="0"/>
              <a:buChar char="•"/>
            </a:pPr>
            <a:endParaRPr lang="en-US" altLang="zh-CN" sz="1600" dirty="0">
              <a:solidFill>
                <a:prstClr val="black"/>
              </a:solidFill>
              <a:latin typeface="Huawei Sans" panose="020C0503030203020204" pitchFamily="34" charset="0"/>
            </a:endParaRPr>
          </a:p>
        </p:txBody>
      </p:sp>
      <p:sp>
        <p:nvSpPr>
          <p:cNvPr id="30" name="文本框 57">
            <a:extLst>
              <a:ext uri="{FF2B5EF4-FFF2-40B4-BE49-F238E27FC236}">
                <a16:creationId xmlns="" xmlns:a16="http://schemas.microsoft.com/office/drawing/2014/main" id="{C22C5030-CF69-4F97-A2B8-9B80795BF90F}"/>
              </a:ext>
            </a:extLst>
          </p:cNvPr>
          <p:cNvSpPr txBox="1"/>
          <p:nvPr/>
        </p:nvSpPr>
        <p:spPr>
          <a:xfrm>
            <a:off x="693646" y="2775728"/>
            <a:ext cx="5280979" cy="492443"/>
          </a:xfrm>
          <a:prstGeom prst="rect">
            <a:avLst/>
          </a:prstGeom>
          <a:noFill/>
        </p:spPr>
        <p:txBody>
          <a:bodyPr wrap="square" lIns="0" tIns="0" rIns="0" bIns="0" rtlCol="0">
            <a:noAutofit/>
          </a:bodyPr>
          <a:lstStyle/>
          <a:p>
            <a:pPr marL="0" marR="0" lvl="0" indent="0" defTabSz="914309" eaLnBrk="1" fontAlgn="ctr" latinLnBrk="0" hangingPunct="1">
              <a:lnSpc>
                <a:spcPct val="100000"/>
              </a:lnSpc>
              <a:spcBef>
                <a:spcPts val="0"/>
              </a:spcBef>
              <a:spcAft>
                <a:spcPts val="0"/>
              </a:spcAft>
              <a:buClrTx/>
              <a:buSzTx/>
              <a:buFontTx/>
              <a:buNone/>
              <a:tabLst/>
              <a:defRPr/>
            </a:pPr>
            <a:r>
              <a:rPr lang="en-US" sz="1600" dirty="0">
                <a:latin typeface="Huawei Sans" panose="020C0503030203020204" pitchFamily="34" charset="0"/>
              </a:rPr>
              <a:t>Numerous devices</a:t>
            </a:r>
          </a:p>
          <a:p>
            <a:pPr marL="0" marR="0" lvl="0" indent="0" defTabSz="914309" eaLnBrk="1" fontAlgn="ctr" latinLnBrk="0" hangingPunct="1">
              <a:lnSpc>
                <a:spcPct val="100000"/>
              </a:lnSpc>
              <a:spcBef>
                <a:spcPts val="0"/>
              </a:spcBef>
              <a:spcAft>
                <a:spcPts val="0"/>
              </a:spcAft>
              <a:buClrTx/>
              <a:buSzTx/>
              <a:buFontTx/>
              <a:buNone/>
              <a:tabLst/>
              <a:defRPr/>
            </a:pPr>
            <a:r>
              <a:rPr lang="en-US" sz="1600" dirty="0">
                <a:latin typeface="Huawei Sans" panose="020C0503030203020204" pitchFamily="34" charset="0"/>
              </a:rPr>
              <a:t>Complex operations</a:t>
            </a:r>
          </a:p>
          <a:p>
            <a:pPr marL="0" marR="0" lvl="0" indent="0" defTabSz="914309" eaLnBrk="1" fontAlgn="ctr" latinLnBrk="0" hangingPunct="1">
              <a:lnSpc>
                <a:spcPct val="100000"/>
              </a:lnSpc>
              <a:spcBef>
                <a:spcPts val="0"/>
              </a:spcBef>
              <a:spcAft>
                <a:spcPts val="0"/>
              </a:spcAft>
              <a:buClrTx/>
              <a:buSzTx/>
              <a:buFontTx/>
              <a:buNone/>
              <a:tabLst/>
              <a:defRPr/>
            </a:pPr>
            <a:r>
              <a:rPr lang="en-US" sz="1600" dirty="0">
                <a:latin typeface="Huawei Sans" panose="020C0503030203020204" pitchFamily="34" charset="0"/>
              </a:rPr>
              <a:t>Low efficiency</a:t>
            </a:r>
          </a:p>
        </p:txBody>
      </p:sp>
    </p:spTree>
    <p:extLst>
      <p:ext uri="{BB962C8B-B14F-4D97-AF65-F5344CB8AC3E}">
        <p14:creationId xmlns:p14="http://schemas.microsoft.com/office/powerpoint/2010/main" val="29040085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sz="1600" smtClean="0"/>
              <a:t>Network automation: Tools are used to implement automated network deployment, operations, and O&amp;M, gradually reducing dependency on human. This solves the conventional network O&amp;M problems.</a:t>
            </a:r>
          </a:p>
          <a:p>
            <a:r>
              <a:rPr lang="en-US" altLang="zh-CN" sz="1600" smtClean="0"/>
              <a:t>Many open-source tools, such as Ansible, SaltStack, Puppet, and Chef, are available for network automation in the industry. From the perspective of network engineering capability construction, it is recommended that engineers acquire the code programming capability.</a:t>
            </a:r>
            <a:endParaRPr lang="zh-CN" altLang="en-US" sz="1600" dirty="0"/>
          </a:p>
        </p:txBody>
      </p:sp>
      <p:sp>
        <p:nvSpPr>
          <p:cNvPr id="2" name="标题 1">
            <a:extLst>
              <a:ext uri="{FF2B5EF4-FFF2-40B4-BE49-F238E27FC236}">
                <a16:creationId xmlns="" xmlns:a16="http://schemas.microsoft.com/office/drawing/2014/main" id="{2982D193-A620-41C6-9BF6-AF5506F8F6D5}"/>
              </a:ext>
            </a:extLst>
          </p:cNvPr>
          <p:cNvSpPr>
            <a:spLocks noGrp="1"/>
          </p:cNvSpPr>
          <p:nvPr>
            <p:ph type="title"/>
          </p:nvPr>
        </p:nvSpPr>
        <p:spPr/>
        <p:txBody>
          <a:bodyPr/>
          <a:lstStyle/>
          <a:p>
            <a:r>
              <a:rPr lang="en-US" smtClean="0"/>
              <a:t>Network Automation</a:t>
            </a:r>
            <a:endParaRPr lang="en-US" dirty="0"/>
          </a:p>
        </p:txBody>
      </p:sp>
      <p:grpSp>
        <p:nvGrpSpPr>
          <p:cNvPr id="16" name="组合 15">
            <a:extLst>
              <a:ext uri="{FF2B5EF4-FFF2-40B4-BE49-F238E27FC236}">
                <a16:creationId xmlns="" xmlns:a16="http://schemas.microsoft.com/office/drawing/2014/main" id="{4D32BCCD-13C3-4E40-8DB1-6737A4EA4323}"/>
              </a:ext>
            </a:extLst>
          </p:cNvPr>
          <p:cNvGrpSpPr/>
          <p:nvPr/>
        </p:nvGrpSpPr>
        <p:grpSpPr>
          <a:xfrm>
            <a:off x="2202632" y="3171890"/>
            <a:ext cx="8021785" cy="3116485"/>
            <a:chOff x="1934895" y="3024543"/>
            <a:chExt cx="8021785" cy="3116485"/>
          </a:xfrm>
        </p:grpSpPr>
        <p:sp>
          <p:nvSpPr>
            <p:cNvPr id="17" name="椭圆 16">
              <a:extLst>
                <a:ext uri="{FF2B5EF4-FFF2-40B4-BE49-F238E27FC236}">
                  <a16:creationId xmlns="" xmlns:a16="http://schemas.microsoft.com/office/drawing/2014/main" id="{90D5D07A-6DD8-44E0-9EF1-3EFD99C0B2B1}"/>
                </a:ext>
              </a:extLst>
            </p:cNvPr>
            <p:cNvSpPr/>
            <p:nvPr/>
          </p:nvSpPr>
          <p:spPr bwMode="auto">
            <a:xfrm>
              <a:off x="5455341" y="4256695"/>
              <a:ext cx="1944180" cy="1791311"/>
            </a:xfrm>
            <a:prstGeom prst="ellips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bg1"/>
                  </a:solidFill>
                  <a:latin typeface="Huawei Sans" panose="020C0503030203020204" pitchFamily="34" charset="0"/>
                </a:rPr>
                <a:t>Python</a:t>
              </a:r>
            </a:p>
          </p:txBody>
        </p:sp>
        <p:sp>
          <p:nvSpPr>
            <p:cNvPr id="18" name="椭圆 17">
              <a:extLst>
                <a:ext uri="{FF2B5EF4-FFF2-40B4-BE49-F238E27FC236}">
                  <a16:creationId xmlns="" xmlns:a16="http://schemas.microsoft.com/office/drawing/2014/main" id="{D2565BEA-4F5A-464B-A333-1D4B9C1C2C60}"/>
                </a:ext>
              </a:extLst>
            </p:cNvPr>
            <p:cNvSpPr/>
            <p:nvPr/>
          </p:nvSpPr>
          <p:spPr bwMode="auto">
            <a:xfrm>
              <a:off x="3044602" y="3164352"/>
              <a:ext cx="1044610" cy="1044610"/>
            </a:xfrm>
            <a:prstGeom prst="ellips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bg1"/>
                  </a:solidFill>
                  <a:latin typeface="Huawei Sans" panose="020C0503030203020204" pitchFamily="34" charset="0"/>
                </a:rPr>
                <a:t>Chef</a:t>
              </a:r>
            </a:p>
          </p:txBody>
        </p:sp>
        <p:sp>
          <p:nvSpPr>
            <p:cNvPr id="19" name="椭圆 18">
              <a:extLst>
                <a:ext uri="{FF2B5EF4-FFF2-40B4-BE49-F238E27FC236}">
                  <a16:creationId xmlns="" xmlns:a16="http://schemas.microsoft.com/office/drawing/2014/main" id="{358DF962-3A6F-479F-836C-6D19DD943960}"/>
                </a:ext>
              </a:extLst>
            </p:cNvPr>
            <p:cNvSpPr/>
            <p:nvPr/>
          </p:nvSpPr>
          <p:spPr bwMode="auto">
            <a:xfrm>
              <a:off x="1934895" y="4392352"/>
              <a:ext cx="1632012" cy="1559066"/>
            </a:xfrm>
            <a:prstGeom prst="ellips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bg1"/>
                  </a:solidFill>
                  <a:latin typeface="Huawei Sans" panose="020C0503030203020204" pitchFamily="34" charset="0"/>
                </a:rPr>
                <a:t>Ansible</a:t>
              </a:r>
            </a:p>
          </p:txBody>
        </p:sp>
        <p:sp>
          <p:nvSpPr>
            <p:cNvPr id="20" name="椭圆 19">
              <a:extLst>
                <a:ext uri="{FF2B5EF4-FFF2-40B4-BE49-F238E27FC236}">
                  <a16:creationId xmlns="" xmlns:a16="http://schemas.microsoft.com/office/drawing/2014/main" id="{4B8B9E33-98B3-4733-90F9-A91FF1F5FDC4}"/>
                </a:ext>
              </a:extLst>
            </p:cNvPr>
            <p:cNvSpPr/>
            <p:nvPr/>
          </p:nvSpPr>
          <p:spPr bwMode="auto">
            <a:xfrm>
              <a:off x="4028811" y="4043937"/>
              <a:ext cx="1245583" cy="1202509"/>
            </a:xfrm>
            <a:prstGeom prst="ellips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lang="en-US" sz="1700" dirty="0">
                  <a:solidFill>
                    <a:schemeClr val="bg1"/>
                  </a:solidFill>
                  <a:latin typeface="Huawei Sans" panose="020C0503030203020204" pitchFamily="34" charset="0"/>
                </a:rPr>
                <a:t>NMS tool</a:t>
              </a:r>
            </a:p>
          </p:txBody>
        </p:sp>
        <p:sp>
          <p:nvSpPr>
            <p:cNvPr id="21" name="椭圆 20">
              <a:extLst>
                <a:ext uri="{FF2B5EF4-FFF2-40B4-BE49-F238E27FC236}">
                  <a16:creationId xmlns="" xmlns:a16="http://schemas.microsoft.com/office/drawing/2014/main" id="{7E2BBB26-FC8A-4EA5-AA4E-A6A5B616EAD7}"/>
                </a:ext>
              </a:extLst>
            </p:cNvPr>
            <p:cNvSpPr/>
            <p:nvPr/>
          </p:nvSpPr>
          <p:spPr bwMode="auto">
            <a:xfrm>
              <a:off x="7711782" y="4728050"/>
              <a:ext cx="1196012" cy="1223368"/>
            </a:xfrm>
            <a:prstGeom prst="ellips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bg1"/>
                  </a:solidFill>
                  <a:latin typeface="Huawei Sans" panose="020C0503030203020204" pitchFamily="34" charset="0"/>
                </a:rPr>
                <a:t>Automated</a:t>
              </a:r>
              <a:r>
                <a:rPr kumimoji="0" lang="en-US" sz="1200" b="1" i="0" u="none" strike="noStrike" cap="none" normalizeH="0" dirty="0">
                  <a:ln>
                    <a:noFill/>
                  </a:ln>
                  <a:solidFill>
                    <a:schemeClr val="bg1"/>
                  </a:solidFill>
                  <a:latin typeface="Huawei Sans" panose="020C0503030203020204" pitchFamily="34" charset="0"/>
                </a:rPr>
                <a:t> scripts</a:t>
              </a:r>
            </a:p>
          </p:txBody>
        </p:sp>
        <p:sp>
          <p:nvSpPr>
            <p:cNvPr id="22" name="椭圆 21">
              <a:extLst>
                <a:ext uri="{FF2B5EF4-FFF2-40B4-BE49-F238E27FC236}">
                  <a16:creationId xmlns="" xmlns:a16="http://schemas.microsoft.com/office/drawing/2014/main" id="{35C56D0A-5A51-4E83-BC5A-539F68B77BE8}"/>
                </a:ext>
              </a:extLst>
            </p:cNvPr>
            <p:cNvSpPr/>
            <p:nvPr/>
          </p:nvSpPr>
          <p:spPr bwMode="auto">
            <a:xfrm>
              <a:off x="7062998" y="3024543"/>
              <a:ext cx="1488120" cy="1421606"/>
            </a:xfrm>
            <a:prstGeom prst="ellips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0" lang="en-US" b="1" i="0" u="none" strike="noStrike" cap="none" normalizeH="0" baseline="0" dirty="0" err="1">
                  <a:ln>
                    <a:noFill/>
                  </a:ln>
                  <a:solidFill>
                    <a:schemeClr val="bg1"/>
                  </a:solidFill>
                  <a:latin typeface="Huawei Sans" panose="020C0503030203020204" pitchFamily="34" charset="0"/>
                </a:rPr>
                <a:t>SaltStack</a:t>
              </a:r>
              <a:endParaRPr kumimoji="0" lang="en-US" b="1" i="0" u="none" strike="noStrike" cap="none" normalizeH="0" baseline="0" dirty="0">
                <a:ln>
                  <a:noFill/>
                </a:ln>
                <a:solidFill>
                  <a:schemeClr val="bg1"/>
                </a:solidFill>
                <a:latin typeface="Huawei Sans" panose="020C0503030203020204" pitchFamily="34" charset="0"/>
              </a:endParaRPr>
            </a:p>
          </p:txBody>
        </p:sp>
        <p:sp>
          <p:nvSpPr>
            <p:cNvPr id="23" name="椭圆 22">
              <a:extLst>
                <a:ext uri="{FF2B5EF4-FFF2-40B4-BE49-F238E27FC236}">
                  <a16:creationId xmlns="" xmlns:a16="http://schemas.microsoft.com/office/drawing/2014/main" id="{74AC1A39-734E-4E48-B1A6-72C3233C7AF0}"/>
                </a:ext>
              </a:extLst>
            </p:cNvPr>
            <p:cNvSpPr/>
            <p:nvPr/>
          </p:nvSpPr>
          <p:spPr bwMode="auto">
            <a:xfrm>
              <a:off x="9062098" y="5246446"/>
              <a:ext cx="894582" cy="894582"/>
            </a:xfrm>
            <a:prstGeom prst="ellips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lang="en-US" dirty="0">
                  <a:solidFill>
                    <a:schemeClr val="bg1"/>
                  </a:solidFill>
                  <a:latin typeface="Huawei Sans" panose="020C0503030203020204" pitchFamily="34" charset="0"/>
                </a:rPr>
                <a:t>Shell</a:t>
              </a:r>
            </a:p>
          </p:txBody>
        </p:sp>
        <p:sp>
          <p:nvSpPr>
            <p:cNvPr id="24" name="矩形 23">
              <a:extLst>
                <a:ext uri="{FF2B5EF4-FFF2-40B4-BE49-F238E27FC236}">
                  <a16:creationId xmlns="" xmlns:a16="http://schemas.microsoft.com/office/drawing/2014/main" id="{C2FC6A76-E0F5-4847-B9B9-049440395AD0}"/>
                </a:ext>
              </a:extLst>
            </p:cNvPr>
            <p:cNvSpPr/>
            <p:nvPr/>
          </p:nvSpPr>
          <p:spPr bwMode="auto">
            <a:xfrm>
              <a:off x="4184624" y="3359551"/>
              <a:ext cx="2746017" cy="43204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0" lang="en-US" sz="2000" i="0" u="none" strike="noStrike" cap="none" normalizeH="0" baseline="0" dirty="0">
                  <a:ln>
                    <a:noFill/>
                  </a:ln>
                  <a:solidFill>
                    <a:srgbClr val="0070C0"/>
                  </a:solidFill>
                  <a:latin typeface="Huawei Sans" panose="020C0503030203020204" pitchFamily="34" charset="0"/>
                </a:rPr>
                <a:t>Keywords of network automation</a:t>
              </a:r>
            </a:p>
          </p:txBody>
        </p:sp>
      </p:grpSp>
    </p:spTree>
    <p:extLst>
      <p:ext uri="{BB962C8B-B14F-4D97-AF65-F5344CB8AC3E}">
        <p14:creationId xmlns:p14="http://schemas.microsoft.com/office/powerpoint/2010/main" val="12983597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pPr>
              <a:lnSpc>
                <a:spcPct val="130000"/>
              </a:lnSpc>
            </a:pPr>
            <a:r>
              <a:rPr lang="en-US" altLang="zh-CN" sz="1800" smtClean="0"/>
              <a:t>In recent years, with the emergence of network automation technologies, Python-based programming capabilities have become a new skill requirement for network engineers.</a:t>
            </a:r>
          </a:p>
          <a:p>
            <a:pPr>
              <a:lnSpc>
                <a:spcPct val="130000"/>
              </a:lnSpc>
            </a:pPr>
            <a:r>
              <a:rPr lang="en-US" altLang="zh-CN" sz="1800" smtClean="0"/>
              <a:t>Automation script written in Python can execute repeated, time-consuming, and rule-based operations.</a:t>
            </a:r>
          </a:p>
          <a:p>
            <a:endParaRPr lang="zh-CN" altLang="en-US" dirty="0"/>
          </a:p>
        </p:txBody>
      </p:sp>
      <p:sp>
        <p:nvSpPr>
          <p:cNvPr id="2" name="标题 1">
            <a:extLst>
              <a:ext uri="{FF2B5EF4-FFF2-40B4-BE49-F238E27FC236}">
                <a16:creationId xmlns="" xmlns:a16="http://schemas.microsoft.com/office/drawing/2014/main" id="{B7AD609B-87D5-446B-B19C-B13EC27AF409}"/>
              </a:ext>
            </a:extLst>
          </p:cNvPr>
          <p:cNvSpPr>
            <a:spLocks noGrp="1"/>
          </p:cNvSpPr>
          <p:nvPr>
            <p:ph type="title"/>
          </p:nvPr>
        </p:nvSpPr>
        <p:spPr/>
        <p:txBody>
          <a:bodyPr/>
          <a:lstStyle/>
          <a:p>
            <a:r>
              <a:rPr lang="en-US" smtClean="0"/>
              <a:t>Programming-based Network Automation</a:t>
            </a:r>
            <a:endParaRPr lang="en-US" dirty="0"/>
          </a:p>
        </p:txBody>
      </p:sp>
      <p:sp>
        <p:nvSpPr>
          <p:cNvPr id="4" name="文本框 3">
            <a:extLst>
              <a:ext uri="{FF2B5EF4-FFF2-40B4-BE49-F238E27FC236}">
                <a16:creationId xmlns="" xmlns:a16="http://schemas.microsoft.com/office/drawing/2014/main" id="{B9F8D9D1-4180-472D-B4D0-F45904DB9B9F}"/>
              </a:ext>
            </a:extLst>
          </p:cNvPr>
          <p:cNvSpPr txBox="1"/>
          <p:nvPr/>
        </p:nvSpPr>
        <p:spPr>
          <a:xfrm>
            <a:off x="6020848" y="2975899"/>
            <a:ext cx="5550503" cy="3379067"/>
          </a:xfrm>
          <a:prstGeom prst="rect">
            <a:avLst/>
          </a:prstGeom>
          <a:noFill/>
        </p:spPr>
        <p:txBody>
          <a:bodyPr wrap="square" rtlCol="0">
            <a:noAutofit/>
          </a:bodyPr>
          <a:lstStyle>
            <a:defPPr>
              <a:defRPr lang="en-US"/>
            </a:defPPr>
            <a:lvl1pPr marL="285750" indent="-285750">
              <a:lnSpc>
                <a:spcPct val="120000"/>
              </a:lnSpc>
              <a:buFont typeface="Arial" panose="020B0604020202020204" pitchFamily="34" charset="0"/>
              <a:buChar char="•"/>
            </a:lvl1pPr>
          </a:lstStyle>
          <a:p>
            <a:pPr fontAlgn="ctr">
              <a:lnSpc>
                <a:spcPct val="140000"/>
              </a:lnSpc>
            </a:pPr>
            <a:r>
              <a:rPr lang="en-US" sz="1400" dirty="0">
                <a:latin typeface="Huawei Sans" panose="020C0503030203020204" pitchFamily="34" charset="0"/>
              </a:rPr>
              <a:t>What can network automation do? The most intuitive example of network automation is automated device configuration. This process can be divided into two steps: writing a configuration file, and writing Python code to push the configuration file to a device.</a:t>
            </a:r>
          </a:p>
          <a:p>
            <a:pPr fontAlgn="ctr">
              <a:lnSpc>
                <a:spcPct val="140000"/>
              </a:lnSpc>
            </a:pPr>
            <a:r>
              <a:rPr lang="en-US" sz="1400" dirty="0">
                <a:latin typeface="Huawei Sans" panose="020C0503030203020204" pitchFamily="34" charset="0"/>
              </a:rPr>
              <a:t>Write the configuration script in command line interface (CLI) mode, and then upload the script to the device using Telnet/SSH. This method is easy to understand for network engineers who are beginning to learn network </a:t>
            </a:r>
            <a:r>
              <a:rPr lang="en-US" sz="1400" dirty="0" smtClean="0">
                <a:latin typeface="Huawei Sans" panose="020C0503030203020204" pitchFamily="34" charset="0"/>
              </a:rPr>
              <a:t>programmability and automation. </a:t>
            </a:r>
            <a:r>
              <a:rPr lang="en-US" sz="1400" dirty="0">
                <a:latin typeface="Huawei Sans" panose="020C0503030203020204" pitchFamily="34" charset="0"/>
              </a:rPr>
              <a:t>This presentation describes how to implement network automation.</a:t>
            </a:r>
          </a:p>
        </p:txBody>
      </p:sp>
      <p:sp>
        <p:nvSpPr>
          <p:cNvPr id="18" name="文本框 17">
            <a:extLst>
              <a:ext uri="{FF2B5EF4-FFF2-40B4-BE49-F238E27FC236}">
                <a16:creationId xmlns="" xmlns:a16="http://schemas.microsoft.com/office/drawing/2014/main" id="{7B8E0779-12BD-418A-A5A6-4E01E8013BC9}"/>
              </a:ext>
            </a:extLst>
          </p:cNvPr>
          <p:cNvSpPr txBox="1"/>
          <p:nvPr/>
        </p:nvSpPr>
        <p:spPr>
          <a:xfrm>
            <a:off x="4784117" y="4526603"/>
            <a:ext cx="1108683" cy="584775"/>
          </a:xfrm>
          <a:prstGeom prst="rect">
            <a:avLst/>
          </a:prstGeom>
          <a:noFill/>
        </p:spPr>
        <p:txBody>
          <a:bodyPr wrap="square" rtlCol="0">
            <a:noAutofit/>
          </a:bodyPr>
          <a:lstStyle/>
          <a:p>
            <a:pPr algn="ctr" fontAlgn="ctr"/>
            <a:r>
              <a:rPr lang="en-US" sz="1600" dirty="0">
                <a:latin typeface="Huawei Sans" panose="020C0503030203020204" pitchFamily="34" charset="0"/>
              </a:rPr>
              <a:t>Network device</a:t>
            </a:r>
          </a:p>
        </p:txBody>
      </p:sp>
      <p:sp>
        <p:nvSpPr>
          <p:cNvPr id="19" name="圆角矩形 75">
            <a:extLst>
              <a:ext uri="{FF2B5EF4-FFF2-40B4-BE49-F238E27FC236}">
                <a16:creationId xmlns="" xmlns:a16="http://schemas.microsoft.com/office/drawing/2014/main" id="{28C4F4FE-A9FD-41EE-91C7-5DA90BB1C6AF}"/>
              </a:ext>
            </a:extLst>
          </p:cNvPr>
          <p:cNvSpPr/>
          <p:nvPr/>
        </p:nvSpPr>
        <p:spPr>
          <a:xfrm>
            <a:off x="5964645" y="2524723"/>
            <a:ext cx="5649913" cy="46800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sz="1400" b="1" dirty="0">
                <a:solidFill>
                  <a:prstClr val="white"/>
                </a:solidFill>
                <a:latin typeface="Huawei Sans" panose="020C0503030203020204" pitchFamily="34" charset="0"/>
                <a:ea typeface="方正兰亭黑简体" panose="02000000000000000000" pitchFamily="2" charset="-122"/>
              </a:rPr>
              <a:t>Example: Implementing automated device configuration </a:t>
            </a:r>
          </a:p>
          <a:p>
            <a:pPr algn="ctr" fontAlgn="ctr"/>
            <a:r>
              <a:rPr lang="en-US" sz="1400" b="1" dirty="0">
                <a:solidFill>
                  <a:prstClr val="white"/>
                </a:solidFill>
                <a:latin typeface="Huawei Sans" panose="020C0503030203020204" pitchFamily="34" charset="0"/>
                <a:ea typeface="方正兰亭黑简体" panose="02000000000000000000" pitchFamily="2" charset="-122"/>
              </a:rPr>
              <a:t>using Python</a:t>
            </a:r>
          </a:p>
        </p:txBody>
      </p:sp>
      <p:sp>
        <p:nvSpPr>
          <p:cNvPr id="20" name="圆角矩形 75">
            <a:extLst>
              <a:ext uri="{FF2B5EF4-FFF2-40B4-BE49-F238E27FC236}">
                <a16:creationId xmlns="" xmlns:a16="http://schemas.microsoft.com/office/drawing/2014/main" id="{447D335D-1B2A-413F-B7C1-08FFEFCD860E}"/>
              </a:ext>
            </a:extLst>
          </p:cNvPr>
          <p:cNvSpPr/>
          <p:nvPr/>
        </p:nvSpPr>
        <p:spPr>
          <a:xfrm>
            <a:off x="5964646" y="3046006"/>
            <a:ext cx="5650695" cy="3335744"/>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gn="just" fontAlgn="ctr">
              <a:lnSpc>
                <a:spcPts val="2600"/>
              </a:lnSpc>
              <a:spcBef>
                <a:spcPts val="0"/>
              </a:spcBef>
              <a:spcAft>
                <a:spcPts val="600"/>
              </a:spcAft>
              <a:buFont typeface="Arial" panose="020B0604020202020204" pitchFamily="34" charset="0"/>
              <a:buChar char="•"/>
            </a:pPr>
            <a:endParaRPr lang="en-US" altLang="zh-CN" sz="1600" dirty="0">
              <a:solidFill>
                <a:prstClr val="black"/>
              </a:solidFill>
              <a:latin typeface="Huawei Sans" panose="020C0503030203020204" pitchFamily="34" charset="0"/>
            </a:endParaRPr>
          </a:p>
        </p:txBody>
      </p:sp>
      <p:sp>
        <p:nvSpPr>
          <p:cNvPr id="15" name="矩形 14">
            <a:extLst>
              <a:ext uri="{FF2B5EF4-FFF2-40B4-BE49-F238E27FC236}">
                <a16:creationId xmlns="" xmlns:a16="http://schemas.microsoft.com/office/drawing/2014/main" id="{DFA0D1D4-67DE-4AE5-B1D3-F676AB2818E3}"/>
              </a:ext>
            </a:extLst>
          </p:cNvPr>
          <p:cNvSpPr/>
          <p:nvPr/>
        </p:nvSpPr>
        <p:spPr>
          <a:xfrm>
            <a:off x="666067" y="2592786"/>
            <a:ext cx="2688670" cy="2928343"/>
          </a:xfrm>
          <a:prstGeom prst="rect">
            <a:avLst/>
          </a:prstGeom>
          <a:solidFill>
            <a:srgbClr val="FFF2CC"/>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ndParaRPr>
          </a:p>
        </p:txBody>
      </p:sp>
      <p:pic>
        <p:nvPicPr>
          <p:cNvPr id="17" name="图片 16">
            <a:extLst>
              <a:ext uri="{FF2B5EF4-FFF2-40B4-BE49-F238E27FC236}">
                <a16:creationId xmlns="" xmlns:a16="http://schemas.microsoft.com/office/drawing/2014/main" id="{C5AE151B-D9DF-46D3-B77C-5D2B71A50BF1}"/>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036345" y="3999864"/>
            <a:ext cx="540000" cy="442800"/>
          </a:xfrm>
          <a:prstGeom prst="rect">
            <a:avLst/>
          </a:prstGeom>
        </p:spPr>
      </p:pic>
      <p:grpSp>
        <p:nvGrpSpPr>
          <p:cNvPr id="23" name="组合 22">
            <a:extLst>
              <a:ext uri="{FF2B5EF4-FFF2-40B4-BE49-F238E27FC236}">
                <a16:creationId xmlns="" xmlns:a16="http://schemas.microsoft.com/office/drawing/2014/main" id="{2AB62CD5-7263-42B8-9734-6BD7FAC7DCB7}"/>
              </a:ext>
            </a:extLst>
          </p:cNvPr>
          <p:cNvGrpSpPr/>
          <p:nvPr/>
        </p:nvGrpSpPr>
        <p:grpSpPr>
          <a:xfrm>
            <a:off x="882048" y="3072598"/>
            <a:ext cx="2127176" cy="2357944"/>
            <a:chOff x="2562150" y="3203123"/>
            <a:chExt cx="1283057" cy="1229076"/>
          </a:xfrm>
        </p:grpSpPr>
        <p:sp>
          <p:nvSpPr>
            <p:cNvPr id="29" name="矩形 28">
              <a:extLst>
                <a:ext uri="{FF2B5EF4-FFF2-40B4-BE49-F238E27FC236}">
                  <a16:creationId xmlns="" xmlns:a16="http://schemas.microsoft.com/office/drawing/2014/main" id="{0ACAF58F-DBF2-4C8E-AA47-B5BF88537D22}"/>
                </a:ext>
              </a:extLst>
            </p:cNvPr>
            <p:cNvSpPr/>
            <p:nvPr/>
          </p:nvSpPr>
          <p:spPr>
            <a:xfrm>
              <a:off x="2600695" y="3338537"/>
              <a:ext cx="1230188" cy="1093662"/>
            </a:xfrm>
            <a:prstGeom prst="rect">
              <a:avLst/>
            </a:prstGeom>
            <a:solidFill>
              <a:srgbClr val="A6D2FF"/>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ctr"/>
              <a:endParaRPr lang="en-US" altLang="zh-CN" sz="1600" dirty="0">
                <a:solidFill>
                  <a:schemeClr val="tx1"/>
                </a:solidFill>
                <a:latin typeface="Huawei Sans" panose="020C0503030203020204" pitchFamily="34" charset="0"/>
              </a:endParaRPr>
            </a:p>
            <a:p>
              <a:pPr fontAlgn="ctr"/>
              <a:r>
                <a:rPr lang="en-US" sz="1600" dirty="0">
                  <a:solidFill>
                    <a:schemeClr val="tx1"/>
                  </a:solidFill>
                  <a:latin typeface="Huawei Sans" panose="020C0503030203020204" pitchFamily="34" charset="0"/>
                </a:rPr>
                <a:t> </a:t>
              </a:r>
              <a:r>
                <a:rPr lang="en-US" sz="1600" dirty="0" err="1">
                  <a:solidFill>
                    <a:schemeClr val="tx1"/>
                  </a:solidFill>
                  <a:latin typeface="Huawei Sans" panose="020C0503030203020204" pitchFamily="34" charset="0"/>
                </a:rPr>
                <a:t>Sysname</a:t>
              </a:r>
              <a:r>
                <a:rPr lang="en-US" sz="1600" dirty="0">
                  <a:solidFill>
                    <a:schemeClr val="tx1"/>
                  </a:solidFill>
                  <a:latin typeface="Huawei Sans" panose="020C0503030203020204" pitchFamily="34" charset="0"/>
                </a:rPr>
                <a:t> SW1</a:t>
              </a:r>
            </a:p>
            <a:p>
              <a:pPr fontAlgn="ctr"/>
              <a:r>
                <a:rPr lang="en-US" sz="1600" dirty="0">
                  <a:solidFill>
                    <a:schemeClr val="tx1"/>
                  </a:solidFill>
                  <a:latin typeface="Huawei Sans" panose="020C0503030203020204" pitchFamily="34" charset="0"/>
                </a:rPr>
                <a:t> </a:t>
              </a:r>
              <a:r>
                <a:rPr lang="en-US" sz="1600" dirty="0" err="1">
                  <a:solidFill>
                    <a:schemeClr val="tx1"/>
                  </a:solidFill>
                  <a:latin typeface="Huawei Sans" panose="020C0503030203020204" pitchFamily="34" charset="0"/>
                </a:rPr>
                <a:t>Vlan</a:t>
              </a:r>
              <a:r>
                <a:rPr lang="en-US" sz="1600" dirty="0">
                  <a:solidFill>
                    <a:schemeClr val="tx1"/>
                  </a:solidFill>
                  <a:latin typeface="Huawei Sans" panose="020C0503030203020204" pitchFamily="34" charset="0"/>
                </a:rPr>
                <a:t> 10</a:t>
              </a:r>
            </a:p>
            <a:p>
              <a:pPr fontAlgn="ctr"/>
              <a:r>
                <a:rPr lang="en-US" sz="1600" dirty="0">
                  <a:solidFill>
                    <a:schemeClr val="tx1"/>
                  </a:solidFill>
                  <a:latin typeface="Huawei Sans" panose="020C0503030203020204" pitchFamily="34" charset="0"/>
                </a:rPr>
                <a:t>     description  A </a:t>
              </a:r>
            </a:p>
            <a:p>
              <a:pPr fontAlgn="ctr"/>
              <a:r>
                <a:rPr lang="en-US" sz="1600" dirty="0">
                  <a:solidFill>
                    <a:schemeClr val="tx1"/>
                  </a:solidFill>
                  <a:latin typeface="Huawei Sans" panose="020C0503030203020204" pitchFamily="34" charset="0"/>
                </a:rPr>
                <a:t> Vlan20</a:t>
              </a:r>
            </a:p>
            <a:p>
              <a:pPr fontAlgn="ctr"/>
              <a:r>
                <a:rPr lang="en-US" sz="1600" dirty="0">
                  <a:solidFill>
                    <a:schemeClr val="tx1"/>
                  </a:solidFill>
                  <a:latin typeface="Huawei Sans" panose="020C0503030203020204" pitchFamily="34" charset="0"/>
                </a:rPr>
                <a:t>     description  B</a:t>
              </a:r>
            </a:p>
            <a:p>
              <a:pPr fontAlgn="ctr"/>
              <a:r>
                <a:rPr lang="en-US" sz="1600" dirty="0">
                  <a:solidFill>
                    <a:schemeClr val="tx1"/>
                  </a:solidFill>
                  <a:latin typeface="Huawei Sans" panose="020C0503030203020204" pitchFamily="34" charset="0"/>
                </a:rPr>
                <a:t> VLAN 30</a:t>
              </a:r>
            </a:p>
            <a:p>
              <a:pPr fontAlgn="ctr"/>
              <a:r>
                <a:rPr lang="en-US" sz="1600" dirty="0">
                  <a:solidFill>
                    <a:schemeClr val="tx1"/>
                  </a:solidFill>
                  <a:latin typeface="Huawei Sans" panose="020C0503030203020204" pitchFamily="34" charset="0"/>
                </a:rPr>
                <a:t>     description  C  </a:t>
              </a:r>
            </a:p>
            <a:p>
              <a:pPr fontAlgn="ctr"/>
              <a:endParaRPr lang="en-US" altLang="zh-CN" sz="1600" dirty="0">
                <a:solidFill>
                  <a:schemeClr val="tx1"/>
                </a:solidFill>
                <a:latin typeface="Huawei Sans" panose="020C0503030203020204" pitchFamily="34" charset="0"/>
              </a:endParaRPr>
            </a:p>
          </p:txBody>
        </p:sp>
        <p:sp>
          <p:nvSpPr>
            <p:cNvPr id="30" name="Can 225">
              <a:extLst>
                <a:ext uri="{FF2B5EF4-FFF2-40B4-BE49-F238E27FC236}">
                  <a16:creationId xmlns="" xmlns:a16="http://schemas.microsoft.com/office/drawing/2014/main" id="{37AF9066-CC50-49CB-99FD-B37E20B03E89}"/>
                </a:ext>
              </a:extLst>
            </p:cNvPr>
            <p:cNvSpPr/>
            <p:nvPr/>
          </p:nvSpPr>
          <p:spPr>
            <a:xfrm rot="5400000">
              <a:off x="3133662" y="2631611"/>
              <a:ext cx="140034" cy="1283057"/>
            </a:xfrm>
            <a:prstGeom prst="can">
              <a:avLst/>
            </a:prstGeom>
            <a:gradFill flip="none" rotWithShape="1">
              <a:gsLst>
                <a:gs pos="0">
                  <a:srgbClr val="66CCFF"/>
                </a:gs>
                <a:gs pos="61000">
                  <a:srgbClr val="0066CC"/>
                </a:gs>
                <a:gs pos="100000">
                  <a:srgbClr val="33CCFF"/>
                </a:gs>
              </a:gsLst>
              <a:lin ang="0" scaled="1"/>
              <a:tileRect/>
            </a:gradFill>
            <a:ln w="9525">
              <a:solidFill>
                <a:srgbClr val="0066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ndParaRPr>
            </a:p>
          </p:txBody>
        </p:sp>
      </p:grpSp>
      <p:sp>
        <p:nvSpPr>
          <p:cNvPr id="24" name="文本框 23">
            <a:extLst>
              <a:ext uri="{FF2B5EF4-FFF2-40B4-BE49-F238E27FC236}">
                <a16:creationId xmlns="" xmlns:a16="http://schemas.microsoft.com/office/drawing/2014/main" id="{CB78DD79-3C70-4BAF-BC8F-C734E37E3558}"/>
              </a:ext>
            </a:extLst>
          </p:cNvPr>
          <p:cNvSpPr txBox="1"/>
          <p:nvPr/>
        </p:nvSpPr>
        <p:spPr bwMode="ltGray">
          <a:xfrm>
            <a:off x="945952" y="3046006"/>
            <a:ext cx="2063273" cy="338554"/>
          </a:xfrm>
          <a:prstGeom prst="rect">
            <a:avLst/>
          </a:prstGeom>
          <a:noFill/>
        </p:spPr>
        <p:txBody>
          <a:bodyPr wrap="square" rtlCol="0">
            <a:noAutofit/>
          </a:bodyPr>
          <a:lstStyle/>
          <a:p>
            <a:pPr fontAlgn="ctr"/>
            <a:r>
              <a:rPr lang="en-US" sz="1600" b="1" dirty="0">
                <a:solidFill>
                  <a:schemeClr val="bg1"/>
                </a:solidFill>
                <a:latin typeface="Huawei Sans" panose="020C0503030203020204" pitchFamily="34" charset="0"/>
              </a:rPr>
              <a:t>Configuration File</a:t>
            </a:r>
          </a:p>
        </p:txBody>
      </p:sp>
      <p:sp>
        <p:nvSpPr>
          <p:cNvPr id="25" name="文本框 24">
            <a:extLst>
              <a:ext uri="{FF2B5EF4-FFF2-40B4-BE49-F238E27FC236}">
                <a16:creationId xmlns="" xmlns:a16="http://schemas.microsoft.com/office/drawing/2014/main" id="{4EC96678-96B9-4442-A987-4D452B666549}"/>
              </a:ext>
            </a:extLst>
          </p:cNvPr>
          <p:cNvSpPr txBox="1"/>
          <p:nvPr/>
        </p:nvSpPr>
        <p:spPr>
          <a:xfrm>
            <a:off x="3520839" y="3523850"/>
            <a:ext cx="1388871" cy="338554"/>
          </a:xfrm>
          <a:prstGeom prst="rect">
            <a:avLst/>
          </a:prstGeom>
          <a:noFill/>
        </p:spPr>
        <p:txBody>
          <a:bodyPr wrap="square" rtlCol="0">
            <a:noAutofit/>
          </a:bodyPr>
          <a:lstStyle/>
          <a:p>
            <a:pPr fontAlgn="ctr"/>
            <a:r>
              <a:rPr lang="en-US" sz="1600" dirty="0">
                <a:latin typeface="Huawei Sans" panose="020C0503030203020204" pitchFamily="34" charset="0"/>
              </a:rPr>
              <a:t>SSH/Telnet</a:t>
            </a:r>
          </a:p>
        </p:txBody>
      </p:sp>
      <p:pic>
        <p:nvPicPr>
          <p:cNvPr id="26" name="图片 25" descr="PC.png">
            <a:extLst>
              <a:ext uri="{FF2B5EF4-FFF2-40B4-BE49-F238E27FC236}">
                <a16:creationId xmlns="" xmlns:a16="http://schemas.microsoft.com/office/drawing/2014/main" id="{09604D9C-D446-474C-8F41-B8AA21E1ECDC}"/>
              </a:ext>
            </a:extLst>
          </p:cNvPr>
          <p:cNvPicPr>
            <a:picLocks noChangeAspect="1"/>
          </p:cNvPicPr>
          <p:nvPr/>
        </p:nvPicPr>
        <p:blipFill>
          <a:blip r:embed="rId4" cstate="print"/>
          <a:stretch>
            <a:fillRect/>
          </a:stretch>
        </p:blipFill>
        <p:spPr>
          <a:xfrm>
            <a:off x="3100181" y="5239116"/>
            <a:ext cx="734410" cy="564026"/>
          </a:xfrm>
          <a:prstGeom prst="rect">
            <a:avLst/>
          </a:prstGeom>
        </p:spPr>
      </p:pic>
      <p:sp>
        <p:nvSpPr>
          <p:cNvPr id="27" name="文本框 26">
            <a:extLst>
              <a:ext uri="{FF2B5EF4-FFF2-40B4-BE49-F238E27FC236}">
                <a16:creationId xmlns="" xmlns:a16="http://schemas.microsoft.com/office/drawing/2014/main" id="{A5AEC878-5A19-490E-A16D-8775050122C8}"/>
              </a:ext>
            </a:extLst>
          </p:cNvPr>
          <p:cNvSpPr txBox="1"/>
          <p:nvPr/>
        </p:nvSpPr>
        <p:spPr>
          <a:xfrm>
            <a:off x="768213" y="2631829"/>
            <a:ext cx="1388871" cy="338554"/>
          </a:xfrm>
          <a:prstGeom prst="rect">
            <a:avLst/>
          </a:prstGeom>
          <a:noFill/>
        </p:spPr>
        <p:txBody>
          <a:bodyPr wrap="square" rtlCol="0">
            <a:noAutofit/>
          </a:bodyPr>
          <a:lstStyle/>
          <a:p>
            <a:pPr fontAlgn="ctr"/>
            <a:r>
              <a:rPr lang="en-US" sz="1600" dirty="0">
                <a:latin typeface="Huawei Sans" panose="020C0503030203020204" pitchFamily="34" charset="0"/>
              </a:rPr>
              <a:t>Python file</a:t>
            </a:r>
          </a:p>
        </p:txBody>
      </p:sp>
      <p:sp>
        <p:nvSpPr>
          <p:cNvPr id="31" name="Right Arrow 157">
            <a:extLst>
              <a:ext uri="{FF2B5EF4-FFF2-40B4-BE49-F238E27FC236}">
                <a16:creationId xmlns="" xmlns:a16="http://schemas.microsoft.com/office/drawing/2014/main" id="{684E91EA-140B-45B9-BF7F-1CCCF5A4DAFF}"/>
              </a:ext>
            </a:extLst>
          </p:cNvPr>
          <p:cNvSpPr/>
          <p:nvPr/>
        </p:nvSpPr>
        <p:spPr>
          <a:xfrm>
            <a:off x="3829352" y="3939250"/>
            <a:ext cx="866820" cy="564025"/>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2700">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715030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wrap="square">
            <a:noAutofit/>
          </a:bodyPr>
          <a:lstStyle/>
          <a:p>
            <a:pPr fontAlgn="ctr"/>
            <a:r>
              <a:rPr lang="en-US" dirty="0">
                <a:solidFill>
                  <a:schemeClr val="bg1">
                    <a:lumMod val="50000"/>
                  </a:schemeClr>
                </a:solidFill>
                <a:latin typeface="Huawei Sans" panose="020C0503030203020204" pitchFamily="34" charset="0"/>
              </a:rPr>
              <a:t>Introduction to Network </a:t>
            </a:r>
            <a:r>
              <a:rPr lang="en-US" dirty="0" smtClean="0">
                <a:solidFill>
                  <a:schemeClr val="bg1">
                    <a:lumMod val="50000"/>
                  </a:schemeClr>
                </a:solidFill>
                <a:latin typeface="Huawei Sans" panose="020C0503030203020204" pitchFamily="34" charset="0"/>
              </a:rPr>
              <a:t>Programmability and Automation</a:t>
            </a:r>
            <a:endParaRPr lang="en-US" dirty="0">
              <a:solidFill>
                <a:schemeClr val="bg1">
                  <a:lumMod val="50000"/>
                </a:schemeClr>
              </a:solidFill>
              <a:latin typeface="Huawei Sans" panose="020C0503030203020204" pitchFamily="34" charset="0"/>
            </a:endParaRPr>
          </a:p>
          <a:p>
            <a:pPr fontAlgn="ctr"/>
            <a:r>
              <a:rPr lang="en-US" b="1" dirty="0">
                <a:latin typeface="Huawei Sans" panose="020C0503030203020204" pitchFamily="34" charset="0"/>
              </a:rPr>
              <a:t>Overview of Programming Language and Python</a:t>
            </a:r>
          </a:p>
          <a:p>
            <a:pPr fontAlgn="ctr"/>
            <a:r>
              <a:rPr lang="en-US" dirty="0">
                <a:solidFill>
                  <a:schemeClr val="bg1">
                    <a:lumMod val="50000"/>
                  </a:schemeClr>
                </a:solidFill>
                <a:latin typeface="Huawei Sans" panose="020C0503030203020204" pitchFamily="34" charset="0"/>
              </a:rPr>
              <a:t>Cases</a:t>
            </a:r>
          </a:p>
          <a:p>
            <a:pPr fontAlgn="ctr"/>
            <a:endParaRPr lang="zh-CN" altLang="en-US" dirty="0">
              <a:latin typeface="Huawei Sans" panose="020C0503030203020204" pitchFamily="34" charset="0"/>
            </a:endParaRPr>
          </a:p>
        </p:txBody>
      </p:sp>
    </p:spTree>
    <p:extLst>
      <p:ext uri="{BB962C8B-B14F-4D97-AF65-F5344CB8AC3E}">
        <p14:creationId xmlns:p14="http://schemas.microsoft.com/office/powerpoint/2010/main" val="1592227234"/>
      </p:ext>
    </p:extLst>
  </p:cSld>
  <p:clrMapOvr>
    <a:masterClrMapping/>
  </p:clrMapOvr>
  <p:timing>
    <p:tnLst>
      <p:par>
        <p:cTn id="1" dur="indefinite" restart="never" nodeType="tmRoot"/>
      </p:par>
    </p:tnLst>
  </p:timing>
</p:sld>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403</TotalTime>
  <Words>4793</Words>
  <Application>Microsoft Office PowerPoint</Application>
  <PresentationFormat>宽屏</PresentationFormat>
  <Paragraphs>533</Paragraphs>
  <Slides>35</Slides>
  <Notes>35</Notes>
  <HiddenSlides>1</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35</vt:i4>
      </vt:variant>
    </vt:vector>
  </HeadingPairs>
  <TitlesOfParts>
    <vt:vector size="43" baseType="lpstr">
      <vt:lpstr>Arial</vt:lpstr>
      <vt:lpstr>微软雅黑</vt:lpstr>
      <vt:lpstr>Tahoma</vt:lpstr>
      <vt:lpstr>Huawei Sans</vt:lpstr>
      <vt:lpstr>Courier New</vt:lpstr>
      <vt:lpstr>方正兰亭黑简体</vt:lpstr>
      <vt:lpstr>Wingdings</vt:lpstr>
      <vt:lpstr>1_自定义设计方案</vt:lpstr>
      <vt:lpstr>PowerPoint 演示文稿</vt:lpstr>
      <vt:lpstr>Network Programmability and Automation</vt:lpstr>
      <vt:lpstr>PowerPoint 演示文稿</vt:lpstr>
      <vt:lpstr>PowerPoint 演示文稿</vt:lpstr>
      <vt:lpstr>PowerPoint 演示文稿</vt:lpstr>
      <vt:lpstr>Background: Difficulties in Conventional Network O&amp;M</vt:lpstr>
      <vt:lpstr>Network Automation</vt:lpstr>
      <vt:lpstr>Programming-based Network Automation</vt:lpstr>
      <vt:lpstr>PowerPoint 演示文稿</vt:lpstr>
      <vt:lpstr>Programming Languages</vt:lpstr>
      <vt:lpstr>Computing Technology Stack and Program Execution Process</vt:lpstr>
      <vt:lpstr>High-level Programming Language - Compiled Language</vt:lpstr>
      <vt:lpstr>High-level Programming Language - Interpreted Language</vt:lpstr>
      <vt:lpstr>What Is Python?</vt:lpstr>
      <vt:lpstr>Python Code Execution Process</vt:lpstr>
      <vt:lpstr>Getting Started with Python Code - Interactive Running</vt:lpstr>
      <vt:lpstr>Getting Started with Python Code -  Script-based Running</vt:lpstr>
      <vt:lpstr>Code Style Guide for Python</vt:lpstr>
      <vt:lpstr>Code Style Guide for Python - Identifier Naming</vt:lpstr>
      <vt:lpstr>Code Style Guide for Python - Code Indentation</vt:lpstr>
      <vt:lpstr>Code Style Guide for Python - Using Comments</vt:lpstr>
      <vt:lpstr>Code Style Guide for Python - Source Code File Structure</vt:lpstr>
      <vt:lpstr>Python Functions and Modules</vt:lpstr>
      <vt:lpstr>Python Classes and Methods</vt:lpstr>
      <vt:lpstr>Introduction to telnetlib</vt:lpstr>
      <vt:lpstr>PowerPoint 演示文稿</vt:lpstr>
      <vt:lpstr>Case: Logging In to a Device Using telnetlib</vt:lpstr>
      <vt:lpstr>Case: Logging In to a Device Using telnetlib</vt:lpstr>
      <vt:lpstr>Case: Logging In to a Device Using telnetlib</vt:lpstr>
      <vt:lpstr>Case: Logging In to a Device Using telnetlib</vt:lpstr>
      <vt:lpstr>Case: Running Result Comparison</vt:lpstr>
      <vt:lpstr>PowerPoint 演示文稿</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luyueyuezjhw</cp:lastModifiedBy>
  <cp:revision>129</cp:revision>
  <dcterms:created xsi:type="dcterms:W3CDTF">2018-11-29T10:16:29Z</dcterms:created>
  <dcterms:modified xsi:type="dcterms:W3CDTF">2020-04-28T08:21:03Z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(3)MVa2jujsc98niVZoAMKniR2frVcyfXqx7xmerprG3BmH3QLV1oxzle/ynCjeuU59Abmm1PZW
DGIPkOF77xFaZQ0Z3gbnEhrpisr2G5mZHleLdnbu1KBoMWmtvqrfpI51nYU+CtNGFCtquHmP
6KlH8YBIB8hHnUUrwA5YEaS2bxcpVTOZNauRjYVd1jfid+Yqr8tEpbiUsv3NhUM3Q8SETIEo
oKtPYBGB9ku68haqOa</vt:lpwstr>
  </property>
  <property fmtid="{D5CDD505-2E9C-101B-9397-08002B2CF9AE}" pid="3" name="_2015_ms_pID_7253431">
    <vt:lpwstr>HdZAym0DhuCktsRMgxljonKo6aNpcy8uB7QnJ/t6DEi12g4Z3HmURC
YC2NV28iHfEIApV+sZ3A8FxKVz38GEkFXDLdVXTiVmkHIQLQFvEEw5wyPteBoBmJG/DarD1J
0MVcMdD2AgKvH6Kvxk7Xcn08PRioQ74o2UssY/ooAjhNOjM1loaEc4BELWcw64NKHUUeNi2b
588gyWkmIbP3PfDQY8I+24LMByJ0pkPdlL3g</vt:lpwstr>
  </property>
  <property fmtid="{D5CDD505-2E9C-101B-9397-08002B2CF9AE}" pid="4" name="_2015_ms_pID_7253432">
    <vt:lpwstr>kw==</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1587890484</vt:lpwstr>
  </property>
</Properties>
</file>