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95"/>
    <p:restoredTop sz="93692"/>
  </p:normalViewPr>
  <p:slideViewPr>
    <p:cSldViewPr snapToGrid="0" snapToObjects="1">
      <p:cViewPr>
        <p:scale>
          <a:sx n="136" d="100"/>
          <a:sy n="136" d="100"/>
        </p:scale>
        <p:origin x="256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8" y="84844"/>
            <a:ext cx="10961671" cy="675279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602555" y="2790335"/>
            <a:ext cx="1866507" cy="50904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60155" y="4411744"/>
            <a:ext cx="127261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Dang, Tommy</cp:lastModifiedBy>
  <cp:revision>7</cp:revision>
  <dcterms:created xsi:type="dcterms:W3CDTF">2017-09-30T18:47:11Z</dcterms:created>
  <dcterms:modified xsi:type="dcterms:W3CDTF">2017-10-15T05:15:56Z</dcterms:modified>
</cp:coreProperties>
</file>