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6" y="141396"/>
            <a:ext cx="12050597" cy="66383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04976" y="2865748"/>
            <a:ext cx="1762810" cy="18759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5</cp:revision>
  <dcterms:created xsi:type="dcterms:W3CDTF">2017-09-30T18:47:11Z</dcterms:created>
  <dcterms:modified xsi:type="dcterms:W3CDTF">2017-10-15T03:58:26Z</dcterms:modified>
</cp:coreProperties>
</file>