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>
        <p:scale>
          <a:sx n="136" d="100"/>
          <a:sy n="136" d="100"/>
        </p:scale>
        <p:origin x="25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1" y="84844"/>
            <a:ext cx="10961671" cy="675279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602555" y="2790335"/>
            <a:ext cx="1866507" cy="50904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60155" y="4411744"/>
            <a:ext cx="127261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Dang, Tommy</cp:lastModifiedBy>
  <cp:revision>6</cp:revision>
  <dcterms:created xsi:type="dcterms:W3CDTF">2017-09-30T18:47:11Z</dcterms:created>
  <dcterms:modified xsi:type="dcterms:W3CDTF">2017-10-14T20:21:41Z</dcterms:modified>
</cp:coreProperties>
</file>