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sldIdLst>
    <p:sldId id="268" r:id="rId2"/>
  </p:sldIdLst>
  <p:sldSz cx="43891200" cy="32918400"/>
  <p:notesSz cx="9144000" cy="6858000"/>
  <p:defaultTextStyle>
    <a:defPPr>
      <a:defRPr lang="en-US"/>
    </a:defPPr>
    <a:lvl1pPr algn="l" rtl="0" eaLnBrk="0" fontAlgn="base" hangingPunct="0">
      <a:spcBef>
        <a:spcPct val="0"/>
      </a:spcBef>
      <a:spcAft>
        <a:spcPct val="0"/>
      </a:spcAft>
      <a:defRPr sz="8600" kern="1200">
        <a:solidFill>
          <a:schemeClr val="tx1"/>
        </a:solidFill>
        <a:latin typeface="Arial" charset="0"/>
        <a:ea typeface="+mn-ea"/>
        <a:cs typeface="+mn-cs"/>
      </a:defRPr>
    </a:lvl1pPr>
    <a:lvl2pPr marL="479425" indent="-22225" algn="l" rtl="0" eaLnBrk="0" fontAlgn="base" hangingPunct="0">
      <a:spcBef>
        <a:spcPct val="0"/>
      </a:spcBef>
      <a:spcAft>
        <a:spcPct val="0"/>
      </a:spcAft>
      <a:defRPr sz="8600" kern="1200">
        <a:solidFill>
          <a:schemeClr val="tx1"/>
        </a:solidFill>
        <a:latin typeface="Arial" charset="0"/>
        <a:ea typeface="+mn-ea"/>
        <a:cs typeface="+mn-cs"/>
      </a:defRPr>
    </a:lvl2pPr>
    <a:lvl3pPr marL="958850" indent="-44450" algn="l" rtl="0" eaLnBrk="0" fontAlgn="base" hangingPunct="0">
      <a:spcBef>
        <a:spcPct val="0"/>
      </a:spcBef>
      <a:spcAft>
        <a:spcPct val="0"/>
      </a:spcAft>
      <a:defRPr sz="8600" kern="1200">
        <a:solidFill>
          <a:schemeClr val="tx1"/>
        </a:solidFill>
        <a:latin typeface="Arial" charset="0"/>
        <a:ea typeface="+mn-ea"/>
        <a:cs typeface="+mn-cs"/>
      </a:defRPr>
    </a:lvl3pPr>
    <a:lvl4pPr marL="1439863" indent="-68263" algn="l" rtl="0" eaLnBrk="0" fontAlgn="base" hangingPunct="0">
      <a:spcBef>
        <a:spcPct val="0"/>
      </a:spcBef>
      <a:spcAft>
        <a:spcPct val="0"/>
      </a:spcAft>
      <a:defRPr sz="8600" kern="1200">
        <a:solidFill>
          <a:schemeClr val="tx1"/>
        </a:solidFill>
        <a:latin typeface="Arial" charset="0"/>
        <a:ea typeface="+mn-ea"/>
        <a:cs typeface="+mn-cs"/>
      </a:defRPr>
    </a:lvl4pPr>
    <a:lvl5pPr marL="1919288" indent="-90488" algn="l" rtl="0" eaLnBrk="0" fontAlgn="base" hangingPunct="0">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39">
          <p15:clr>
            <a:srgbClr val="A4A3A4"/>
          </p15:clr>
        </p15:guide>
        <p15:guide id="2" pos="1968">
          <p15:clr>
            <a:srgbClr val="A4A3A4"/>
          </p15:clr>
        </p15:guide>
        <p15:guide id="3" pos="264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0000"/>
    <a:srgbClr val="B83D00"/>
    <a:srgbClr val="5C1C49"/>
    <a:srgbClr val="713D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45" d="100"/>
          <a:sy n="45" d="100"/>
        </p:scale>
        <p:origin x="-376" y="-1456"/>
      </p:cViewPr>
      <p:guideLst>
        <p:guide orient="horz" pos="1939"/>
        <p:guide pos="1968"/>
        <p:guide pos="264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11"/>
          <p:cNvSpPr>
            <a:spLocks noChangeArrowheads="1"/>
          </p:cNvSpPr>
          <p:nvPr userDrawn="1"/>
        </p:nvSpPr>
        <p:spPr bwMode="auto">
          <a:xfrm>
            <a:off x="0" y="0"/>
            <a:ext cx="43891200" cy="5486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6012" tIns="48006" rIns="96012" bIns="48006" anchor="ctr"/>
          <a:lstStyle>
            <a:lvl1pPr eaLnBrk="0" hangingPunct="0">
              <a:defRPr sz="8600">
                <a:solidFill>
                  <a:schemeClr val="tx1"/>
                </a:solidFill>
                <a:latin typeface="Arial" charset="0"/>
              </a:defRPr>
            </a:lvl1pPr>
            <a:lvl2pPr marL="742950" indent="-285750" eaLnBrk="0" hangingPunct="0">
              <a:defRPr sz="8600">
                <a:solidFill>
                  <a:schemeClr val="tx1"/>
                </a:solidFill>
                <a:latin typeface="Arial" charset="0"/>
              </a:defRPr>
            </a:lvl2pPr>
            <a:lvl3pPr marL="1143000" indent="-228600" eaLnBrk="0" hangingPunct="0">
              <a:defRPr sz="8600">
                <a:solidFill>
                  <a:schemeClr val="tx1"/>
                </a:solidFill>
                <a:latin typeface="Arial" charset="0"/>
              </a:defRPr>
            </a:lvl3pPr>
            <a:lvl4pPr marL="1600200" indent="-228600" eaLnBrk="0" hangingPunct="0">
              <a:defRPr sz="8600">
                <a:solidFill>
                  <a:schemeClr val="tx1"/>
                </a:solidFill>
                <a:latin typeface="Arial" charset="0"/>
              </a:defRPr>
            </a:lvl4pPr>
            <a:lvl5pPr marL="2057400" indent="-228600" eaLnBrk="0" hangingPunct="0">
              <a:defRPr sz="8600">
                <a:solidFill>
                  <a:schemeClr val="tx1"/>
                </a:solidFill>
                <a:latin typeface="Arial" charset="0"/>
              </a:defRPr>
            </a:lvl5pPr>
            <a:lvl6pPr marL="2514600" indent="-228600" eaLnBrk="0" fontAlgn="base" hangingPunct="0">
              <a:spcBef>
                <a:spcPct val="0"/>
              </a:spcBef>
              <a:spcAft>
                <a:spcPct val="0"/>
              </a:spcAft>
              <a:defRPr sz="8600">
                <a:solidFill>
                  <a:schemeClr val="tx1"/>
                </a:solidFill>
                <a:latin typeface="Arial" charset="0"/>
              </a:defRPr>
            </a:lvl6pPr>
            <a:lvl7pPr marL="2971800" indent="-228600" eaLnBrk="0" fontAlgn="base" hangingPunct="0">
              <a:spcBef>
                <a:spcPct val="0"/>
              </a:spcBef>
              <a:spcAft>
                <a:spcPct val="0"/>
              </a:spcAft>
              <a:defRPr sz="8600">
                <a:solidFill>
                  <a:schemeClr val="tx1"/>
                </a:solidFill>
                <a:latin typeface="Arial" charset="0"/>
              </a:defRPr>
            </a:lvl7pPr>
            <a:lvl8pPr marL="3429000" indent="-228600" eaLnBrk="0" fontAlgn="base" hangingPunct="0">
              <a:spcBef>
                <a:spcPct val="0"/>
              </a:spcBef>
              <a:spcAft>
                <a:spcPct val="0"/>
              </a:spcAft>
              <a:defRPr sz="8600">
                <a:solidFill>
                  <a:schemeClr val="tx1"/>
                </a:solidFill>
                <a:latin typeface="Arial" charset="0"/>
              </a:defRPr>
            </a:lvl8pPr>
            <a:lvl9pPr marL="3886200" indent="-228600" eaLnBrk="0" fontAlgn="base" hangingPunct="0">
              <a:spcBef>
                <a:spcPct val="0"/>
              </a:spcBef>
              <a:spcAft>
                <a:spcPct val="0"/>
              </a:spcAft>
              <a:defRPr sz="8600">
                <a:solidFill>
                  <a:schemeClr val="tx1"/>
                </a:solidFill>
                <a:latin typeface="Arial" charset="0"/>
              </a:defRPr>
            </a:lvl9pPr>
          </a:lstStyle>
          <a:p>
            <a:pPr eaLnBrk="1" hangingPunct="1">
              <a:defRPr/>
            </a:pPr>
            <a:endParaRPr lang="en-US" altLang="en-US" smtClean="0"/>
          </a:p>
        </p:txBody>
      </p:sp>
      <p:pic>
        <p:nvPicPr>
          <p:cNvPr id="5" name="Picture 18" descr="TTU 2 Title Page_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290500" y="-15875"/>
            <a:ext cx="52959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950266" y="-206749"/>
            <a:ext cx="36064134" cy="5486401"/>
          </a:xfrm>
        </p:spPr>
        <p:txBody>
          <a:bodyPr/>
          <a:lstStyle>
            <a:lvl1pPr>
              <a:lnSpc>
                <a:spcPct val="120000"/>
              </a:lnSpc>
              <a:spcAft>
                <a:spcPct val="20000"/>
              </a:spcAft>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a:xfrm>
            <a:off x="2721666" y="14766553"/>
            <a:ext cx="30721852" cy="8414497"/>
          </a:xfrm>
        </p:spPr>
        <p:txBody>
          <a:bodyPr/>
          <a:lstStyle>
            <a:lvl1pPr>
              <a:spcBef>
                <a:spcPct val="0"/>
              </a:spcBef>
              <a:spcAft>
                <a:spcPct val="0"/>
              </a:spcAft>
              <a:defRPr sz="17300">
                <a:solidFill>
                  <a:schemeClr val="bg1"/>
                </a:solidFill>
              </a:defRPr>
            </a:lvl1pPr>
          </a:lstStyle>
          <a:p>
            <a:pPr lvl="0"/>
            <a:r>
              <a:rPr lang="en-US" altLang="en-US" noProof="0" smtClean="0"/>
              <a:t>Click to edit Master subtitle style</a:t>
            </a:r>
          </a:p>
        </p:txBody>
      </p:sp>
    </p:spTree>
    <p:extLst>
      <p:ext uri="{BB962C8B-B14F-4D97-AF65-F5344CB8AC3E}">
        <p14:creationId xmlns:p14="http://schemas.microsoft.com/office/powerpoint/2010/main" val="476201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715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61809" y="-122705"/>
            <a:ext cx="9874527" cy="3207291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34918" y="-122705"/>
            <a:ext cx="29467865" cy="320729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506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9883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905"/>
            <a:ext cx="37308183" cy="6536951"/>
          </a:xfrm>
        </p:spPr>
        <p:txBody>
          <a:bodyPr anchor="t"/>
          <a:lstStyle>
            <a:lvl1pPr algn="l">
              <a:defRPr sz="4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3005"/>
            <a:ext cx="37308183" cy="7200900"/>
          </a:xfrm>
        </p:spPr>
        <p:txBody>
          <a:bodyPr anchor="b"/>
          <a:lstStyle>
            <a:lvl1pPr marL="0" indent="0">
              <a:buNone/>
              <a:defRPr sz="2100"/>
            </a:lvl1pPr>
            <a:lvl2pPr marL="480060" indent="0">
              <a:buNone/>
              <a:defRPr sz="1900"/>
            </a:lvl2pPr>
            <a:lvl3pPr marL="960120" indent="0">
              <a:buNone/>
              <a:defRPr sz="1700"/>
            </a:lvl3pPr>
            <a:lvl4pPr marL="1440180" indent="0">
              <a:buNone/>
              <a:defRPr sz="1500"/>
            </a:lvl4pPr>
            <a:lvl5pPr marL="1920240" indent="0">
              <a:buNone/>
              <a:defRPr sz="1500"/>
            </a:lvl5pPr>
            <a:lvl6pPr marL="2400300" indent="0">
              <a:buNone/>
              <a:defRPr sz="1500"/>
            </a:lvl6pPr>
            <a:lvl7pPr marL="2880360" indent="0">
              <a:buNone/>
              <a:defRPr sz="1500"/>
            </a:lvl7pPr>
            <a:lvl8pPr marL="3360420" indent="0">
              <a:buNone/>
              <a:defRPr sz="1500"/>
            </a:lvl8pPr>
            <a:lvl9pPr marL="3840480" indent="0">
              <a:buNone/>
              <a:defRPr sz="1500"/>
            </a:lvl9pPr>
          </a:lstStyle>
          <a:p>
            <a:pPr lvl="0"/>
            <a:r>
              <a:rPr lang="en-US" smtClean="0"/>
              <a:t>Click to edit Master text styles</a:t>
            </a:r>
          </a:p>
        </p:txBody>
      </p:sp>
    </p:spTree>
    <p:extLst>
      <p:ext uri="{BB962C8B-B14F-4D97-AF65-F5344CB8AC3E}">
        <p14:creationId xmlns:p14="http://schemas.microsoft.com/office/powerpoint/2010/main" val="2047146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34918" y="10226488"/>
            <a:ext cx="19671195" cy="21723724"/>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565140" y="10226488"/>
            <a:ext cx="19671196" cy="21723724"/>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56893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7812"/>
            <a:ext cx="39501417"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92" y="7368989"/>
            <a:ext cx="19392899" cy="3070973"/>
          </a:xfrm>
        </p:spPr>
        <p:txBody>
          <a:bodyPr anchor="b"/>
          <a:lstStyle>
            <a:lvl1pPr marL="0" indent="0">
              <a:buNone/>
              <a:defRPr sz="2500" b="1"/>
            </a:lvl1pPr>
            <a:lvl2pPr marL="480060" indent="0">
              <a:buNone/>
              <a:defRPr sz="2100" b="1"/>
            </a:lvl2pPr>
            <a:lvl3pPr marL="960120" indent="0">
              <a:buNone/>
              <a:defRPr sz="1900" b="1"/>
            </a:lvl3pPr>
            <a:lvl4pPr marL="1440180" indent="0">
              <a:buNone/>
              <a:defRPr sz="1700" b="1"/>
            </a:lvl4pPr>
            <a:lvl5pPr marL="1920240" indent="0">
              <a:buNone/>
              <a:defRPr sz="1700" b="1"/>
            </a:lvl5pPr>
            <a:lvl6pPr marL="2400300" indent="0">
              <a:buNone/>
              <a:defRPr sz="1700" b="1"/>
            </a:lvl6pPr>
            <a:lvl7pPr marL="2880360" indent="0">
              <a:buNone/>
              <a:defRPr sz="1700" b="1"/>
            </a:lvl7pPr>
            <a:lvl8pPr marL="3360420" indent="0">
              <a:buNone/>
              <a:defRPr sz="1700" b="1"/>
            </a:lvl8pPr>
            <a:lvl9pPr marL="3840480"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2194892" y="10439961"/>
            <a:ext cx="19392899" cy="18965395"/>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783" y="7368989"/>
            <a:ext cx="19399527" cy="3070973"/>
          </a:xfrm>
        </p:spPr>
        <p:txBody>
          <a:bodyPr anchor="b"/>
          <a:lstStyle>
            <a:lvl1pPr marL="0" indent="0">
              <a:buNone/>
              <a:defRPr sz="2500" b="1"/>
            </a:lvl1pPr>
            <a:lvl2pPr marL="480060" indent="0">
              <a:buNone/>
              <a:defRPr sz="2100" b="1"/>
            </a:lvl2pPr>
            <a:lvl3pPr marL="960120" indent="0">
              <a:buNone/>
              <a:defRPr sz="1900" b="1"/>
            </a:lvl3pPr>
            <a:lvl4pPr marL="1440180" indent="0">
              <a:buNone/>
              <a:defRPr sz="1700" b="1"/>
            </a:lvl4pPr>
            <a:lvl5pPr marL="1920240" indent="0">
              <a:buNone/>
              <a:defRPr sz="1700" b="1"/>
            </a:lvl5pPr>
            <a:lvl6pPr marL="2400300" indent="0">
              <a:buNone/>
              <a:defRPr sz="1700" b="1"/>
            </a:lvl6pPr>
            <a:lvl7pPr marL="2880360" indent="0">
              <a:buNone/>
              <a:defRPr sz="1700" b="1"/>
            </a:lvl7pPr>
            <a:lvl8pPr marL="3360420" indent="0">
              <a:buNone/>
              <a:defRPr sz="1700" b="1"/>
            </a:lvl8pPr>
            <a:lvl9pPr marL="3840480"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22296783" y="10439961"/>
            <a:ext cx="19399527" cy="18965395"/>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666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9988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84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93" y="1311089"/>
            <a:ext cx="14439899" cy="5577168"/>
          </a:xfrm>
        </p:spPr>
        <p:txBody>
          <a:bodyPr anchor="b"/>
          <a:lstStyle>
            <a:lvl1pPr algn="l">
              <a:defRPr sz="2100" b="1"/>
            </a:lvl1pPr>
          </a:lstStyle>
          <a:p>
            <a:r>
              <a:rPr lang="en-US" smtClean="0"/>
              <a:t>Click to edit Master title style</a:t>
            </a:r>
            <a:endParaRPr lang="en-US"/>
          </a:p>
        </p:txBody>
      </p:sp>
      <p:sp>
        <p:nvSpPr>
          <p:cNvPr id="3" name="Content Placeholder 2"/>
          <p:cNvSpPr>
            <a:spLocks noGrp="1"/>
          </p:cNvSpPr>
          <p:nvPr>
            <p:ph idx="1"/>
          </p:nvPr>
        </p:nvSpPr>
        <p:spPr>
          <a:xfrm>
            <a:off x="17159909" y="1311089"/>
            <a:ext cx="24536400" cy="28094268"/>
          </a:xfrm>
        </p:spPr>
        <p:txBody>
          <a:bodyPr/>
          <a:lstStyle>
            <a:lvl1pPr>
              <a:defRPr sz="34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93" y="6888256"/>
            <a:ext cx="14439899" cy="22517100"/>
          </a:xfrm>
        </p:spPr>
        <p:txBody>
          <a:bodyPr/>
          <a:lstStyle>
            <a:lvl1pPr marL="0" indent="0">
              <a:buNone/>
              <a:defRPr sz="1500"/>
            </a:lvl1pPr>
            <a:lvl2pPr marL="480060" indent="0">
              <a:buNone/>
              <a:defRPr sz="1300"/>
            </a:lvl2pPr>
            <a:lvl3pPr marL="960120" indent="0">
              <a:buNone/>
              <a:defRPr sz="1100"/>
            </a:lvl3pPr>
            <a:lvl4pPr marL="1440180" indent="0">
              <a:buNone/>
              <a:defRPr sz="900"/>
            </a:lvl4pPr>
            <a:lvl5pPr marL="1920240" indent="0">
              <a:buNone/>
              <a:defRPr sz="900"/>
            </a:lvl5pPr>
            <a:lvl6pPr marL="2400300" indent="0">
              <a:buNone/>
              <a:defRPr sz="900"/>
            </a:lvl6pPr>
            <a:lvl7pPr marL="2880360" indent="0">
              <a:buNone/>
              <a:defRPr sz="900"/>
            </a:lvl7pPr>
            <a:lvl8pPr marL="3360420" indent="0">
              <a:buNone/>
              <a:defRPr sz="900"/>
            </a:lvl8pPr>
            <a:lvl9pPr marL="3840480" indent="0">
              <a:buNone/>
              <a:defRPr sz="900"/>
            </a:lvl9pPr>
          </a:lstStyle>
          <a:p>
            <a:pPr lvl="0"/>
            <a:r>
              <a:rPr lang="en-US" smtClean="0"/>
              <a:t>Click to edit Master text styles</a:t>
            </a:r>
          </a:p>
        </p:txBody>
      </p:sp>
    </p:spTree>
    <p:extLst>
      <p:ext uri="{BB962C8B-B14F-4D97-AF65-F5344CB8AC3E}">
        <p14:creationId xmlns:p14="http://schemas.microsoft.com/office/powerpoint/2010/main" val="1453197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318" y="23043217"/>
            <a:ext cx="26335383" cy="2719668"/>
          </a:xfrm>
        </p:spPr>
        <p:txBody>
          <a:bodyPr anchor="b"/>
          <a:lstStyle>
            <a:lvl1pPr algn="l">
              <a:defRPr sz="2100" b="1"/>
            </a:lvl1pPr>
          </a:lstStyle>
          <a:p>
            <a:r>
              <a:rPr lang="en-US" smtClean="0"/>
              <a:t>Click to edit Master title style</a:t>
            </a:r>
            <a:endParaRPr lang="en-US"/>
          </a:p>
        </p:txBody>
      </p:sp>
      <p:sp>
        <p:nvSpPr>
          <p:cNvPr id="3" name="Picture Placeholder 2"/>
          <p:cNvSpPr>
            <a:spLocks noGrp="1"/>
          </p:cNvSpPr>
          <p:nvPr>
            <p:ph type="pic" idx="1"/>
          </p:nvPr>
        </p:nvSpPr>
        <p:spPr>
          <a:xfrm>
            <a:off x="8602318" y="2941544"/>
            <a:ext cx="26335383" cy="19750368"/>
          </a:xfrm>
        </p:spPr>
        <p:txBody>
          <a:bodyPr/>
          <a:lstStyle>
            <a:lvl1pPr marL="0" indent="0">
              <a:buNone/>
              <a:defRPr sz="3400"/>
            </a:lvl1pPr>
            <a:lvl2pPr marL="480060" indent="0">
              <a:buNone/>
              <a:defRPr sz="2900"/>
            </a:lvl2pPr>
            <a:lvl3pPr marL="960120" indent="0">
              <a:buNone/>
              <a:defRPr sz="250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pPr lvl="0"/>
            <a:endParaRPr lang="en-US" noProof="0" smtClean="0"/>
          </a:p>
        </p:txBody>
      </p:sp>
      <p:sp>
        <p:nvSpPr>
          <p:cNvPr id="4" name="Text Placeholder 3"/>
          <p:cNvSpPr>
            <a:spLocks noGrp="1"/>
          </p:cNvSpPr>
          <p:nvPr>
            <p:ph type="body" sz="half" idx="2"/>
          </p:nvPr>
        </p:nvSpPr>
        <p:spPr>
          <a:xfrm>
            <a:off x="8602318" y="25762884"/>
            <a:ext cx="26335383" cy="3864348"/>
          </a:xfrm>
        </p:spPr>
        <p:txBody>
          <a:bodyPr/>
          <a:lstStyle>
            <a:lvl1pPr marL="0" indent="0">
              <a:buNone/>
              <a:defRPr sz="1500"/>
            </a:lvl1pPr>
            <a:lvl2pPr marL="480060" indent="0">
              <a:buNone/>
              <a:defRPr sz="1300"/>
            </a:lvl2pPr>
            <a:lvl3pPr marL="960120" indent="0">
              <a:buNone/>
              <a:defRPr sz="1100"/>
            </a:lvl3pPr>
            <a:lvl4pPr marL="1440180" indent="0">
              <a:buNone/>
              <a:defRPr sz="900"/>
            </a:lvl4pPr>
            <a:lvl5pPr marL="1920240" indent="0">
              <a:buNone/>
              <a:defRPr sz="900"/>
            </a:lvl5pPr>
            <a:lvl6pPr marL="2400300" indent="0">
              <a:buNone/>
              <a:defRPr sz="900"/>
            </a:lvl6pPr>
            <a:lvl7pPr marL="2880360" indent="0">
              <a:buNone/>
              <a:defRPr sz="900"/>
            </a:lvl7pPr>
            <a:lvl8pPr marL="3360420" indent="0">
              <a:buNone/>
              <a:defRPr sz="900"/>
            </a:lvl8pPr>
            <a:lvl9pPr marL="3840480" indent="0">
              <a:buNone/>
              <a:defRPr sz="900"/>
            </a:lvl9pPr>
          </a:lstStyle>
          <a:p>
            <a:pPr lvl="0"/>
            <a:r>
              <a:rPr lang="en-US" smtClean="0"/>
              <a:t>Click to edit Master text styles</a:t>
            </a:r>
          </a:p>
        </p:txBody>
      </p:sp>
    </p:spTree>
    <p:extLst>
      <p:ext uri="{BB962C8B-B14F-4D97-AF65-F5344CB8AC3E}">
        <p14:creationId xmlns:p14="http://schemas.microsoft.com/office/powerpoint/2010/main" val="5616551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949575" y="-122238"/>
            <a:ext cx="36072763" cy="548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38875" tIns="219437" rIns="438875" bIns="219437"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735263" y="10226675"/>
            <a:ext cx="39501762" cy="2172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38875" tIns="219437" rIns="438875" bIns="21943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4387850" rtl="0" eaLnBrk="0" fontAlgn="base" hangingPunct="0">
        <a:spcBef>
          <a:spcPct val="0"/>
        </a:spcBef>
        <a:spcAft>
          <a:spcPct val="0"/>
        </a:spcAft>
        <a:defRPr sz="9600">
          <a:solidFill>
            <a:schemeClr val="bg1"/>
          </a:solidFill>
          <a:latin typeface="+mj-lt"/>
          <a:ea typeface="+mj-ea"/>
          <a:cs typeface="+mj-cs"/>
        </a:defRPr>
      </a:lvl1pPr>
      <a:lvl2pPr algn="l" defTabSz="4387850" rtl="0" eaLnBrk="0" fontAlgn="base" hangingPunct="0">
        <a:spcBef>
          <a:spcPct val="0"/>
        </a:spcBef>
        <a:spcAft>
          <a:spcPct val="0"/>
        </a:spcAft>
        <a:defRPr sz="9600">
          <a:solidFill>
            <a:schemeClr val="bg1"/>
          </a:solidFill>
          <a:latin typeface="Times New Roman" pitchFamily="18" charset="0"/>
        </a:defRPr>
      </a:lvl2pPr>
      <a:lvl3pPr algn="l" defTabSz="4387850" rtl="0" eaLnBrk="0" fontAlgn="base" hangingPunct="0">
        <a:spcBef>
          <a:spcPct val="0"/>
        </a:spcBef>
        <a:spcAft>
          <a:spcPct val="0"/>
        </a:spcAft>
        <a:defRPr sz="9600">
          <a:solidFill>
            <a:schemeClr val="bg1"/>
          </a:solidFill>
          <a:latin typeface="Times New Roman" pitchFamily="18" charset="0"/>
        </a:defRPr>
      </a:lvl3pPr>
      <a:lvl4pPr algn="l" defTabSz="4387850" rtl="0" eaLnBrk="0" fontAlgn="base" hangingPunct="0">
        <a:spcBef>
          <a:spcPct val="0"/>
        </a:spcBef>
        <a:spcAft>
          <a:spcPct val="0"/>
        </a:spcAft>
        <a:defRPr sz="9600">
          <a:solidFill>
            <a:schemeClr val="bg1"/>
          </a:solidFill>
          <a:latin typeface="Times New Roman" pitchFamily="18" charset="0"/>
        </a:defRPr>
      </a:lvl4pPr>
      <a:lvl5pPr algn="l" defTabSz="4387850" rtl="0" eaLnBrk="0" fontAlgn="base" hangingPunct="0">
        <a:spcBef>
          <a:spcPct val="0"/>
        </a:spcBef>
        <a:spcAft>
          <a:spcPct val="0"/>
        </a:spcAft>
        <a:defRPr sz="9600">
          <a:solidFill>
            <a:schemeClr val="bg1"/>
          </a:solidFill>
          <a:latin typeface="Times New Roman" pitchFamily="18" charset="0"/>
        </a:defRPr>
      </a:lvl5pPr>
      <a:lvl6pPr marL="480060" algn="l" defTabSz="4388882" rtl="0" fontAlgn="base">
        <a:spcBef>
          <a:spcPct val="0"/>
        </a:spcBef>
        <a:spcAft>
          <a:spcPct val="0"/>
        </a:spcAft>
        <a:defRPr sz="9600">
          <a:solidFill>
            <a:schemeClr val="bg1"/>
          </a:solidFill>
          <a:latin typeface="Times New Roman" pitchFamily="18" charset="0"/>
        </a:defRPr>
      </a:lvl6pPr>
      <a:lvl7pPr marL="960120" algn="l" defTabSz="4388882" rtl="0" fontAlgn="base">
        <a:spcBef>
          <a:spcPct val="0"/>
        </a:spcBef>
        <a:spcAft>
          <a:spcPct val="0"/>
        </a:spcAft>
        <a:defRPr sz="9600">
          <a:solidFill>
            <a:schemeClr val="bg1"/>
          </a:solidFill>
          <a:latin typeface="Times New Roman" pitchFamily="18" charset="0"/>
        </a:defRPr>
      </a:lvl7pPr>
      <a:lvl8pPr marL="1440180" algn="l" defTabSz="4388882" rtl="0" fontAlgn="base">
        <a:spcBef>
          <a:spcPct val="0"/>
        </a:spcBef>
        <a:spcAft>
          <a:spcPct val="0"/>
        </a:spcAft>
        <a:defRPr sz="9600">
          <a:solidFill>
            <a:schemeClr val="bg1"/>
          </a:solidFill>
          <a:latin typeface="Times New Roman" pitchFamily="18" charset="0"/>
        </a:defRPr>
      </a:lvl8pPr>
      <a:lvl9pPr marL="1920240" algn="l" defTabSz="4388882" rtl="0" fontAlgn="base">
        <a:spcBef>
          <a:spcPct val="0"/>
        </a:spcBef>
        <a:spcAft>
          <a:spcPct val="0"/>
        </a:spcAft>
        <a:defRPr sz="9600">
          <a:solidFill>
            <a:schemeClr val="bg1"/>
          </a:solidFill>
          <a:latin typeface="Times New Roman" pitchFamily="18" charset="0"/>
        </a:defRPr>
      </a:lvl9pPr>
    </p:titleStyle>
    <p:bodyStyle>
      <a:lvl1pPr algn="l" defTabSz="4387850" rtl="0" eaLnBrk="0" fontAlgn="base" hangingPunct="0">
        <a:spcBef>
          <a:spcPct val="20000"/>
        </a:spcBef>
        <a:spcAft>
          <a:spcPct val="25000"/>
        </a:spcAft>
        <a:defRPr sz="15400">
          <a:solidFill>
            <a:schemeClr val="tx1"/>
          </a:solidFill>
          <a:latin typeface="+mn-lt"/>
          <a:ea typeface="+mn-ea"/>
          <a:cs typeface="+mn-cs"/>
        </a:defRPr>
      </a:lvl1pPr>
      <a:lvl2pPr marL="1919288" indent="-1371600" algn="l" defTabSz="4387850" rtl="0" eaLnBrk="0" fontAlgn="base" hangingPunct="0">
        <a:spcBef>
          <a:spcPct val="20000"/>
        </a:spcBef>
        <a:spcAft>
          <a:spcPct val="0"/>
        </a:spcAft>
        <a:buClr>
          <a:srgbClr val="CC0000"/>
        </a:buClr>
        <a:buSzPct val="90000"/>
        <a:buFont typeface="Wingdings" charset="2"/>
        <a:buChar char="§"/>
        <a:defRPr sz="11600">
          <a:solidFill>
            <a:schemeClr val="tx1"/>
          </a:solidFill>
          <a:latin typeface="+mn-lt"/>
        </a:defRPr>
      </a:lvl2pPr>
      <a:lvl3pPr marL="3563938" indent="-1095375" algn="l" defTabSz="4387850" rtl="0" eaLnBrk="0" fontAlgn="base" hangingPunct="0">
        <a:spcBef>
          <a:spcPct val="40000"/>
        </a:spcBef>
        <a:spcAft>
          <a:spcPct val="0"/>
        </a:spcAft>
        <a:buChar char="•"/>
        <a:defRPr sz="9600" i="1">
          <a:solidFill>
            <a:schemeClr val="tx1"/>
          </a:solidFill>
          <a:latin typeface="+mn-lt"/>
        </a:defRPr>
      </a:lvl3pPr>
      <a:lvl4pPr marL="6040438" indent="-1095375" algn="l" defTabSz="4387850" rtl="0" eaLnBrk="0" fontAlgn="base" hangingPunct="0">
        <a:spcBef>
          <a:spcPct val="40000"/>
        </a:spcBef>
        <a:spcAft>
          <a:spcPct val="0"/>
        </a:spcAft>
        <a:buChar char="–"/>
        <a:defRPr sz="8600">
          <a:solidFill>
            <a:schemeClr val="tx1"/>
          </a:solidFill>
          <a:latin typeface="+mn-lt"/>
        </a:defRPr>
      </a:lvl4pPr>
      <a:lvl5pPr marL="6826250" algn="l" defTabSz="4387850" rtl="0" eaLnBrk="0" fontAlgn="base" hangingPunct="0">
        <a:spcBef>
          <a:spcPct val="20000"/>
        </a:spcBef>
        <a:spcAft>
          <a:spcPct val="0"/>
        </a:spcAft>
        <a:defRPr sz="8600">
          <a:solidFill>
            <a:schemeClr val="tx1"/>
          </a:solidFill>
          <a:latin typeface="+mn-lt"/>
        </a:defRPr>
      </a:lvl5pPr>
      <a:lvl6pPr marL="7307580" algn="l" defTabSz="4388882" rtl="0" fontAlgn="base">
        <a:spcBef>
          <a:spcPct val="20000"/>
        </a:spcBef>
        <a:spcAft>
          <a:spcPct val="0"/>
        </a:spcAft>
        <a:defRPr sz="8600">
          <a:solidFill>
            <a:schemeClr val="tx1"/>
          </a:solidFill>
          <a:latin typeface="+mn-lt"/>
        </a:defRPr>
      </a:lvl6pPr>
      <a:lvl7pPr marL="7787640" algn="l" defTabSz="4388882" rtl="0" fontAlgn="base">
        <a:spcBef>
          <a:spcPct val="20000"/>
        </a:spcBef>
        <a:spcAft>
          <a:spcPct val="0"/>
        </a:spcAft>
        <a:defRPr sz="8600">
          <a:solidFill>
            <a:schemeClr val="tx1"/>
          </a:solidFill>
          <a:latin typeface="+mn-lt"/>
        </a:defRPr>
      </a:lvl7pPr>
      <a:lvl8pPr marL="8267700" algn="l" defTabSz="4388882" rtl="0" fontAlgn="base">
        <a:spcBef>
          <a:spcPct val="20000"/>
        </a:spcBef>
        <a:spcAft>
          <a:spcPct val="0"/>
        </a:spcAft>
        <a:defRPr sz="8600">
          <a:solidFill>
            <a:schemeClr val="tx1"/>
          </a:solidFill>
          <a:latin typeface="+mn-lt"/>
        </a:defRPr>
      </a:lvl8pPr>
      <a:lvl9pPr marL="8747760" algn="l" defTabSz="4388882" rtl="0" fontAlgn="base">
        <a:spcBef>
          <a:spcPct val="20000"/>
        </a:spcBef>
        <a:spcAft>
          <a:spcPct val="0"/>
        </a:spcAft>
        <a:defRPr sz="8600">
          <a:solidFill>
            <a:schemeClr val="tx1"/>
          </a:solidFill>
          <a:latin typeface="+mn-lt"/>
        </a:defRPr>
      </a:lvl9pPr>
    </p:bodyStyle>
    <p:otherStyle>
      <a:defPPr>
        <a:defRPr lang="en-US"/>
      </a:defPPr>
      <a:lvl1pPr marL="0" algn="l" defTabSz="960120" rtl="0" eaLnBrk="1" latinLnBrk="0" hangingPunct="1">
        <a:defRPr sz="1900" kern="1200">
          <a:solidFill>
            <a:schemeClr val="tx1"/>
          </a:solidFill>
          <a:latin typeface="+mn-lt"/>
          <a:ea typeface="+mn-ea"/>
          <a:cs typeface="+mn-cs"/>
        </a:defRPr>
      </a:lvl1pPr>
      <a:lvl2pPr marL="480060" algn="l" defTabSz="960120" rtl="0" eaLnBrk="1" latinLnBrk="0" hangingPunct="1">
        <a:defRPr sz="1900" kern="1200">
          <a:solidFill>
            <a:schemeClr val="tx1"/>
          </a:solidFill>
          <a:latin typeface="+mn-lt"/>
          <a:ea typeface="+mn-ea"/>
          <a:cs typeface="+mn-cs"/>
        </a:defRPr>
      </a:lvl2pPr>
      <a:lvl3pPr marL="960120" algn="l" defTabSz="960120" rtl="0" eaLnBrk="1" latinLnBrk="0" hangingPunct="1">
        <a:defRPr sz="1900" kern="1200">
          <a:solidFill>
            <a:schemeClr val="tx1"/>
          </a:solidFill>
          <a:latin typeface="+mn-lt"/>
          <a:ea typeface="+mn-ea"/>
          <a:cs typeface="+mn-cs"/>
        </a:defRPr>
      </a:lvl3pPr>
      <a:lvl4pPr marL="1440180" algn="l" defTabSz="960120" rtl="0" eaLnBrk="1" latinLnBrk="0" hangingPunct="1">
        <a:defRPr sz="1900" kern="1200">
          <a:solidFill>
            <a:schemeClr val="tx1"/>
          </a:solidFill>
          <a:latin typeface="+mn-lt"/>
          <a:ea typeface="+mn-ea"/>
          <a:cs typeface="+mn-cs"/>
        </a:defRPr>
      </a:lvl4pPr>
      <a:lvl5pPr marL="1920240" algn="l" defTabSz="960120" rtl="0" eaLnBrk="1" latinLnBrk="0" hangingPunct="1">
        <a:defRPr sz="1900" kern="1200">
          <a:solidFill>
            <a:schemeClr val="tx1"/>
          </a:solidFill>
          <a:latin typeface="+mn-lt"/>
          <a:ea typeface="+mn-ea"/>
          <a:cs typeface="+mn-cs"/>
        </a:defRPr>
      </a:lvl5pPr>
      <a:lvl6pPr marL="2400300" algn="l" defTabSz="960120" rtl="0" eaLnBrk="1" latinLnBrk="0" hangingPunct="1">
        <a:defRPr sz="1900" kern="1200">
          <a:solidFill>
            <a:schemeClr val="tx1"/>
          </a:solidFill>
          <a:latin typeface="+mn-lt"/>
          <a:ea typeface="+mn-ea"/>
          <a:cs typeface="+mn-cs"/>
        </a:defRPr>
      </a:lvl6pPr>
      <a:lvl7pPr marL="2880360" algn="l" defTabSz="960120" rtl="0" eaLnBrk="1" latinLnBrk="0" hangingPunct="1">
        <a:defRPr sz="1900" kern="1200">
          <a:solidFill>
            <a:schemeClr val="tx1"/>
          </a:solidFill>
          <a:latin typeface="+mn-lt"/>
          <a:ea typeface="+mn-ea"/>
          <a:cs typeface="+mn-cs"/>
        </a:defRPr>
      </a:lvl7pPr>
      <a:lvl8pPr marL="3360420" algn="l" defTabSz="960120" rtl="0" eaLnBrk="1" latinLnBrk="0" hangingPunct="1">
        <a:defRPr sz="1900" kern="1200">
          <a:solidFill>
            <a:schemeClr val="tx1"/>
          </a:solidFill>
          <a:latin typeface="+mn-lt"/>
          <a:ea typeface="+mn-ea"/>
          <a:cs typeface="+mn-cs"/>
        </a:defRPr>
      </a:lvl8pPr>
      <a:lvl9pPr marL="3840480" algn="l" defTabSz="96012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2"/>
          <p:cNvSpPr txBox="1">
            <a:spLocks noChangeArrowheads="1"/>
          </p:cNvSpPr>
          <p:nvPr/>
        </p:nvSpPr>
        <p:spPr bwMode="auto">
          <a:xfrm>
            <a:off x="1042988" y="228600"/>
            <a:ext cx="41852850" cy="5140325"/>
          </a:xfrm>
          <a:prstGeom prst="rect">
            <a:avLst/>
          </a:prstGeom>
          <a:solidFill>
            <a:schemeClr val="tx1"/>
          </a:solidFill>
          <a:ln>
            <a:noFill/>
          </a:ln>
          <a:effectLst/>
        </p:spPr>
        <p:txBody>
          <a:bodyPr lIns="438875" tIns="219437" rIns="438875" bIns="219437" anchor="ctr"/>
          <a:lstStyle>
            <a:lvl1pPr algn="l" defTabSz="4387850" rtl="0" eaLnBrk="0" fontAlgn="base" hangingPunct="0">
              <a:spcBef>
                <a:spcPct val="0"/>
              </a:spcBef>
              <a:spcAft>
                <a:spcPct val="0"/>
              </a:spcAft>
              <a:defRPr sz="9600">
                <a:solidFill>
                  <a:schemeClr val="bg1"/>
                </a:solidFill>
                <a:latin typeface="+mj-lt"/>
                <a:ea typeface="+mj-ea"/>
                <a:cs typeface="+mj-cs"/>
              </a:defRPr>
            </a:lvl1pPr>
            <a:lvl2pPr algn="l" defTabSz="4387850" rtl="0" eaLnBrk="0" fontAlgn="base" hangingPunct="0">
              <a:spcBef>
                <a:spcPct val="0"/>
              </a:spcBef>
              <a:spcAft>
                <a:spcPct val="0"/>
              </a:spcAft>
              <a:defRPr sz="9600">
                <a:solidFill>
                  <a:schemeClr val="bg1"/>
                </a:solidFill>
                <a:latin typeface="Times New Roman" pitchFamily="18" charset="0"/>
              </a:defRPr>
            </a:lvl2pPr>
            <a:lvl3pPr algn="l" defTabSz="4387850" rtl="0" eaLnBrk="0" fontAlgn="base" hangingPunct="0">
              <a:spcBef>
                <a:spcPct val="0"/>
              </a:spcBef>
              <a:spcAft>
                <a:spcPct val="0"/>
              </a:spcAft>
              <a:defRPr sz="9600">
                <a:solidFill>
                  <a:schemeClr val="bg1"/>
                </a:solidFill>
                <a:latin typeface="Times New Roman" pitchFamily="18" charset="0"/>
              </a:defRPr>
            </a:lvl3pPr>
            <a:lvl4pPr algn="l" defTabSz="4387850" rtl="0" eaLnBrk="0" fontAlgn="base" hangingPunct="0">
              <a:spcBef>
                <a:spcPct val="0"/>
              </a:spcBef>
              <a:spcAft>
                <a:spcPct val="0"/>
              </a:spcAft>
              <a:defRPr sz="9600">
                <a:solidFill>
                  <a:schemeClr val="bg1"/>
                </a:solidFill>
                <a:latin typeface="Times New Roman" pitchFamily="18" charset="0"/>
              </a:defRPr>
            </a:lvl4pPr>
            <a:lvl5pPr algn="l" defTabSz="4387850" rtl="0" eaLnBrk="0" fontAlgn="base" hangingPunct="0">
              <a:spcBef>
                <a:spcPct val="0"/>
              </a:spcBef>
              <a:spcAft>
                <a:spcPct val="0"/>
              </a:spcAft>
              <a:defRPr sz="9600">
                <a:solidFill>
                  <a:schemeClr val="bg1"/>
                </a:solidFill>
                <a:latin typeface="Times New Roman" pitchFamily="18" charset="0"/>
              </a:defRPr>
            </a:lvl5pPr>
            <a:lvl6pPr marL="480060" algn="l" defTabSz="4388882" rtl="0" fontAlgn="base">
              <a:spcBef>
                <a:spcPct val="0"/>
              </a:spcBef>
              <a:spcAft>
                <a:spcPct val="0"/>
              </a:spcAft>
              <a:defRPr sz="9600">
                <a:solidFill>
                  <a:schemeClr val="bg1"/>
                </a:solidFill>
                <a:latin typeface="Times New Roman" pitchFamily="18" charset="0"/>
              </a:defRPr>
            </a:lvl6pPr>
            <a:lvl7pPr marL="960120" algn="l" defTabSz="4388882" rtl="0" fontAlgn="base">
              <a:spcBef>
                <a:spcPct val="0"/>
              </a:spcBef>
              <a:spcAft>
                <a:spcPct val="0"/>
              </a:spcAft>
              <a:defRPr sz="9600">
                <a:solidFill>
                  <a:schemeClr val="bg1"/>
                </a:solidFill>
                <a:latin typeface="Times New Roman" pitchFamily="18" charset="0"/>
              </a:defRPr>
            </a:lvl7pPr>
            <a:lvl8pPr marL="1440180" algn="l" defTabSz="4388882" rtl="0" fontAlgn="base">
              <a:spcBef>
                <a:spcPct val="0"/>
              </a:spcBef>
              <a:spcAft>
                <a:spcPct val="0"/>
              </a:spcAft>
              <a:defRPr sz="9600">
                <a:solidFill>
                  <a:schemeClr val="bg1"/>
                </a:solidFill>
                <a:latin typeface="Times New Roman" pitchFamily="18" charset="0"/>
              </a:defRPr>
            </a:lvl8pPr>
            <a:lvl9pPr marL="1920240" algn="l" defTabSz="4388882" rtl="0" fontAlgn="base">
              <a:spcBef>
                <a:spcPct val="0"/>
              </a:spcBef>
              <a:spcAft>
                <a:spcPct val="0"/>
              </a:spcAft>
              <a:defRPr sz="9600">
                <a:solidFill>
                  <a:schemeClr val="bg1"/>
                </a:solidFill>
                <a:latin typeface="Times New Roman" pitchFamily="18" charset="0"/>
              </a:defRPr>
            </a:lvl9pPr>
          </a:lstStyle>
          <a:p>
            <a:pPr eaLnBrk="1" hangingPunct="1">
              <a:defRPr/>
            </a:pPr>
            <a:endParaRPr lang="en-US" kern="0" dirty="0" err="1" smtClean="0">
              <a:solidFill>
                <a:schemeClr val="tx1"/>
              </a:solidFill>
            </a:endParaRPr>
          </a:p>
        </p:txBody>
      </p:sp>
      <p:sp>
        <p:nvSpPr>
          <p:cNvPr id="3074" name="Rectangle 79"/>
          <p:cNvSpPr>
            <a:spLocks noChangeArrowheads="1"/>
          </p:cNvSpPr>
          <p:nvPr/>
        </p:nvSpPr>
        <p:spPr bwMode="auto">
          <a:xfrm>
            <a:off x="0" y="-1588"/>
            <a:ext cx="43891200" cy="5486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60858" tIns="230429" rIns="460858" bIns="230429" anchor="ctr"/>
          <a:lstStyle>
            <a:lvl1pPr>
              <a:spcBef>
                <a:spcPct val="20000"/>
              </a:spcBef>
              <a:spcAft>
                <a:spcPct val="25000"/>
              </a:spcAft>
              <a:defRPr sz="15400">
                <a:solidFill>
                  <a:schemeClr val="tx1"/>
                </a:solidFill>
                <a:latin typeface="Times New Roman" charset="0"/>
              </a:defRPr>
            </a:lvl1pPr>
            <a:lvl2pPr marL="742950" indent="-285750">
              <a:spcBef>
                <a:spcPct val="20000"/>
              </a:spcBef>
              <a:buClr>
                <a:srgbClr val="CC0000"/>
              </a:buClr>
              <a:buSzPct val="90000"/>
              <a:buFont typeface="Wingdings" charset="2"/>
              <a:buChar char="§"/>
              <a:defRPr sz="11600">
                <a:solidFill>
                  <a:schemeClr val="tx1"/>
                </a:solidFill>
                <a:latin typeface="Times New Roman" charset="0"/>
              </a:defRPr>
            </a:lvl2pPr>
            <a:lvl3pPr marL="1143000" indent="-228600">
              <a:spcBef>
                <a:spcPct val="40000"/>
              </a:spcBef>
              <a:buChar char="•"/>
              <a:defRPr sz="9600" i="1">
                <a:solidFill>
                  <a:schemeClr val="tx1"/>
                </a:solidFill>
                <a:latin typeface="Times New Roman" charset="0"/>
              </a:defRPr>
            </a:lvl3pPr>
            <a:lvl4pPr marL="1600200" indent="-228600">
              <a:spcBef>
                <a:spcPct val="40000"/>
              </a:spcBef>
              <a:buChar char="–"/>
              <a:defRPr sz="8600">
                <a:solidFill>
                  <a:schemeClr val="tx1"/>
                </a:solidFill>
                <a:latin typeface="Times New Roman" charset="0"/>
              </a:defRPr>
            </a:lvl4pPr>
            <a:lvl5pPr marL="2057400" indent="-228600">
              <a:spcBef>
                <a:spcPct val="20000"/>
              </a:spcBef>
              <a:defRPr sz="8600">
                <a:solidFill>
                  <a:schemeClr val="tx1"/>
                </a:solidFill>
                <a:latin typeface="Times New Roman" charset="0"/>
              </a:defRPr>
            </a:lvl5pPr>
            <a:lvl6pPr marL="2514600" indent="-228600" eaLnBrk="0" fontAlgn="base" hangingPunct="0">
              <a:spcBef>
                <a:spcPct val="20000"/>
              </a:spcBef>
              <a:spcAft>
                <a:spcPct val="0"/>
              </a:spcAft>
              <a:defRPr sz="8600">
                <a:solidFill>
                  <a:schemeClr val="tx1"/>
                </a:solidFill>
                <a:latin typeface="Times New Roman" charset="0"/>
              </a:defRPr>
            </a:lvl6pPr>
            <a:lvl7pPr marL="2971800" indent="-228600" eaLnBrk="0" fontAlgn="base" hangingPunct="0">
              <a:spcBef>
                <a:spcPct val="20000"/>
              </a:spcBef>
              <a:spcAft>
                <a:spcPct val="0"/>
              </a:spcAft>
              <a:defRPr sz="8600">
                <a:solidFill>
                  <a:schemeClr val="tx1"/>
                </a:solidFill>
                <a:latin typeface="Times New Roman" charset="0"/>
              </a:defRPr>
            </a:lvl7pPr>
            <a:lvl8pPr marL="3429000" indent="-228600" eaLnBrk="0" fontAlgn="base" hangingPunct="0">
              <a:spcBef>
                <a:spcPct val="20000"/>
              </a:spcBef>
              <a:spcAft>
                <a:spcPct val="0"/>
              </a:spcAft>
              <a:defRPr sz="8600">
                <a:solidFill>
                  <a:schemeClr val="tx1"/>
                </a:solidFill>
                <a:latin typeface="Times New Roman" charset="0"/>
              </a:defRPr>
            </a:lvl8pPr>
            <a:lvl9pPr marL="3886200" indent="-228600" eaLnBrk="0" fontAlgn="base" hangingPunct="0">
              <a:spcBef>
                <a:spcPct val="20000"/>
              </a:spcBef>
              <a:spcAft>
                <a:spcPct val="0"/>
              </a:spcAft>
              <a:defRPr sz="8600">
                <a:solidFill>
                  <a:schemeClr val="tx1"/>
                </a:solidFill>
                <a:latin typeface="Times New Roman" charset="0"/>
              </a:defRPr>
            </a:lvl9pPr>
          </a:lstStyle>
          <a:p>
            <a:pPr eaLnBrk="1" hangingPunct="1">
              <a:spcBef>
                <a:spcPct val="0"/>
              </a:spcBef>
              <a:spcAft>
                <a:spcPct val="0"/>
              </a:spcAft>
            </a:pPr>
            <a:endParaRPr lang="en-US" altLang="en-US" sz="8600">
              <a:latin typeface="Arial" charset="0"/>
            </a:endParaRPr>
          </a:p>
        </p:txBody>
      </p:sp>
      <p:sp>
        <p:nvSpPr>
          <p:cNvPr id="3075" name="Rectangle 2"/>
          <p:cNvSpPr>
            <a:spLocks noGrp="1" noChangeArrowheads="1"/>
          </p:cNvSpPr>
          <p:nvPr>
            <p:ph type="title"/>
          </p:nvPr>
        </p:nvSpPr>
        <p:spPr>
          <a:xfrm>
            <a:off x="6658708" y="522227"/>
            <a:ext cx="32449477" cy="4578350"/>
          </a:xfrm>
        </p:spPr>
        <p:txBody>
          <a:bodyPr/>
          <a:lstStyle/>
          <a:p>
            <a:pPr algn="ctr" eaLnBrk="1" hangingPunct="1">
              <a:spcBef>
                <a:spcPts val="600"/>
              </a:spcBef>
              <a:spcAft>
                <a:spcPts val="1200"/>
              </a:spcAft>
              <a:defRPr/>
            </a:pPr>
            <a:r>
              <a:rPr lang="en-US" altLang="en-US" sz="6600" dirty="0"/>
              <a:t>Virtual Water Management Model</a:t>
            </a:r>
            <a:r>
              <a:rPr lang="en-US" sz="6600" dirty="0" smtClean="0"/>
              <a:t> (VWMM): Monitoring and analyzing Southern High Plains water in Virtual Reality environment</a:t>
            </a:r>
            <a:r>
              <a:rPr lang="en-US" altLang="en-US" b="1" dirty="0"/>
              <a:t/>
            </a:r>
            <a:br>
              <a:rPr lang="en-US" altLang="en-US" b="1" dirty="0"/>
            </a:br>
            <a:r>
              <a:rPr lang="en-US" sz="3600" b="1" i="1" dirty="0" smtClean="0">
                <a:solidFill>
                  <a:srgbClr val="C00000"/>
                </a:solidFill>
              </a:rPr>
              <a:t>Vinh Nguyen, </a:t>
            </a:r>
            <a:r>
              <a:rPr lang="en-US" sz="3600" b="1" i="1" dirty="0">
                <a:solidFill>
                  <a:srgbClr val="C00000"/>
                </a:solidFill>
              </a:rPr>
              <a:t>Long </a:t>
            </a:r>
            <a:r>
              <a:rPr lang="en-US" sz="3600" b="1" i="1" dirty="0" smtClean="0">
                <a:solidFill>
                  <a:srgbClr val="C00000"/>
                </a:solidFill>
              </a:rPr>
              <a:t>Nguyen, </a:t>
            </a:r>
            <a:r>
              <a:rPr lang="en-US" sz="3600" b="1" i="1" dirty="0">
                <a:solidFill>
                  <a:srgbClr val="C00000"/>
                </a:solidFill>
              </a:rPr>
              <a:t>Tommy </a:t>
            </a:r>
            <a:r>
              <a:rPr lang="en-US" sz="3600" b="1" i="1" dirty="0" smtClean="0">
                <a:solidFill>
                  <a:srgbClr val="C00000"/>
                </a:solidFill>
              </a:rPr>
              <a:t>Dang, </a:t>
            </a:r>
            <a:r>
              <a:rPr lang="en-US" sz="3600" b="1" i="1" dirty="0" err="1">
                <a:solidFill>
                  <a:srgbClr val="C00000"/>
                </a:solidFill>
              </a:rPr>
              <a:t>Abdullahn</a:t>
            </a:r>
            <a:r>
              <a:rPr lang="en-US" sz="3600" b="1" i="1" dirty="0">
                <a:solidFill>
                  <a:srgbClr val="C00000"/>
                </a:solidFill>
              </a:rPr>
              <a:t> Karim, and </a:t>
            </a:r>
            <a:r>
              <a:rPr lang="en-US" sz="3600" b="1" i="1" dirty="0" err="1">
                <a:solidFill>
                  <a:srgbClr val="C00000"/>
                </a:solidFill>
              </a:rPr>
              <a:t>Venki</a:t>
            </a:r>
            <a:r>
              <a:rPr lang="en-US" sz="3600" b="1" i="1" dirty="0">
                <a:solidFill>
                  <a:srgbClr val="C00000"/>
                </a:solidFill>
              </a:rPr>
              <a:t> </a:t>
            </a:r>
            <a:r>
              <a:rPr lang="en-US" sz="3600" b="1" i="1" dirty="0" err="1">
                <a:solidFill>
                  <a:srgbClr val="C00000"/>
                </a:solidFill>
              </a:rPr>
              <a:t>Uddameri</a:t>
            </a:r>
            <a:r>
              <a:rPr lang="en-US" sz="3600" dirty="0">
                <a:solidFill>
                  <a:srgbClr val="C00000"/>
                </a:solidFill>
              </a:rPr>
              <a:t/>
            </a:r>
            <a:br>
              <a:rPr lang="en-US" sz="3600" dirty="0">
                <a:solidFill>
                  <a:srgbClr val="C00000"/>
                </a:solidFill>
              </a:rPr>
            </a:br>
            <a:r>
              <a:rPr lang="en-US" sz="3600" i="1" dirty="0">
                <a:solidFill>
                  <a:srgbClr val="C00000"/>
                </a:solidFill>
              </a:rPr>
              <a:t>Computer Science and Civil, Environmental, and Construction Department, Texas Tech University, Texas, USA</a:t>
            </a:r>
            <a:endParaRPr lang="en-US" altLang="en-US" sz="3600" i="1" dirty="0">
              <a:solidFill>
                <a:srgbClr val="C00000"/>
              </a:solidFill>
            </a:endParaRPr>
          </a:p>
        </p:txBody>
      </p:sp>
      <p:sp>
        <p:nvSpPr>
          <p:cNvPr id="3076" name="Rectangle 37"/>
          <p:cNvSpPr>
            <a:spLocks noGrp="1" noChangeArrowheads="1"/>
          </p:cNvSpPr>
          <p:nvPr>
            <p:ph type="body" idx="1"/>
          </p:nvPr>
        </p:nvSpPr>
        <p:spPr>
          <a:xfrm>
            <a:off x="1042988" y="6616699"/>
            <a:ext cx="10737850" cy="12187115"/>
          </a:xfrm>
          <a:ln w="12700">
            <a:solidFill>
              <a:srgbClr val="CC0000"/>
            </a:solidFill>
            <a:miter lim="800000"/>
            <a:headEnd/>
            <a:tailEnd/>
          </a:ln>
        </p:spPr>
        <p:txBody>
          <a:bodyPr/>
          <a:lstStyle/>
          <a:p>
            <a:pPr algn="just" eaLnBrk="1" hangingPunct="1">
              <a:defRPr/>
            </a:pPr>
            <a:r>
              <a:rPr lang="en-US" altLang="en-US" sz="3600" b="1" u="sng" dirty="0" smtClean="0"/>
              <a:t>Abstract</a:t>
            </a:r>
          </a:p>
          <a:p>
            <a:pPr algn="just" eaLnBrk="1" hangingPunct="1">
              <a:defRPr/>
            </a:pPr>
            <a:r>
              <a:rPr lang="en-US" altLang="en-US" sz="3200" dirty="0"/>
              <a:t>W</a:t>
            </a:r>
            <a:r>
              <a:rPr lang="en-US" altLang="en-US" sz="3200" dirty="0" smtClean="0"/>
              <a:t>e </a:t>
            </a:r>
            <a:r>
              <a:rPr lang="en-US" altLang="en-US" sz="3200" dirty="0"/>
              <a:t>introduce Virtual </a:t>
            </a:r>
            <a:r>
              <a:rPr lang="en-US" altLang="en-US" sz="3200" dirty="0" smtClean="0"/>
              <a:t>Water Management Model (VWMM), a virtual reality model for </a:t>
            </a:r>
            <a:r>
              <a:rPr lang="en-US" altLang="en-US" sz="3200" dirty="0"/>
              <a:t>visualizing and monitoring Southern High Plains Aquifer of Texas. </a:t>
            </a:r>
            <a:r>
              <a:rPr lang="en-US" altLang="en-US" sz="3200" dirty="0" smtClean="0"/>
              <a:t>The water systems are </a:t>
            </a:r>
            <a:r>
              <a:rPr lang="en-US" altLang="en-US" sz="3200" dirty="0"/>
              <a:t>monitored by sensors integrated on wells distributed on a vast geographic area. Our </a:t>
            </a:r>
            <a:r>
              <a:rPr lang="en-US" altLang="en-US" sz="3200" dirty="0" smtClean="0"/>
              <a:t>web-based application captures data collected by integrated well sensors. This data can be transcribed into the virtual environment by using </a:t>
            </a:r>
            <a:r>
              <a:rPr lang="en-US" altLang="en-US" sz="3200" dirty="0" err="1" smtClean="0"/>
              <a:t>three.js</a:t>
            </a:r>
            <a:r>
              <a:rPr lang="en-US" altLang="en-US" sz="3200" dirty="0" smtClean="0"/>
              <a:t>. Google cardboard is used to help users interact with water system. Our </a:t>
            </a:r>
            <a:r>
              <a:rPr lang="en-US" altLang="en-US" sz="3200" dirty="0"/>
              <a:t>VWMM </a:t>
            </a:r>
            <a:r>
              <a:rPr lang="en-US" altLang="en-US" sz="3200" dirty="0" smtClean="0"/>
              <a:t>aims to allow users/policy makers exploring the complicated dynamic structure of underground water and performing their own analysis, such as making periodic rainfall or conditional usage of water on sunny days, chart out how temperatures (climate change), and land affect stream water quality. </a:t>
            </a:r>
          </a:p>
          <a:p>
            <a:pPr algn="just" eaLnBrk="1" hangingPunct="1">
              <a:defRPr/>
            </a:pPr>
            <a:r>
              <a:rPr lang="en-US" altLang="en-US" sz="3200" dirty="0" smtClean="0"/>
              <a:t>Water has a strong connection with agriculture </a:t>
            </a:r>
            <a:r>
              <a:rPr lang="en-US" altLang="en-US" sz="3200" dirty="0"/>
              <a:t>and </a:t>
            </a:r>
            <a:r>
              <a:rPr lang="en-US" altLang="en-US" sz="3200" dirty="0" smtClean="0"/>
              <a:t>energy which has been stressing due to the increasing </a:t>
            </a:r>
            <a:r>
              <a:rPr lang="en-US" altLang="en-US" sz="3200" dirty="0"/>
              <a:t>regional and social pressures and governance issues as result of land use change, climate variability, and heterogeneous resource </a:t>
            </a:r>
            <a:r>
              <a:rPr lang="en-US" altLang="en-US" sz="3200" dirty="0" smtClean="0"/>
              <a:t>distribution. Our VWMM targets the interdependencies of this nexus. All wells, </a:t>
            </a:r>
            <a:r>
              <a:rPr lang="en-US" altLang="en-US" sz="3200" dirty="0"/>
              <a:t>factories, energy towers, and </a:t>
            </a:r>
            <a:r>
              <a:rPr lang="en-US" altLang="en-US" sz="3200" dirty="0" smtClean="0"/>
              <a:t>windmills are interconnected in a smart networks based on their sensing (real-time) information.</a:t>
            </a:r>
            <a:endParaRPr lang="en-US" altLang="en-US" sz="3200" dirty="0"/>
          </a:p>
        </p:txBody>
      </p:sp>
      <p:sp>
        <p:nvSpPr>
          <p:cNvPr id="3077" name="Rectangle 40"/>
          <p:cNvSpPr>
            <a:spLocks noChangeArrowheads="1"/>
          </p:cNvSpPr>
          <p:nvPr/>
        </p:nvSpPr>
        <p:spPr bwMode="auto">
          <a:xfrm>
            <a:off x="12136437" y="6693297"/>
            <a:ext cx="19451638" cy="11854454"/>
          </a:xfrm>
          <a:prstGeom prst="rect">
            <a:avLst/>
          </a:prstGeom>
          <a:noFill/>
          <a:ln w="127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8875" tIns="219437" rIns="438875" bIns="219437"/>
          <a:lstStyle>
            <a:lvl1pPr defTabSz="4179888">
              <a:spcBef>
                <a:spcPct val="20000"/>
              </a:spcBef>
              <a:spcAft>
                <a:spcPct val="25000"/>
              </a:spcAft>
              <a:defRPr sz="15400">
                <a:solidFill>
                  <a:schemeClr val="tx1"/>
                </a:solidFill>
                <a:latin typeface="Times New Roman" charset="0"/>
              </a:defRPr>
            </a:lvl1pPr>
            <a:lvl2pPr marL="1828800" indent="-1306513" defTabSz="4179888">
              <a:spcBef>
                <a:spcPct val="20000"/>
              </a:spcBef>
              <a:buClr>
                <a:srgbClr val="CC0000"/>
              </a:buClr>
              <a:buSzPct val="90000"/>
              <a:buFont typeface="Wingdings" charset="2"/>
              <a:buChar char="§"/>
              <a:defRPr sz="11600">
                <a:solidFill>
                  <a:schemeClr val="tx1"/>
                </a:solidFill>
                <a:latin typeface="Times New Roman" charset="0"/>
              </a:defRPr>
            </a:lvl2pPr>
            <a:lvl3pPr marL="3395663" indent="-1044575" defTabSz="4179888">
              <a:spcBef>
                <a:spcPct val="40000"/>
              </a:spcBef>
              <a:buChar char="•"/>
              <a:defRPr sz="9600" i="1">
                <a:solidFill>
                  <a:schemeClr val="tx1"/>
                </a:solidFill>
                <a:latin typeface="Times New Roman" charset="0"/>
              </a:defRPr>
            </a:lvl3pPr>
            <a:lvl4pPr marL="5753100" indent="-1044575" defTabSz="4179888">
              <a:spcBef>
                <a:spcPct val="40000"/>
              </a:spcBef>
              <a:buChar char="–"/>
              <a:defRPr sz="8600">
                <a:solidFill>
                  <a:schemeClr val="tx1"/>
                </a:solidFill>
                <a:latin typeface="Times New Roman" charset="0"/>
              </a:defRPr>
            </a:lvl4pPr>
            <a:lvl5pPr marL="2057400" indent="-228600" defTabSz="4179888">
              <a:spcBef>
                <a:spcPct val="20000"/>
              </a:spcBef>
              <a:defRPr sz="8600">
                <a:solidFill>
                  <a:schemeClr val="tx1"/>
                </a:solidFill>
                <a:latin typeface="Times New Roman" charset="0"/>
              </a:defRPr>
            </a:lvl5pPr>
            <a:lvl6pPr marL="2514600" indent="-228600" defTabSz="4179888" eaLnBrk="0" fontAlgn="base" hangingPunct="0">
              <a:spcBef>
                <a:spcPct val="20000"/>
              </a:spcBef>
              <a:spcAft>
                <a:spcPct val="0"/>
              </a:spcAft>
              <a:defRPr sz="8600">
                <a:solidFill>
                  <a:schemeClr val="tx1"/>
                </a:solidFill>
                <a:latin typeface="Times New Roman" charset="0"/>
              </a:defRPr>
            </a:lvl6pPr>
            <a:lvl7pPr marL="2971800" indent="-228600" defTabSz="4179888" eaLnBrk="0" fontAlgn="base" hangingPunct="0">
              <a:spcBef>
                <a:spcPct val="20000"/>
              </a:spcBef>
              <a:spcAft>
                <a:spcPct val="0"/>
              </a:spcAft>
              <a:defRPr sz="8600">
                <a:solidFill>
                  <a:schemeClr val="tx1"/>
                </a:solidFill>
                <a:latin typeface="Times New Roman" charset="0"/>
              </a:defRPr>
            </a:lvl7pPr>
            <a:lvl8pPr marL="3429000" indent="-228600" defTabSz="4179888" eaLnBrk="0" fontAlgn="base" hangingPunct="0">
              <a:spcBef>
                <a:spcPct val="20000"/>
              </a:spcBef>
              <a:spcAft>
                <a:spcPct val="0"/>
              </a:spcAft>
              <a:defRPr sz="8600">
                <a:solidFill>
                  <a:schemeClr val="tx1"/>
                </a:solidFill>
                <a:latin typeface="Times New Roman" charset="0"/>
              </a:defRPr>
            </a:lvl8pPr>
            <a:lvl9pPr marL="3886200" indent="-228600" defTabSz="4179888" eaLnBrk="0" fontAlgn="base" hangingPunct="0">
              <a:spcBef>
                <a:spcPct val="20000"/>
              </a:spcBef>
              <a:spcAft>
                <a:spcPct val="0"/>
              </a:spcAft>
              <a:defRPr sz="8600">
                <a:solidFill>
                  <a:schemeClr val="tx1"/>
                </a:solidFill>
                <a:latin typeface="Times New Roman" charset="0"/>
              </a:defRPr>
            </a:lvl9pPr>
          </a:lstStyle>
          <a:p>
            <a:pPr eaLnBrk="1" hangingPunct="1">
              <a:defRPr/>
            </a:pPr>
            <a:r>
              <a:rPr lang="en-US" altLang="en-US" sz="3600" b="1" u="sng" dirty="0" smtClean="0"/>
              <a:t>Introduction</a:t>
            </a:r>
          </a:p>
          <a:p>
            <a:pPr algn="just" eaLnBrk="1" hangingPunct="1">
              <a:defRPr/>
            </a:pPr>
            <a:r>
              <a:rPr lang="en-US" altLang="en-US" sz="3200" dirty="0"/>
              <a:t>Water is the basic element that human relies on for all living </a:t>
            </a:r>
            <a:r>
              <a:rPr lang="en-US" altLang="en-US" sz="3200" dirty="0" smtClean="0"/>
              <a:t>and manufacturing </a:t>
            </a:r>
            <a:r>
              <a:rPr lang="en-US" altLang="en-US" sz="3200" dirty="0"/>
              <a:t>activities. According to the National Ground </a:t>
            </a:r>
            <a:r>
              <a:rPr lang="en-US" altLang="en-US" sz="3200" dirty="0" smtClean="0"/>
              <a:t>Water Association </a:t>
            </a:r>
            <a:r>
              <a:rPr lang="en-US" altLang="en-US" sz="3200" dirty="0"/>
              <a:t>report in </a:t>
            </a:r>
            <a:r>
              <a:rPr lang="en-US" altLang="en-US" sz="3200" dirty="0" smtClean="0"/>
              <a:t>2016, </a:t>
            </a:r>
            <a:r>
              <a:rPr lang="en-US" altLang="en-US" sz="3200" dirty="0"/>
              <a:t>we extract around </a:t>
            </a:r>
            <a:r>
              <a:rPr lang="en-US" altLang="en-US" sz="3200" dirty="0" smtClean="0"/>
              <a:t>982km3 of </a:t>
            </a:r>
            <a:r>
              <a:rPr lang="en-US" altLang="en-US" sz="3200" dirty="0"/>
              <a:t>water per year from the </a:t>
            </a:r>
            <a:r>
              <a:rPr lang="en-US" altLang="en-US" sz="3200" dirty="0" smtClean="0"/>
              <a:t>ground [2]. </a:t>
            </a:r>
            <a:r>
              <a:rPr lang="en-US" altLang="en-US" sz="3200" dirty="0"/>
              <a:t>This number serves </a:t>
            </a:r>
            <a:r>
              <a:rPr lang="en-US" altLang="en-US" sz="3200" dirty="0" smtClean="0"/>
              <a:t>as a </a:t>
            </a:r>
            <a:r>
              <a:rPr lang="en-US" altLang="en-US" sz="3200" dirty="0"/>
              <a:t>good indicator of the need of water in daily life. Therefore</a:t>
            </a:r>
            <a:r>
              <a:rPr lang="en-US" altLang="en-US" sz="3200" dirty="0" smtClean="0"/>
              <a:t>, monitoring </a:t>
            </a:r>
            <a:r>
              <a:rPr lang="en-US" altLang="en-US" sz="3200" dirty="0"/>
              <a:t>ground water, sustaining aquifer capability, and </a:t>
            </a:r>
            <a:r>
              <a:rPr lang="en-US" altLang="en-US" sz="3200" dirty="0" smtClean="0"/>
              <a:t>analyzing its </a:t>
            </a:r>
            <a:r>
              <a:rPr lang="en-US" altLang="en-US" sz="3200" dirty="0"/>
              <a:t>changes are highly desirable by decision makers. </a:t>
            </a:r>
            <a:r>
              <a:rPr lang="en-US" altLang="en-US" sz="3200" dirty="0" err="1"/>
              <a:t>Venki</a:t>
            </a:r>
            <a:r>
              <a:rPr lang="en-US" altLang="en-US" sz="3200" dirty="0"/>
              <a:t> </a:t>
            </a:r>
            <a:r>
              <a:rPr lang="en-US" altLang="en-US" sz="3200" dirty="0" err="1" smtClean="0"/>
              <a:t>etal</a:t>
            </a:r>
            <a:r>
              <a:rPr lang="en-US" altLang="en-US" sz="3200" dirty="0" smtClean="0"/>
              <a:t>. </a:t>
            </a:r>
            <a:r>
              <a:rPr lang="en-US" altLang="en-US" sz="3200" dirty="0"/>
              <a:t>[3] </a:t>
            </a:r>
            <a:r>
              <a:rPr lang="en-US" altLang="en-US" sz="3200" dirty="0" smtClean="0"/>
              <a:t>discussed </a:t>
            </a:r>
            <a:r>
              <a:rPr lang="en-US" altLang="en-US" sz="3200" dirty="0"/>
              <a:t>two types of errors in well </a:t>
            </a:r>
            <a:r>
              <a:rPr lang="en-US" altLang="en-US" sz="3200" dirty="0" smtClean="0"/>
              <a:t>management improper </a:t>
            </a:r>
            <a:r>
              <a:rPr lang="en-US" altLang="en-US" sz="3200" dirty="0"/>
              <a:t>removal of wells and redundancy of insensitive wells</a:t>
            </a:r>
            <a:r>
              <a:rPr lang="en-US" altLang="en-US" sz="3200" dirty="0" smtClean="0"/>
              <a:t>. Moreover</a:t>
            </a:r>
            <a:r>
              <a:rPr lang="en-US" altLang="en-US" sz="3200" dirty="0"/>
              <a:t>, as the number of wells increases, it becomes more </a:t>
            </a:r>
            <a:r>
              <a:rPr lang="en-US" altLang="en-US" sz="3200" dirty="0" smtClean="0"/>
              <a:t>and more </a:t>
            </a:r>
            <a:r>
              <a:rPr lang="en-US" altLang="en-US" sz="3200" dirty="0"/>
              <a:t>challenging for specialists to visualize and analyze such </a:t>
            </a:r>
            <a:r>
              <a:rPr lang="en-US" altLang="en-US" sz="3200" dirty="0" smtClean="0"/>
              <a:t>large amount </a:t>
            </a:r>
            <a:r>
              <a:rPr lang="en-US" altLang="en-US" sz="3200" dirty="0"/>
              <a:t>of well monitoring data which comes in real time</a:t>
            </a:r>
            <a:r>
              <a:rPr lang="en-US" altLang="en-US" sz="3200" dirty="0" smtClean="0"/>
              <a:t>. </a:t>
            </a:r>
          </a:p>
          <a:p>
            <a:pPr algn="just" eaLnBrk="1" hangingPunct="1">
              <a:defRPr/>
            </a:pPr>
            <a:r>
              <a:rPr lang="en-US" altLang="en-US" sz="3200" dirty="0" smtClean="0"/>
              <a:t>We propose </a:t>
            </a:r>
            <a:r>
              <a:rPr lang="en-US" altLang="en-US" sz="3200" dirty="0"/>
              <a:t>Virtual Water Management Model </a:t>
            </a:r>
            <a:r>
              <a:rPr lang="en-US" altLang="en-US" sz="3200" dirty="0" smtClean="0"/>
              <a:t>which allows users to analyze, monitor, and interconnect a large number of wells, along with other energy  distributed on a vast geographic area. Our proposal includes:</a:t>
            </a:r>
          </a:p>
          <a:p>
            <a:pPr marL="457200" indent="-457200" algn="just" eaLnBrk="1" hangingPunct="1">
              <a:buFontTx/>
              <a:buChar char="-"/>
              <a:defRPr/>
            </a:pPr>
            <a:r>
              <a:rPr lang="en-US" altLang="en-US" sz="3200" dirty="0" smtClean="0"/>
              <a:t>An algorithm to interconnect thousands of </a:t>
            </a:r>
            <a:r>
              <a:rPr lang="en-US" altLang="en-US" sz="3200" dirty="0" smtClean="0"/>
              <a:t>wells </a:t>
            </a:r>
            <a:r>
              <a:rPr lang="en-US" altLang="en-US" sz="3200" dirty="0" smtClean="0"/>
              <a:t>into a smart network which allows to perform advanced analysis such as in case of a well failure at a specific location, the neighboring wells can supply enough of water for our production activities. This algorithm uses the results in </a:t>
            </a:r>
            <a:r>
              <a:rPr lang="en-US" altLang="en-US" sz="3200" dirty="0"/>
              <a:t>[3] </a:t>
            </a:r>
            <a:r>
              <a:rPr lang="en-US" altLang="en-US" sz="3200" dirty="0" smtClean="0"/>
              <a:t>to access the role of a particular well in the network in monitoring and managing water usages at a given city.</a:t>
            </a:r>
          </a:p>
          <a:p>
            <a:pPr marL="457200" indent="-457200" algn="just" eaLnBrk="1" hangingPunct="1">
              <a:buFontTx/>
              <a:buChar char="-"/>
              <a:defRPr/>
            </a:pPr>
            <a:r>
              <a:rPr lang="en-US" altLang="en-US" sz="3200" dirty="0" smtClean="0"/>
              <a:t>Virtual Water Management Model which  allows users to explore wells and watershed in an immersive environment. Causal analysis and simulation of the smart network will help us understand between the connections between human activities, climate change, and underground water. </a:t>
            </a:r>
          </a:p>
          <a:p>
            <a:pPr marL="457200" indent="-457200" algn="just" eaLnBrk="1" hangingPunct="1">
              <a:buFontTx/>
              <a:buChar char="-"/>
              <a:defRPr/>
            </a:pPr>
            <a:r>
              <a:rPr lang="en-US" altLang="en-US" sz="3200" dirty="0" smtClean="0"/>
              <a:t>We also propose to extend this idea to an </a:t>
            </a:r>
            <a:r>
              <a:rPr lang="en-US" altLang="en-US" sz="3200" b="1" dirty="0" smtClean="0"/>
              <a:t>AR + VR game</a:t>
            </a:r>
            <a:r>
              <a:rPr lang="en-US" altLang="en-US" sz="3200" dirty="0" smtClean="0"/>
              <a:t>, </a:t>
            </a:r>
            <a:r>
              <a:rPr lang="en-US" altLang="en-US" sz="3200" dirty="0"/>
              <a:t>a multiplayer game modeled after the classic Monopoly® and SimCity®.  Students are provided a fixed amount of coins and a distinct parcel of land </a:t>
            </a:r>
            <a:r>
              <a:rPr lang="en-US" altLang="en-US" sz="3200" dirty="0" smtClean="0"/>
              <a:t>on </a:t>
            </a:r>
            <a:r>
              <a:rPr lang="en-US" altLang="en-US" sz="3200" dirty="0"/>
              <a:t>which they can either build or expand urban areas, grow </a:t>
            </a:r>
            <a:r>
              <a:rPr lang="en-US" altLang="en-US" sz="3200" dirty="0" smtClean="0"/>
              <a:t>crops, engage </a:t>
            </a:r>
            <a:r>
              <a:rPr lang="en-US" altLang="en-US" sz="3200" dirty="0"/>
              <a:t>in industrial </a:t>
            </a:r>
            <a:r>
              <a:rPr lang="en-US" altLang="en-US" sz="3200" dirty="0" smtClean="0"/>
              <a:t>activities, and manage energy usages. </a:t>
            </a:r>
            <a:endParaRPr lang="en-US" altLang="en-US" sz="3000" dirty="0" smtClean="0"/>
          </a:p>
        </p:txBody>
      </p:sp>
      <p:sp>
        <p:nvSpPr>
          <p:cNvPr id="3078" name="Rectangle 42"/>
          <p:cNvSpPr>
            <a:spLocks noChangeArrowheads="1"/>
          </p:cNvSpPr>
          <p:nvPr/>
        </p:nvSpPr>
        <p:spPr bwMode="auto">
          <a:xfrm>
            <a:off x="32372300" y="6616700"/>
            <a:ext cx="10523538" cy="9017000"/>
          </a:xfrm>
          <a:prstGeom prst="rect">
            <a:avLst/>
          </a:prstGeom>
          <a:noFill/>
          <a:ln w="127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8875" tIns="219437" rIns="438875" bIns="219437"/>
          <a:lstStyle>
            <a:lvl1pPr defTabSz="4179888">
              <a:spcBef>
                <a:spcPct val="20000"/>
              </a:spcBef>
              <a:spcAft>
                <a:spcPct val="25000"/>
              </a:spcAft>
              <a:defRPr sz="15400">
                <a:solidFill>
                  <a:schemeClr val="tx1"/>
                </a:solidFill>
                <a:latin typeface="Times New Roman" charset="0"/>
              </a:defRPr>
            </a:lvl1pPr>
            <a:lvl2pPr marL="1828800" indent="-1306513" defTabSz="4179888">
              <a:spcBef>
                <a:spcPct val="20000"/>
              </a:spcBef>
              <a:buClr>
                <a:srgbClr val="CC0000"/>
              </a:buClr>
              <a:buSzPct val="90000"/>
              <a:buFont typeface="Wingdings" charset="2"/>
              <a:buChar char="§"/>
              <a:defRPr sz="11600">
                <a:solidFill>
                  <a:schemeClr val="tx1"/>
                </a:solidFill>
                <a:latin typeface="Times New Roman" charset="0"/>
              </a:defRPr>
            </a:lvl2pPr>
            <a:lvl3pPr marL="3395663" indent="-1044575" defTabSz="4179888">
              <a:spcBef>
                <a:spcPct val="40000"/>
              </a:spcBef>
              <a:buChar char="•"/>
              <a:defRPr sz="9600" i="1">
                <a:solidFill>
                  <a:schemeClr val="tx1"/>
                </a:solidFill>
                <a:latin typeface="Times New Roman" charset="0"/>
              </a:defRPr>
            </a:lvl3pPr>
            <a:lvl4pPr marL="5753100" indent="-1044575" defTabSz="4179888">
              <a:spcBef>
                <a:spcPct val="40000"/>
              </a:spcBef>
              <a:buChar char="–"/>
              <a:defRPr sz="8600">
                <a:solidFill>
                  <a:schemeClr val="tx1"/>
                </a:solidFill>
                <a:latin typeface="Times New Roman" charset="0"/>
              </a:defRPr>
            </a:lvl4pPr>
            <a:lvl5pPr marL="2057400" indent="-228600" defTabSz="4179888">
              <a:spcBef>
                <a:spcPct val="20000"/>
              </a:spcBef>
              <a:defRPr sz="8600">
                <a:solidFill>
                  <a:schemeClr val="tx1"/>
                </a:solidFill>
                <a:latin typeface="Times New Roman" charset="0"/>
              </a:defRPr>
            </a:lvl5pPr>
            <a:lvl6pPr marL="2514600" indent="-228600" defTabSz="4179888" eaLnBrk="0" fontAlgn="base" hangingPunct="0">
              <a:spcBef>
                <a:spcPct val="20000"/>
              </a:spcBef>
              <a:spcAft>
                <a:spcPct val="0"/>
              </a:spcAft>
              <a:defRPr sz="8600">
                <a:solidFill>
                  <a:schemeClr val="tx1"/>
                </a:solidFill>
                <a:latin typeface="Times New Roman" charset="0"/>
              </a:defRPr>
            </a:lvl6pPr>
            <a:lvl7pPr marL="2971800" indent="-228600" defTabSz="4179888" eaLnBrk="0" fontAlgn="base" hangingPunct="0">
              <a:spcBef>
                <a:spcPct val="20000"/>
              </a:spcBef>
              <a:spcAft>
                <a:spcPct val="0"/>
              </a:spcAft>
              <a:defRPr sz="8600">
                <a:solidFill>
                  <a:schemeClr val="tx1"/>
                </a:solidFill>
                <a:latin typeface="Times New Roman" charset="0"/>
              </a:defRPr>
            </a:lvl7pPr>
            <a:lvl8pPr marL="3429000" indent="-228600" defTabSz="4179888" eaLnBrk="0" fontAlgn="base" hangingPunct="0">
              <a:spcBef>
                <a:spcPct val="20000"/>
              </a:spcBef>
              <a:spcAft>
                <a:spcPct val="0"/>
              </a:spcAft>
              <a:defRPr sz="8600">
                <a:solidFill>
                  <a:schemeClr val="tx1"/>
                </a:solidFill>
                <a:latin typeface="Times New Roman" charset="0"/>
              </a:defRPr>
            </a:lvl8pPr>
            <a:lvl9pPr marL="3886200" indent="-228600" defTabSz="4179888" eaLnBrk="0" fontAlgn="base" hangingPunct="0">
              <a:spcBef>
                <a:spcPct val="20000"/>
              </a:spcBef>
              <a:spcAft>
                <a:spcPct val="0"/>
              </a:spcAft>
              <a:defRPr sz="8600">
                <a:solidFill>
                  <a:schemeClr val="tx1"/>
                </a:solidFill>
                <a:latin typeface="Times New Roman" charset="0"/>
              </a:defRPr>
            </a:lvl9pPr>
          </a:lstStyle>
          <a:p>
            <a:pPr eaLnBrk="1" hangingPunct="1">
              <a:defRPr/>
            </a:pPr>
            <a:r>
              <a:rPr lang="en-US" altLang="en-US" sz="3600" b="1" u="sng" dirty="0" smtClean="0"/>
              <a:t>Methods</a:t>
            </a:r>
          </a:p>
          <a:p>
            <a:pPr algn="just" eaLnBrk="1" hangingPunct="1">
              <a:defRPr/>
            </a:pPr>
            <a:r>
              <a:rPr lang="en-US" altLang="en-US" sz="3200" dirty="0"/>
              <a:t>VWMM will </a:t>
            </a:r>
            <a:r>
              <a:rPr lang="en-US" altLang="en-US" sz="3200" dirty="0" smtClean="0"/>
              <a:t>entirely be un on web-based application by using Web API, Google cardboard and </a:t>
            </a:r>
            <a:r>
              <a:rPr lang="en-US" altLang="en-US" sz="3200" dirty="0" err="1"/>
              <a:t>Three.js</a:t>
            </a:r>
            <a:r>
              <a:rPr lang="en-US" altLang="en-US" sz="3200" dirty="0"/>
              <a:t> [4]. </a:t>
            </a:r>
            <a:r>
              <a:rPr lang="en-US" altLang="en-US" sz="3200" dirty="0" smtClean="0"/>
              <a:t>Currently there are many available VR devices on the market such as Oculus Rift, Gear VR, HTC Vive, View-Master, so on. Out of these devices, Google cardboard is chosen due to its low-cost VR headset and simple design. </a:t>
            </a:r>
          </a:p>
          <a:p>
            <a:pPr algn="just" eaLnBrk="1" hangingPunct="1">
              <a:defRPr/>
            </a:pPr>
            <a:r>
              <a:rPr lang="en-US" altLang="en-US" sz="3200" dirty="0" smtClean="0"/>
              <a:t>The process of create virtual model involves in several steps: data is retrieved through Web API services and then transcribed into the scene by using </a:t>
            </a:r>
            <a:r>
              <a:rPr lang="en-US" altLang="en-US" sz="3200" dirty="0" err="1" smtClean="0"/>
              <a:t>Three.js</a:t>
            </a:r>
            <a:r>
              <a:rPr lang="en-US" altLang="en-US" sz="3200" dirty="0" smtClean="0"/>
              <a:t> a cross-browser JavaScript library/API used to create and display animated 3D computer graphic in a web browser (basically a simpler </a:t>
            </a:r>
            <a:r>
              <a:rPr lang="en-US" altLang="en-US" sz="3200" dirty="0" err="1" smtClean="0"/>
              <a:t>WebGL</a:t>
            </a:r>
            <a:r>
              <a:rPr lang="en-US" altLang="en-US" sz="3200" dirty="0" smtClean="0"/>
              <a:t>). </a:t>
            </a:r>
          </a:p>
          <a:p>
            <a:pPr algn="just" eaLnBrk="1" hangingPunct="1">
              <a:defRPr/>
            </a:pPr>
            <a:r>
              <a:rPr lang="en-US" altLang="en-US" sz="3200" dirty="0" smtClean="0"/>
              <a:t>Google cardboard, which as a pair of lenses that a create a 3D effect when held up to user’s eyes, is utilize to interact with user phone in a seemingly real-world experience [5]. </a:t>
            </a:r>
          </a:p>
        </p:txBody>
      </p:sp>
      <p:sp>
        <p:nvSpPr>
          <p:cNvPr id="3092" name="Rectangle 43"/>
          <p:cNvSpPr>
            <a:spLocks noChangeArrowheads="1"/>
          </p:cNvSpPr>
          <p:nvPr/>
        </p:nvSpPr>
        <p:spPr bwMode="auto">
          <a:xfrm>
            <a:off x="1042988" y="19431000"/>
            <a:ext cx="10737850" cy="12336463"/>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17976" tIns="208988" rIns="417976" bIns="208988"/>
          <a:lstStyle>
            <a:lvl1pPr defTabSz="4179888" eaLnBrk="0" hangingPunct="0">
              <a:spcBef>
                <a:spcPct val="20000"/>
              </a:spcBef>
              <a:spcAft>
                <a:spcPct val="25000"/>
              </a:spcAft>
              <a:defRPr sz="15400">
                <a:solidFill>
                  <a:schemeClr val="tx1"/>
                </a:solidFill>
                <a:latin typeface="Times New Roman" charset="0"/>
              </a:defRPr>
            </a:lvl1pPr>
            <a:lvl2pPr marL="1828800" indent="-1306513" defTabSz="4179888" eaLnBrk="0" hangingPunct="0">
              <a:spcBef>
                <a:spcPct val="20000"/>
              </a:spcBef>
              <a:buClr>
                <a:srgbClr val="CC0000"/>
              </a:buClr>
              <a:buSzPct val="90000"/>
              <a:buFont typeface="Wingdings" charset="2"/>
              <a:buChar char="§"/>
              <a:defRPr sz="11600">
                <a:solidFill>
                  <a:schemeClr val="tx1"/>
                </a:solidFill>
                <a:latin typeface="Times New Roman" charset="0"/>
              </a:defRPr>
            </a:lvl2pPr>
            <a:lvl3pPr marL="3395663" indent="-1044575" defTabSz="4179888" eaLnBrk="0" hangingPunct="0">
              <a:spcBef>
                <a:spcPct val="40000"/>
              </a:spcBef>
              <a:buChar char="•"/>
              <a:defRPr sz="9600" i="1">
                <a:solidFill>
                  <a:schemeClr val="tx1"/>
                </a:solidFill>
                <a:latin typeface="Times New Roman" charset="0"/>
              </a:defRPr>
            </a:lvl3pPr>
            <a:lvl4pPr marL="5753100" indent="-1044575" defTabSz="4179888" eaLnBrk="0" hangingPunct="0">
              <a:spcBef>
                <a:spcPct val="40000"/>
              </a:spcBef>
              <a:buChar char="–"/>
              <a:defRPr sz="8600">
                <a:solidFill>
                  <a:schemeClr val="tx1"/>
                </a:solidFill>
                <a:latin typeface="Times New Roman" charset="0"/>
              </a:defRPr>
            </a:lvl4pPr>
            <a:lvl5pPr marL="2057400" indent="-228600" defTabSz="4179888" eaLnBrk="0" hangingPunct="0">
              <a:spcBef>
                <a:spcPct val="20000"/>
              </a:spcBef>
              <a:defRPr sz="8600">
                <a:solidFill>
                  <a:schemeClr val="tx1"/>
                </a:solidFill>
                <a:latin typeface="Times New Roman" charset="0"/>
              </a:defRPr>
            </a:lvl5pPr>
            <a:lvl6pPr marL="2514600" indent="-228600" defTabSz="4179888" eaLnBrk="0" fontAlgn="base" hangingPunct="0">
              <a:spcBef>
                <a:spcPct val="20000"/>
              </a:spcBef>
              <a:spcAft>
                <a:spcPct val="0"/>
              </a:spcAft>
              <a:defRPr sz="8600">
                <a:solidFill>
                  <a:schemeClr val="tx1"/>
                </a:solidFill>
                <a:latin typeface="Times New Roman" charset="0"/>
              </a:defRPr>
            </a:lvl6pPr>
            <a:lvl7pPr marL="2971800" indent="-228600" defTabSz="4179888" eaLnBrk="0" fontAlgn="base" hangingPunct="0">
              <a:spcBef>
                <a:spcPct val="20000"/>
              </a:spcBef>
              <a:spcAft>
                <a:spcPct val="0"/>
              </a:spcAft>
              <a:defRPr sz="8600">
                <a:solidFill>
                  <a:schemeClr val="tx1"/>
                </a:solidFill>
                <a:latin typeface="Times New Roman" charset="0"/>
              </a:defRPr>
            </a:lvl7pPr>
            <a:lvl8pPr marL="3429000" indent="-228600" defTabSz="4179888" eaLnBrk="0" fontAlgn="base" hangingPunct="0">
              <a:spcBef>
                <a:spcPct val="20000"/>
              </a:spcBef>
              <a:spcAft>
                <a:spcPct val="0"/>
              </a:spcAft>
              <a:defRPr sz="8600">
                <a:solidFill>
                  <a:schemeClr val="tx1"/>
                </a:solidFill>
                <a:latin typeface="Times New Roman" charset="0"/>
              </a:defRPr>
            </a:lvl8pPr>
            <a:lvl9pPr marL="3886200" indent="-228600" defTabSz="4179888" eaLnBrk="0" fontAlgn="base" hangingPunct="0">
              <a:spcBef>
                <a:spcPct val="20000"/>
              </a:spcBef>
              <a:spcAft>
                <a:spcPct val="0"/>
              </a:spcAft>
              <a:defRPr sz="8600">
                <a:solidFill>
                  <a:schemeClr val="tx1"/>
                </a:solidFill>
                <a:latin typeface="Times New Roman" charset="0"/>
              </a:defRPr>
            </a:lvl9pPr>
          </a:lstStyle>
          <a:p>
            <a:pPr eaLnBrk="1" hangingPunct="1">
              <a:defRPr/>
            </a:pPr>
            <a:r>
              <a:rPr lang="en-US" altLang="en-US" sz="3200" dirty="0" smtClean="0"/>
              <a:t>2D model of saturated thickness in our recent publication [1]</a:t>
            </a:r>
          </a:p>
          <a:p>
            <a:pPr eaLnBrk="1" hangingPunct="1">
              <a:defRPr/>
            </a:pPr>
            <a:endParaRPr lang="en-US" altLang="en-US" sz="3600" b="1" u="sng" dirty="0"/>
          </a:p>
          <a:p>
            <a:pPr eaLnBrk="1" hangingPunct="1">
              <a:defRPr/>
            </a:pPr>
            <a:endParaRPr lang="en-US" altLang="en-US" sz="3600" b="1" u="sng" dirty="0" smtClean="0"/>
          </a:p>
          <a:p>
            <a:pPr eaLnBrk="1" hangingPunct="1">
              <a:defRPr/>
            </a:pPr>
            <a:endParaRPr lang="en-US" altLang="en-US" sz="3600" b="1" u="sng" dirty="0"/>
          </a:p>
          <a:p>
            <a:pPr eaLnBrk="1" hangingPunct="1">
              <a:defRPr/>
            </a:pPr>
            <a:endParaRPr lang="en-US" altLang="en-US" sz="3600" b="1" u="sng" dirty="0" smtClean="0"/>
          </a:p>
          <a:p>
            <a:pPr eaLnBrk="1" hangingPunct="1">
              <a:defRPr/>
            </a:pPr>
            <a:endParaRPr lang="en-US" altLang="en-US" sz="3600" b="1" u="sng" dirty="0" smtClean="0"/>
          </a:p>
          <a:p>
            <a:pPr eaLnBrk="1" hangingPunct="1">
              <a:defRPr/>
            </a:pPr>
            <a:endParaRPr lang="en-US" altLang="en-US" sz="3600" b="1" u="sng" dirty="0" smtClean="0"/>
          </a:p>
        </p:txBody>
      </p:sp>
      <p:sp>
        <p:nvSpPr>
          <p:cNvPr id="3082" name="Rectangle 60"/>
          <p:cNvSpPr>
            <a:spLocks noChangeArrowheads="1"/>
          </p:cNvSpPr>
          <p:nvPr/>
        </p:nvSpPr>
        <p:spPr bwMode="auto">
          <a:xfrm>
            <a:off x="32502474" y="22501225"/>
            <a:ext cx="10393364" cy="9432437"/>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8875" tIns="219437" rIns="438875" bIns="219437"/>
          <a:lstStyle>
            <a:lvl1pPr defTabSz="4179888" eaLnBrk="0" hangingPunct="0">
              <a:spcBef>
                <a:spcPct val="20000"/>
              </a:spcBef>
              <a:spcAft>
                <a:spcPct val="25000"/>
              </a:spcAft>
              <a:defRPr sz="15400">
                <a:solidFill>
                  <a:schemeClr val="tx1"/>
                </a:solidFill>
                <a:latin typeface="Times New Roman" charset="0"/>
              </a:defRPr>
            </a:lvl1pPr>
            <a:lvl2pPr marL="1828800" indent="-1306513" defTabSz="4179888" eaLnBrk="0" hangingPunct="0">
              <a:spcBef>
                <a:spcPct val="20000"/>
              </a:spcBef>
              <a:buClr>
                <a:srgbClr val="CC0000"/>
              </a:buClr>
              <a:buSzPct val="90000"/>
              <a:buFont typeface="Wingdings" charset="2"/>
              <a:buChar char="§"/>
              <a:defRPr sz="11600">
                <a:solidFill>
                  <a:schemeClr val="tx1"/>
                </a:solidFill>
                <a:latin typeface="Times New Roman" charset="0"/>
              </a:defRPr>
            </a:lvl2pPr>
            <a:lvl3pPr marL="3395663" indent="-1044575" defTabSz="4179888" eaLnBrk="0" hangingPunct="0">
              <a:spcBef>
                <a:spcPct val="40000"/>
              </a:spcBef>
              <a:buChar char="•"/>
              <a:defRPr sz="9600" i="1">
                <a:solidFill>
                  <a:schemeClr val="tx1"/>
                </a:solidFill>
                <a:latin typeface="Times New Roman" charset="0"/>
              </a:defRPr>
            </a:lvl3pPr>
            <a:lvl4pPr marL="5753100" indent="-1044575" defTabSz="4179888" eaLnBrk="0" hangingPunct="0">
              <a:spcBef>
                <a:spcPct val="40000"/>
              </a:spcBef>
              <a:buChar char="–"/>
              <a:defRPr sz="8600">
                <a:solidFill>
                  <a:schemeClr val="tx1"/>
                </a:solidFill>
                <a:latin typeface="Times New Roman" charset="0"/>
              </a:defRPr>
            </a:lvl4pPr>
            <a:lvl5pPr marL="2057400" indent="-228600" defTabSz="4179888" eaLnBrk="0" hangingPunct="0">
              <a:spcBef>
                <a:spcPct val="20000"/>
              </a:spcBef>
              <a:defRPr sz="8600">
                <a:solidFill>
                  <a:schemeClr val="tx1"/>
                </a:solidFill>
                <a:latin typeface="Times New Roman" charset="0"/>
              </a:defRPr>
            </a:lvl5pPr>
            <a:lvl6pPr marL="2514600" indent="-228600" defTabSz="4179888" eaLnBrk="0" fontAlgn="base" hangingPunct="0">
              <a:spcBef>
                <a:spcPct val="20000"/>
              </a:spcBef>
              <a:spcAft>
                <a:spcPct val="0"/>
              </a:spcAft>
              <a:defRPr sz="8600">
                <a:solidFill>
                  <a:schemeClr val="tx1"/>
                </a:solidFill>
                <a:latin typeface="Times New Roman" charset="0"/>
              </a:defRPr>
            </a:lvl6pPr>
            <a:lvl7pPr marL="2971800" indent="-228600" defTabSz="4179888" eaLnBrk="0" fontAlgn="base" hangingPunct="0">
              <a:spcBef>
                <a:spcPct val="20000"/>
              </a:spcBef>
              <a:spcAft>
                <a:spcPct val="0"/>
              </a:spcAft>
              <a:defRPr sz="8600">
                <a:solidFill>
                  <a:schemeClr val="tx1"/>
                </a:solidFill>
                <a:latin typeface="Times New Roman" charset="0"/>
              </a:defRPr>
            </a:lvl7pPr>
            <a:lvl8pPr marL="3429000" indent="-228600" defTabSz="4179888" eaLnBrk="0" fontAlgn="base" hangingPunct="0">
              <a:spcBef>
                <a:spcPct val="20000"/>
              </a:spcBef>
              <a:spcAft>
                <a:spcPct val="0"/>
              </a:spcAft>
              <a:defRPr sz="8600">
                <a:solidFill>
                  <a:schemeClr val="tx1"/>
                </a:solidFill>
                <a:latin typeface="Times New Roman" charset="0"/>
              </a:defRPr>
            </a:lvl8pPr>
            <a:lvl9pPr marL="3886200" indent="-228600" defTabSz="4179888" eaLnBrk="0" fontAlgn="base" hangingPunct="0">
              <a:spcBef>
                <a:spcPct val="20000"/>
              </a:spcBef>
              <a:spcAft>
                <a:spcPct val="0"/>
              </a:spcAft>
              <a:defRPr sz="8600">
                <a:solidFill>
                  <a:schemeClr val="tx1"/>
                </a:solidFill>
                <a:latin typeface="Times New Roman" charset="0"/>
              </a:defRPr>
            </a:lvl9pPr>
          </a:lstStyle>
          <a:p>
            <a:pPr eaLnBrk="1" hangingPunct="1">
              <a:defRPr/>
            </a:pPr>
            <a:r>
              <a:rPr lang="en-US" altLang="en-US" sz="3600" b="1" u="sng" dirty="0"/>
              <a:t>Acknowledgements</a:t>
            </a:r>
            <a:r>
              <a:rPr lang="en-US" altLang="en-US" sz="3600" b="1" u="sng" dirty="0" smtClean="0"/>
              <a:t>:</a:t>
            </a:r>
          </a:p>
          <a:p>
            <a:pPr eaLnBrk="1" hangingPunct="1">
              <a:defRPr/>
            </a:pPr>
            <a:r>
              <a:rPr lang="en-US" altLang="en-US" sz="3200" i="1" dirty="0" smtClean="0"/>
              <a:t>This work is in collaborations with Water Resources Center at Texas Tech university.</a:t>
            </a:r>
            <a:endParaRPr lang="en-US" altLang="en-US" sz="3200" b="1" i="1" u="sng" dirty="0" smtClean="0"/>
          </a:p>
          <a:p>
            <a:pPr eaLnBrk="1" hangingPunct="1">
              <a:defRPr/>
            </a:pPr>
            <a:r>
              <a:rPr lang="en-US" altLang="en-US" sz="3600" b="1" u="sng" dirty="0" smtClean="0"/>
              <a:t>References:</a:t>
            </a:r>
          </a:p>
          <a:p>
            <a:pPr eaLnBrk="1" hangingPunct="1">
              <a:spcBef>
                <a:spcPts val="0"/>
              </a:spcBef>
              <a:spcAft>
                <a:spcPts val="0"/>
              </a:spcAft>
              <a:defRPr/>
            </a:pPr>
            <a:r>
              <a:rPr lang="en-US" altLang="en-US" sz="2800" dirty="0" smtClean="0"/>
              <a:t>[1] </a:t>
            </a:r>
            <a:r>
              <a:rPr lang="en-US" altLang="en-US" sz="2800" dirty="0"/>
              <a:t>Tommy Dang, Long Hoang Nguyen, </a:t>
            </a:r>
            <a:r>
              <a:rPr lang="en-US" altLang="en-US" sz="2800" dirty="0" err="1"/>
              <a:t>Abdullahn</a:t>
            </a:r>
            <a:r>
              <a:rPr lang="en-US" altLang="en-US" sz="2800" dirty="0"/>
              <a:t> Karim, and </a:t>
            </a:r>
            <a:r>
              <a:rPr lang="en-US" altLang="en-US" sz="2800" dirty="0" err="1"/>
              <a:t>Venki</a:t>
            </a:r>
            <a:r>
              <a:rPr lang="en-US" altLang="en-US" sz="2800" dirty="0"/>
              <a:t> </a:t>
            </a:r>
            <a:r>
              <a:rPr lang="en-US" altLang="en-US" sz="2800" dirty="0" err="1"/>
              <a:t>Uddameri</a:t>
            </a:r>
            <a:r>
              <a:rPr lang="en-US" altLang="en-US" sz="2800" dirty="0"/>
              <a:t>. </a:t>
            </a:r>
            <a:r>
              <a:rPr lang="en-US" altLang="en-US" sz="2800" i="1" dirty="0" err="1"/>
              <a:t>STOAViz</a:t>
            </a:r>
            <a:r>
              <a:rPr lang="en-US" altLang="en-US" sz="2800" i="1" dirty="0"/>
              <a:t>: Visualizing Saturated Thickness of Ogallala Aquifer. </a:t>
            </a:r>
            <a:r>
              <a:rPr lang="en-US" altLang="en-US" sz="2800" dirty="0"/>
              <a:t>The Visualization in Environmental Sciences 2017 (</a:t>
            </a:r>
            <a:r>
              <a:rPr lang="en-US" altLang="en-US" sz="2800" dirty="0" err="1"/>
              <a:t>EnvirVis</a:t>
            </a:r>
            <a:r>
              <a:rPr lang="en-US" altLang="en-US" sz="2800" dirty="0"/>
              <a:t> 2017)</a:t>
            </a:r>
            <a:endParaRPr lang="en-US" altLang="en-US" sz="2800" dirty="0" smtClean="0"/>
          </a:p>
          <a:p>
            <a:pPr eaLnBrk="1" hangingPunct="1">
              <a:spcBef>
                <a:spcPts val="0"/>
              </a:spcBef>
              <a:spcAft>
                <a:spcPts val="0"/>
              </a:spcAft>
              <a:defRPr/>
            </a:pPr>
            <a:r>
              <a:rPr lang="en-US" altLang="en-US" sz="2800" dirty="0" smtClean="0"/>
              <a:t>[2] NGWA</a:t>
            </a:r>
            <a:r>
              <a:rPr lang="en-US" altLang="en-US" sz="2800" dirty="0"/>
              <a:t>: Facts about global groundwater usage. </a:t>
            </a:r>
            <a:r>
              <a:rPr lang="en-US" altLang="en-US" sz="2800" dirty="0" err="1"/>
              <a:t>Westerville,Ohio</a:t>
            </a:r>
            <a:r>
              <a:rPr lang="en-US" altLang="en-US" sz="2800" dirty="0"/>
              <a:t> 43081-8978 </a:t>
            </a:r>
            <a:r>
              <a:rPr lang="en-US" altLang="en-US" sz="2800" dirty="0" smtClean="0"/>
              <a:t>USA</a:t>
            </a:r>
          </a:p>
          <a:p>
            <a:pPr eaLnBrk="1" hangingPunct="1">
              <a:spcBef>
                <a:spcPts val="0"/>
              </a:spcBef>
              <a:spcAft>
                <a:spcPts val="0"/>
              </a:spcAft>
              <a:defRPr/>
            </a:pPr>
            <a:r>
              <a:rPr lang="en-US" altLang="en-US" sz="2800" dirty="0" smtClean="0"/>
              <a:t>[3] </a:t>
            </a:r>
            <a:r>
              <a:rPr lang="en-US" altLang="en-US" sz="2800" dirty="0"/>
              <a:t>VENKI UDDAMERI ABDULLAH KARIM E. U., SRIVASTAVAP.: Sensitivity of wells in a large groundwater monitoring network </a:t>
            </a:r>
            <a:r>
              <a:rPr lang="en-US" altLang="en-US" sz="2800" dirty="0" err="1"/>
              <a:t>andits</a:t>
            </a:r>
            <a:r>
              <a:rPr lang="en-US" altLang="en-US" sz="2800" dirty="0"/>
              <a:t> evaluation using grace satellite derived information. In </a:t>
            </a:r>
            <a:r>
              <a:rPr lang="en-US" altLang="en-US" sz="2800" dirty="0" err="1"/>
              <a:t>SensitivityAnalysis</a:t>
            </a:r>
            <a:r>
              <a:rPr lang="en-US" altLang="en-US" sz="2800" dirty="0"/>
              <a:t> in Earth Observation (2017), Elsevier, pp. 235–256</a:t>
            </a:r>
          </a:p>
          <a:p>
            <a:pPr algn="just" eaLnBrk="1" hangingPunct="1">
              <a:spcBef>
                <a:spcPts val="0"/>
              </a:spcBef>
              <a:spcAft>
                <a:spcPts val="0"/>
              </a:spcAft>
              <a:defRPr/>
            </a:pPr>
            <a:r>
              <a:rPr lang="en-US" altLang="en-US" sz="2800" dirty="0" smtClean="0"/>
              <a:t>[4] </a:t>
            </a:r>
            <a:r>
              <a:rPr lang="en-US" altLang="en-US" sz="2800" dirty="0" err="1" smtClean="0"/>
              <a:t>Danchilla</a:t>
            </a:r>
            <a:r>
              <a:rPr lang="en-US" altLang="en-US" sz="2800" dirty="0" smtClean="0"/>
              <a:t>, B. (2012). Three. </a:t>
            </a:r>
            <a:r>
              <a:rPr lang="en-US" altLang="en-US" sz="2800" dirty="0" err="1" smtClean="0"/>
              <a:t>js</a:t>
            </a:r>
            <a:r>
              <a:rPr lang="en-US" altLang="en-US" sz="2800" dirty="0" smtClean="0"/>
              <a:t> framework. In Beginning </a:t>
            </a:r>
            <a:r>
              <a:rPr lang="en-US" altLang="en-US" sz="2800" dirty="0" err="1" smtClean="0"/>
              <a:t>WebGL</a:t>
            </a:r>
            <a:r>
              <a:rPr lang="en-US" altLang="en-US" sz="2800" dirty="0" smtClean="0"/>
              <a:t> for HTML5 (pp. 173-203). </a:t>
            </a:r>
            <a:r>
              <a:rPr lang="en-US" altLang="en-US" sz="2800" dirty="0" err="1" smtClean="0"/>
              <a:t>Apress</a:t>
            </a:r>
            <a:r>
              <a:rPr lang="en-US" altLang="en-US" sz="2800" dirty="0" smtClean="0"/>
              <a:t>. .</a:t>
            </a:r>
          </a:p>
          <a:p>
            <a:pPr algn="just" eaLnBrk="1" hangingPunct="1">
              <a:spcBef>
                <a:spcPts val="0"/>
              </a:spcBef>
              <a:spcAft>
                <a:spcPts val="0"/>
              </a:spcAft>
              <a:defRPr/>
            </a:pPr>
            <a:r>
              <a:rPr lang="en-US" altLang="en-US" sz="2800" dirty="0" smtClean="0"/>
              <a:t>[5] </a:t>
            </a:r>
            <a:r>
              <a:rPr lang="en-US" altLang="en-US" sz="2800" dirty="0" err="1" smtClean="0"/>
              <a:t>LaValle</a:t>
            </a:r>
            <a:r>
              <a:rPr lang="en-US" altLang="en-US" sz="2800" dirty="0"/>
              <a:t>, S. M. (2016). Virtual reality. Champaign (IL): University of Illinois. </a:t>
            </a:r>
          </a:p>
        </p:txBody>
      </p:sp>
      <p:pic>
        <p:nvPicPr>
          <p:cNvPr id="3083" name="Picture 78" descr="TTU_Coat_of_Arms_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8513" y="639763"/>
            <a:ext cx="3527425" cy="424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42770" y="1522839"/>
            <a:ext cx="4103236" cy="19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0589" y="27892806"/>
            <a:ext cx="4885724" cy="3664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35" descr="https://lh3.googleusercontent.com/IZgMJWsaO3l35Jgnr42ghW5-GYrpl13Dy9geuHs5SUmXZQ0p44jwzkHRLOHGNlmh8j4RZFCiK4rYx0VEh_9LsKJiMY4BQPVYORBe8nJHsT-x1rXLd9f4KWtlpatjf_mAJtm8i9w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0520" y="19011900"/>
            <a:ext cx="15450160" cy="56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37" descr="MG_7325.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61825" y="25527000"/>
            <a:ext cx="9607550" cy="624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9"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499895" y="28212572"/>
            <a:ext cx="4673600" cy="262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626458" y="20375807"/>
            <a:ext cx="6376865" cy="6381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1" name="Rectangle 4"/>
          <p:cNvSpPr>
            <a:spLocks noChangeArrowheads="1"/>
          </p:cNvSpPr>
          <p:nvPr/>
        </p:nvSpPr>
        <p:spPr bwMode="auto">
          <a:xfrm>
            <a:off x="1173163" y="26757313"/>
            <a:ext cx="9766300" cy="112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endParaRPr lang="en-US" altLang="en-US" sz="3500" b="1" u="sng" dirty="0"/>
          </a:p>
          <a:p>
            <a:pPr eaLnBrk="1" hangingPunct="1"/>
            <a:r>
              <a:rPr lang="en-US" altLang="en-US" sz="3200" dirty="0">
                <a:latin typeface="+mn-lt"/>
              </a:rPr>
              <a:t>Google cardboard and Oculus for </a:t>
            </a:r>
            <a:r>
              <a:rPr lang="en-US" altLang="en-US" sz="3200" dirty="0" smtClean="0">
                <a:latin typeface="+mn-lt"/>
              </a:rPr>
              <a:t>VR environments</a:t>
            </a:r>
            <a:endParaRPr lang="en-US" altLang="en-US" sz="3200" dirty="0">
              <a:latin typeface="+mn-lt"/>
            </a:endParaRPr>
          </a:p>
        </p:txBody>
      </p:sp>
      <p:pic>
        <p:nvPicPr>
          <p:cNvPr id="3" name="Picture 5"/>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2064663" y="25527000"/>
            <a:ext cx="9458325" cy="623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3" name="TextBox 6"/>
          <p:cNvSpPr txBox="1">
            <a:spLocks noChangeArrowheads="1"/>
          </p:cNvSpPr>
          <p:nvPr/>
        </p:nvSpPr>
        <p:spPr bwMode="auto">
          <a:xfrm>
            <a:off x="23447736" y="19714613"/>
            <a:ext cx="868362"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8000" dirty="0">
                <a:solidFill>
                  <a:srgbClr val="C00000"/>
                </a:solidFill>
              </a:rPr>
              <a:t>B</a:t>
            </a:r>
          </a:p>
        </p:txBody>
      </p:sp>
      <p:sp>
        <p:nvSpPr>
          <p:cNvPr id="3094" name="TextBox 24"/>
          <p:cNvSpPr txBox="1">
            <a:spLocks noChangeArrowheads="1"/>
          </p:cNvSpPr>
          <p:nvPr/>
        </p:nvSpPr>
        <p:spPr bwMode="auto">
          <a:xfrm>
            <a:off x="10021643" y="20768697"/>
            <a:ext cx="869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8000">
                <a:solidFill>
                  <a:srgbClr val="C00000"/>
                </a:solidFill>
              </a:rPr>
              <a:t>A</a:t>
            </a:r>
          </a:p>
        </p:txBody>
      </p:sp>
      <p:sp>
        <p:nvSpPr>
          <p:cNvPr id="3095" name="TextBox 25"/>
          <p:cNvSpPr txBox="1">
            <a:spLocks noChangeArrowheads="1"/>
          </p:cNvSpPr>
          <p:nvPr/>
        </p:nvSpPr>
        <p:spPr bwMode="auto">
          <a:xfrm>
            <a:off x="10313988" y="27954288"/>
            <a:ext cx="925512"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8000">
                <a:solidFill>
                  <a:srgbClr val="C00000"/>
                </a:solidFill>
              </a:rPr>
              <a:t>C</a:t>
            </a:r>
          </a:p>
        </p:txBody>
      </p:sp>
      <p:sp>
        <p:nvSpPr>
          <p:cNvPr id="3096" name="TextBox 26"/>
          <p:cNvSpPr txBox="1">
            <a:spLocks noChangeArrowheads="1"/>
          </p:cNvSpPr>
          <p:nvPr/>
        </p:nvSpPr>
        <p:spPr bwMode="auto">
          <a:xfrm flipH="1">
            <a:off x="20275827" y="25527001"/>
            <a:ext cx="112367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8000">
                <a:solidFill>
                  <a:srgbClr val="C00000"/>
                </a:solidFill>
              </a:rPr>
              <a:t>D</a:t>
            </a:r>
          </a:p>
        </p:txBody>
      </p:sp>
      <p:sp>
        <p:nvSpPr>
          <p:cNvPr id="28" name="Rectangle 60"/>
          <p:cNvSpPr>
            <a:spLocks noChangeArrowheads="1"/>
          </p:cNvSpPr>
          <p:nvPr/>
        </p:nvSpPr>
        <p:spPr bwMode="auto">
          <a:xfrm>
            <a:off x="32502475" y="16044863"/>
            <a:ext cx="10393363" cy="5934075"/>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438875" tIns="219437" rIns="438875" bIns="219437"/>
          <a:lstStyle>
            <a:lvl1pPr defTabSz="4179888" eaLnBrk="0" hangingPunct="0">
              <a:spcBef>
                <a:spcPct val="20000"/>
              </a:spcBef>
              <a:spcAft>
                <a:spcPct val="25000"/>
              </a:spcAft>
              <a:defRPr sz="15400">
                <a:solidFill>
                  <a:schemeClr val="tx1"/>
                </a:solidFill>
                <a:latin typeface="Times New Roman" charset="0"/>
              </a:defRPr>
            </a:lvl1pPr>
            <a:lvl2pPr marL="1828800" indent="-1306513" defTabSz="4179888" eaLnBrk="0" hangingPunct="0">
              <a:spcBef>
                <a:spcPct val="20000"/>
              </a:spcBef>
              <a:buClr>
                <a:srgbClr val="CC0000"/>
              </a:buClr>
              <a:buSzPct val="90000"/>
              <a:buFont typeface="Wingdings" charset="2"/>
              <a:buChar char="§"/>
              <a:defRPr sz="11600">
                <a:solidFill>
                  <a:schemeClr val="tx1"/>
                </a:solidFill>
                <a:latin typeface="Times New Roman" charset="0"/>
              </a:defRPr>
            </a:lvl2pPr>
            <a:lvl3pPr marL="3395663" indent="-1044575" defTabSz="4179888" eaLnBrk="0" hangingPunct="0">
              <a:spcBef>
                <a:spcPct val="40000"/>
              </a:spcBef>
              <a:buChar char="•"/>
              <a:defRPr sz="9600" i="1">
                <a:solidFill>
                  <a:schemeClr val="tx1"/>
                </a:solidFill>
                <a:latin typeface="Times New Roman" charset="0"/>
              </a:defRPr>
            </a:lvl3pPr>
            <a:lvl4pPr marL="5753100" indent="-1044575" defTabSz="4179888" eaLnBrk="0" hangingPunct="0">
              <a:spcBef>
                <a:spcPct val="40000"/>
              </a:spcBef>
              <a:buChar char="–"/>
              <a:defRPr sz="8600">
                <a:solidFill>
                  <a:schemeClr val="tx1"/>
                </a:solidFill>
                <a:latin typeface="Times New Roman" charset="0"/>
              </a:defRPr>
            </a:lvl4pPr>
            <a:lvl5pPr marL="2057400" indent="-228600" defTabSz="4179888" eaLnBrk="0" hangingPunct="0">
              <a:spcBef>
                <a:spcPct val="20000"/>
              </a:spcBef>
              <a:defRPr sz="8600">
                <a:solidFill>
                  <a:schemeClr val="tx1"/>
                </a:solidFill>
                <a:latin typeface="Times New Roman" charset="0"/>
              </a:defRPr>
            </a:lvl5pPr>
            <a:lvl6pPr marL="2514600" indent="-228600" defTabSz="4179888" eaLnBrk="0" fontAlgn="base" hangingPunct="0">
              <a:spcBef>
                <a:spcPct val="20000"/>
              </a:spcBef>
              <a:spcAft>
                <a:spcPct val="0"/>
              </a:spcAft>
              <a:defRPr sz="8600">
                <a:solidFill>
                  <a:schemeClr val="tx1"/>
                </a:solidFill>
                <a:latin typeface="Times New Roman" charset="0"/>
              </a:defRPr>
            </a:lvl6pPr>
            <a:lvl7pPr marL="2971800" indent="-228600" defTabSz="4179888" eaLnBrk="0" fontAlgn="base" hangingPunct="0">
              <a:spcBef>
                <a:spcPct val="20000"/>
              </a:spcBef>
              <a:spcAft>
                <a:spcPct val="0"/>
              </a:spcAft>
              <a:defRPr sz="8600">
                <a:solidFill>
                  <a:schemeClr val="tx1"/>
                </a:solidFill>
                <a:latin typeface="Times New Roman" charset="0"/>
              </a:defRPr>
            </a:lvl7pPr>
            <a:lvl8pPr marL="3429000" indent="-228600" defTabSz="4179888" eaLnBrk="0" fontAlgn="base" hangingPunct="0">
              <a:spcBef>
                <a:spcPct val="20000"/>
              </a:spcBef>
              <a:spcAft>
                <a:spcPct val="0"/>
              </a:spcAft>
              <a:defRPr sz="8600">
                <a:solidFill>
                  <a:schemeClr val="tx1"/>
                </a:solidFill>
                <a:latin typeface="Times New Roman" charset="0"/>
              </a:defRPr>
            </a:lvl8pPr>
            <a:lvl9pPr marL="3886200" indent="-228600" defTabSz="4179888" eaLnBrk="0" fontAlgn="base" hangingPunct="0">
              <a:spcBef>
                <a:spcPct val="20000"/>
              </a:spcBef>
              <a:spcAft>
                <a:spcPct val="0"/>
              </a:spcAft>
              <a:defRPr sz="8600">
                <a:solidFill>
                  <a:schemeClr val="tx1"/>
                </a:solidFill>
                <a:latin typeface="Times New Roman" charset="0"/>
              </a:defRPr>
            </a:lvl9pPr>
          </a:lstStyle>
          <a:p>
            <a:pPr eaLnBrk="1" hangingPunct="1">
              <a:defRPr/>
            </a:pPr>
            <a:r>
              <a:rPr lang="en-US" altLang="en-US" sz="3600" b="1" u="sng" dirty="0" smtClean="0"/>
              <a:t>Figures:</a:t>
            </a:r>
            <a:endParaRPr lang="en-US" altLang="en-US" sz="3600" b="1" u="sng" dirty="0"/>
          </a:p>
          <a:p>
            <a:pPr eaLnBrk="1" hangingPunct="1">
              <a:defRPr/>
            </a:pPr>
            <a:r>
              <a:rPr lang="en-US" altLang="en-US" sz="3200" b="1" u="sng" dirty="0" smtClean="0"/>
              <a:t>A: </a:t>
            </a:r>
            <a:r>
              <a:rPr lang="en-US" altLang="en-US" sz="3200" dirty="0" smtClean="0"/>
              <a:t>2D model of wells in our recent publication</a:t>
            </a:r>
            <a:endParaRPr lang="en-US" altLang="en-US" sz="3200" b="1" dirty="0" smtClean="0"/>
          </a:p>
          <a:p>
            <a:pPr eaLnBrk="1" hangingPunct="1">
              <a:defRPr/>
            </a:pPr>
            <a:r>
              <a:rPr lang="en-US" altLang="en-US" sz="3200" b="1" u="sng" dirty="0" smtClean="0"/>
              <a:t>B: </a:t>
            </a:r>
            <a:r>
              <a:rPr lang="en-US" altLang="en-US" sz="3200" dirty="0" smtClean="0"/>
              <a:t>3D model of wells in our ongoing project</a:t>
            </a:r>
            <a:endParaRPr lang="en-US" altLang="en-US" sz="3200" b="1" dirty="0" smtClean="0"/>
          </a:p>
          <a:p>
            <a:pPr eaLnBrk="1" hangingPunct="1">
              <a:defRPr/>
            </a:pPr>
            <a:r>
              <a:rPr lang="en-US" altLang="en-US" sz="3200" b="1" u="sng" dirty="0" smtClean="0"/>
              <a:t>C: </a:t>
            </a:r>
            <a:r>
              <a:rPr lang="en-US" altLang="en-US" sz="3200" dirty="0" smtClean="0"/>
              <a:t>Google cardboard and Oculus Rift are used to interact with water system in virtual environment</a:t>
            </a:r>
            <a:endParaRPr lang="en-US" altLang="en-US" sz="3200" b="1" dirty="0" smtClean="0"/>
          </a:p>
          <a:p>
            <a:pPr eaLnBrk="1" hangingPunct="1">
              <a:defRPr/>
            </a:pPr>
            <a:r>
              <a:rPr lang="en-US" altLang="en-US" sz="3200" b="1" u="sng" dirty="0" smtClean="0"/>
              <a:t>D:</a:t>
            </a:r>
            <a:r>
              <a:rPr lang="en-US" altLang="en-US" sz="3200" b="1" dirty="0" smtClean="0"/>
              <a:t>  </a:t>
            </a:r>
            <a:r>
              <a:rPr lang="en-US" altLang="en-US" sz="3200" dirty="0" smtClean="0"/>
              <a:t>a </a:t>
            </a:r>
            <a:r>
              <a:rPr lang="en-US" sz="3200" dirty="0" smtClean="0">
                <a:ea typeface="Times New Roman" charset="0"/>
                <a:cs typeface="Times New Roman" charset="0"/>
              </a:rPr>
              <a:t>PhD </a:t>
            </a:r>
            <a:r>
              <a:rPr lang="en-US" sz="3200" dirty="0">
                <a:ea typeface="Times New Roman" charset="0"/>
                <a:cs typeface="Times New Roman" charset="0"/>
              </a:rPr>
              <a:t>student in </a:t>
            </a:r>
            <a:r>
              <a:rPr lang="en-US" sz="3200" dirty="0" err="1">
                <a:ea typeface="Times New Roman" charset="0"/>
                <a:cs typeface="Times New Roman" charset="0"/>
              </a:rPr>
              <a:t>iDVL</a:t>
            </a:r>
            <a:r>
              <a:rPr lang="en-US" sz="3200" dirty="0">
                <a:ea typeface="Times New Roman" charset="0"/>
                <a:cs typeface="Times New Roman" charset="0"/>
              </a:rPr>
              <a:t> lab experiencing virtual models on Google </a:t>
            </a:r>
            <a:r>
              <a:rPr lang="en-US" sz="3200" dirty="0" smtClean="0">
                <a:ea typeface="Times New Roman" charset="0"/>
                <a:cs typeface="Times New Roman" charset="0"/>
              </a:rPr>
              <a:t>cardboard</a:t>
            </a:r>
            <a:r>
              <a:rPr lang="en-US" sz="3200" dirty="0">
                <a:ea typeface="Times New Roman" charset="0"/>
                <a:cs typeface="Times New Roman" charset="0"/>
              </a:rPr>
              <a:t> </a:t>
            </a:r>
            <a:r>
              <a:rPr lang="en-US" sz="3200" dirty="0" smtClean="0">
                <a:ea typeface="Times New Roman" charset="0"/>
                <a:cs typeface="Times New Roman" charset="0"/>
              </a:rPr>
              <a:t>and Oculus</a:t>
            </a:r>
          </a:p>
          <a:p>
            <a:pPr eaLnBrk="1" hangingPunct="1">
              <a:defRPr/>
            </a:pPr>
            <a:r>
              <a:rPr lang="en-US" altLang="en-US" sz="3200" b="1" u="sng" dirty="0" smtClean="0">
                <a:ea typeface="Times New Roman" charset="0"/>
                <a:cs typeface="Times New Roman" charset="0"/>
              </a:rPr>
              <a:t>E:</a:t>
            </a:r>
            <a:r>
              <a:rPr lang="en-US" altLang="en-US" sz="3200" dirty="0" smtClean="0">
                <a:ea typeface="Times New Roman" charset="0"/>
                <a:cs typeface="Times New Roman" charset="0"/>
              </a:rPr>
              <a:t> </a:t>
            </a:r>
            <a:r>
              <a:rPr lang="en-US" altLang="en-US" sz="3200" dirty="0" smtClean="0"/>
              <a:t>Complimentary information pop up when user selects an object.</a:t>
            </a:r>
            <a:endParaRPr lang="en-US" altLang="en-US" sz="3200" b="1" dirty="0" smtClean="0"/>
          </a:p>
          <a:p>
            <a:pPr eaLnBrk="1" hangingPunct="1">
              <a:defRPr/>
            </a:pPr>
            <a:endParaRPr lang="en-US" altLang="en-US" sz="3600" b="1" u="sng" dirty="0" smtClean="0"/>
          </a:p>
        </p:txBody>
      </p:sp>
      <p:sp>
        <p:nvSpPr>
          <p:cNvPr id="26" name="TextBox 26"/>
          <p:cNvSpPr txBox="1">
            <a:spLocks noChangeArrowheads="1"/>
          </p:cNvSpPr>
          <p:nvPr/>
        </p:nvSpPr>
        <p:spPr bwMode="auto">
          <a:xfrm flipH="1">
            <a:off x="30406700" y="25428317"/>
            <a:ext cx="112367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8000" dirty="0" smtClean="0">
                <a:solidFill>
                  <a:srgbClr val="C00000"/>
                </a:solidFill>
              </a:rPr>
              <a:t>E</a:t>
            </a:r>
            <a:endParaRPr lang="en-US" altLang="en-US" sz="8000" dirty="0">
              <a:solidFill>
                <a:srgbClr val="C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646464"/>
      </a:lt2>
      <a:accent1>
        <a:srgbClr val="B50C00"/>
      </a:accent1>
      <a:accent2>
        <a:srgbClr val="052147"/>
      </a:accent2>
      <a:accent3>
        <a:srgbClr val="FFFFFF"/>
      </a:accent3>
      <a:accent4>
        <a:srgbClr val="000000"/>
      </a:accent4>
      <a:accent5>
        <a:srgbClr val="D7AAAA"/>
      </a:accent5>
      <a:accent6>
        <a:srgbClr val="041D3F"/>
      </a:accent6>
      <a:hlink>
        <a:srgbClr val="BD8C00"/>
      </a:hlink>
      <a:folHlink>
        <a:srgbClr val="3F4A13"/>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CC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38912" tIns="219456" rIns="438912" bIns="219456" numCol="1" anchor="t" anchorCtr="0" compatLnSpc="1">
        <a:prstTxWarp prst="textNoShape">
          <a:avLst/>
        </a:prstTxWarp>
      </a:bodyPr>
      <a:lstStyle>
        <a:defPPr marL="0" marR="0" indent="0" algn="l" defTabSz="4179888" rtl="0" eaLnBrk="1" fontAlgn="base" latinLnBrk="0" hangingPunct="1">
          <a:lnSpc>
            <a:spcPct val="100000"/>
          </a:lnSpc>
          <a:spcBef>
            <a:spcPct val="0"/>
          </a:spcBef>
          <a:spcAft>
            <a:spcPct val="0"/>
          </a:spcAft>
          <a:buClrTx/>
          <a:buSzTx/>
          <a:buFontTx/>
          <a:buNone/>
          <a:tabLst/>
          <a:defRPr kumimoji="0" lang="en-US" altLang="en-US" sz="8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rgbClr val="CC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38912" tIns="219456" rIns="438912" bIns="219456" numCol="1" anchor="t" anchorCtr="0" compatLnSpc="1">
        <a:prstTxWarp prst="textNoShape">
          <a:avLst/>
        </a:prstTxWarp>
      </a:bodyPr>
      <a:lstStyle>
        <a:defPPr marL="0" marR="0" indent="0" algn="l" defTabSz="4179888" rtl="0" eaLnBrk="1" fontAlgn="base" latinLnBrk="0" hangingPunct="1">
          <a:lnSpc>
            <a:spcPct val="100000"/>
          </a:lnSpc>
          <a:spcBef>
            <a:spcPct val="0"/>
          </a:spcBef>
          <a:spcAft>
            <a:spcPct val="0"/>
          </a:spcAft>
          <a:buClrTx/>
          <a:buSzTx/>
          <a:buFontTx/>
          <a:buNone/>
          <a:tabLst/>
          <a:defRPr kumimoji="0" lang="en-US" altLang="en-US" sz="8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333333"/>
        </a:lt2>
        <a:accent1>
          <a:srgbClr val="FF11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333333"/>
        </a:lt2>
        <a:accent1>
          <a:srgbClr val="CC0000"/>
        </a:accent1>
        <a:accent2>
          <a:srgbClr val="333399"/>
        </a:accent2>
        <a:accent3>
          <a:srgbClr val="FFFFFF"/>
        </a:accent3>
        <a:accent4>
          <a:srgbClr val="000000"/>
        </a:accent4>
        <a:accent5>
          <a:srgbClr val="E2AA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333333"/>
        </a:lt2>
        <a:accent1>
          <a:srgbClr val="B50C00"/>
        </a:accent1>
        <a:accent2>
          <a:srgbClr val="052147"/>
        </a:accent2>
        <a:accent3>
          <a:srgbClr val="FFFFFF"/>
        </a:accent3>
        <a:accent4>
          <a:srgbClr val="000000"/>
        </a:accent4>
        <a:accent5>
          <a:srgbClr val="D7AAAA"/>
        </a:accent5>
        <a:accent6>
          <a:srgbClr val="041D3F"/>
        </a:accent6>
        <a:hlink>
          <a:srgbClr val="BD8C00"/>
        </a:hlink>
        <a:folHlink>
          <a:srgbClr val="3F4A13"/>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676</TotalTime>
  <Words>980</Words>
  <Application>Microsoft Macintosh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Times New Roman</vt:lpstr>
      <vt:lpstr>Wingdings</vt:lpstr>
      <vt:lpstr>Arial</vt:lpstr>
      <vt:lpstr>Default Design</vt:lpstr>
      <vt:lpstr>Virtual Water Management Model (VWMM): Monitoring and analyzing Southern High Plains water in Virtual Reality environment Vinh Nguyen, Long Nguyen, Tommy Dang, Abdullahn Karim, and Venki Uddameri Computer Science and Civil, Environmental, and Construction Department, Texas Tech University, Texas, USA</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Water Management Model (VWMM): Monitoring and analyzing Southern High Plains water in Virtual Reality environment Vinh Nguyen, Long Nguyen, Tommy Dang Abdullahn Karim, and Venki Uddameri Computer Science and Civil, Environmental, and Construction Department, Texas Tech University, Texas, USA</dc:title>
  <dc:creator>Microsoft Office User</dc:creator>
  <cp:lastModifiedBy>Nguyen, Vinh</cp:lastModifiedBy>
  <cp:revision>18</cp:revision>
  <cp:lastPrinted>2005-08-11T16:16:04Z</cp:lastPrinted>
  <dcterms:created xsi:type="dcterms:W3CDTF">2017-04-03T22:31:51Z</dcterms:created>
  <dcterms:modified xsi:type="dcterms:W3CDTF">2017-04-24T02:28:04Z</dcterms:modified>
</cp:coreProperties>
</file>