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457" r:id="rId3"/>
    <p:sldId id="427" r:id="rId4"/>
    <p:sldId id="428" r:id="rId6"/>
    <p:sldId id="442" r:id="rId7"/>
    <p:sldId id="431" r:id="rId8"/>
    <p:sldId id="458" r:id="rId9"/>
    <p:sldId id="435" r:id="rId10"/>
    <p:sldId id="468" r:id="rId11"/>
    <p:sldId id="469" r:id="rId12"/>
    <p:sldId id="470" r:id="rId13"/>
    <p:sldId id="440" r:id="rId14"/>
    <p:sldId id="459" r:id="rId15"/>
    <p:sldId id="464" r:id="rId16"/>
    <p:sldId id="466" r:id="rId17"/>
    <p:sldId id="467" r:id="rId18"/>
    <p:sldId id="463" r:id="rId19"/>
    <p:sldId id="465" r:id="rId20"/>
    <p:sldId id="449" r:id="rId21"/>
    <p:sldId id="475" r:id="rId22"/>
    <p:sldId id="476" r:id="rId23"/>
    <p:sldId id="481" r:id="rId24"/>
    <p:sldId id="480" r:id="rId25"/>
    <p:sldId id="477" r:id="rId26"/>
    <p:sldId id="479" r:id="rId27"/>
    <p:sldId id="482" r:id="rId28"/>
    <p:sldId id="483" r:id="rId29"/>
    <p:sldId id="484" r:id="rId30"/>
    <p:sldId id="456" r:id="rId31"/>
  </p:sldIdLst>
  <p:sldSz cx="15360650" cy="864044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759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518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284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04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88036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456305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03225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60883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2432" autoAdjust="0"/>
  </p:normalViewPr>
  <p:slideViewPr>
    <p:cSldViewPr>
      <p:cViewPr varScale="1">
        <p:scale>
          <a:sx n="55" d="100"/>
          <a:sy n="55" d="100"/>
        </p:scale>
        <p:origin x="936" y="66"/>
      </p:cViewPr>
      <p:guideLst>
        <p:guide orient="horz" pos="2722"/>
        <p:guide pos="4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hyperlink" Target="http://www.1ppt.com/tubiao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9947" y="999072"/>
            <a:ext cx="15441935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4487" y="1009941"/>
            <a:ext cx="15421983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0668" y="-18002"/>
            <a:ext cx="15418163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3065" spc="504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PPT</a:t>
            </a:r>
            <a:r>
              <a:rPr lang="en-US" altLang="zh-CN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65" b="0" spc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WWW.1PPT.COM</a:t>
            </a:r>
            <a:endParaRPr lang="zh-CN" altLang="en-US" sz="3065" b="0" spc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53598" tIns="76799" rIns="153598" bIns="76799"/>
          <a:lstStyle/>
          <a:p>
            <a:endParaRPr lang="zh-CN" altLang="en-US" sz="1465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656239" y="10399074"/>
            <a:ext cx="6773953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模板网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7"/>
              </a:rPr>
              <a:t>www.1ppt.com/tubiao/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0667" y="-18002"/>
            <a:ext cx="15432653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9947" y="999072"/>
            <a:ext cx="15441935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3065" spc="504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PPT</a:t>
            </a:r>
            <a:r>
              <a:rPr lang="en-US" altLang="zh-CN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65" b="0" spc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WWW.1PPT.COM</a:t>
            </a:r>
            <a:endParaRPr lang="zh-CN" altLang="en-US" sz="3065" b="0" spc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53598" tIns="76799" rIns="153598" bIns="76799"/>
          <a:lstStyle/>
          <a:p>
            <a:endParaRPr lang="zh-CN" altLang="en-US" sz="1465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656239" y="10399074"/>
            <a:ext cx="6773953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模板网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  <a:hlinkClick r:id="rId7"/>
              </a:rPr>
              <a:t>www.1ppt.com/tubiao/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8978" y="1054220"/>
            <a:ext cx="15421983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53598" tIns="76799" rIns="153598" bIns="76799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229235" algn="l"/>
              </a:tabLs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10667" y="-18002"/>
            <a:ext cx="15432653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3344"/>
            <a:ext cx="132002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7922253" y="419132"/>
            <a:ext cx="7425189" cy="626894"/>
          </a:xfrm>
          <a:prstGeom prst="rect">
            <a:avLst/>
          </a:prstGeom>
          <a:noFill/>
        </p:spPr>
        <p:txBody>
          <a:bodyPr wrap="square" lIns="153598" tIns="76799" rIns="153598" bIns="7679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535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3065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3065" spc="504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PPT</a:t>
            </a:r>
            <a:r>
              <a:rPr lang="en-US" altLang="zh-CN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3065" spc="504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065" b="0" spc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WWW.1PPT.COM</a:t>
            </a:r>
            <a:endParaRPr lang="zh-CN" altLang="en-US" sz="3065" b="0" spc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3334" y="7612674"/>
            <a:ext cx="15435321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598" tIns="76799" rIns="153598" bIns="76799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5568031" y="7994683"/>
            <a:ext cx="9792415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5623949" y="7997015"/>
            <a:ext cx="8997713" cy="524430"/>
          </a:xfrm>
          <a:prstGeom prst="rect">
            <a:avLst/>
          </a:prstGeom>
          <a:noFill/>
        </p:spPr>
        <p:txBody>
          <a:bodyPr lIns="153598" tIns="76799" rIns="153598" bIns="76799">
            <a:spAutoFit/>
          </a:bodyPr>
          <a:lstStyle/>
          <a:p>
            <a:pPr>
              <a:defRPr/>
            </a:pPr>
            <a:r>
              <a:rPr lang="zh-CN" altLang="en-US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spc="504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2400" spc="50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4680178" y="7903865"/>
            <a:ext cx="677363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53598" tIns="76799" rIns="153598" bIns="76799"/>
          <a:lstStyle/>
          <a:p>
            <a:endParaRPr lang="zh-CN" altLang="en-US" sz="146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768033" y="346032"/>
            <a:ext cx="13824586" cy="1440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8033" y="2016179"/>
            <a:ext cx="13824586" cy="5702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15214" tIns="57607" rIns="115214" bIns="57607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8033" y="8008709"/>
            <a:ext cx="3584151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248223" y="8008709"/>
            <a:ext cx="4864206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08466" y="8008709"/>
            <a:ext cx="3584151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733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767715" algn="ctr" rtl="0" fontAlgn="base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536065" algn="ctr" rtl="0" fontAlgn="base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2303780" algn="ctr" rtl="0" fontAlgn="base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3072130" algn="ctr" rtl="0" fontAlgn="base">
        <a:spcBef>
          <a:spcPct val="0"/>
        </a:spcBef>
        <a:spcAft>
          <a:spcPct val="0"/>
        </a:spcAft>
        <a:defRPr sz="733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575945" indent="-57594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330" kern="1200">
          <a:solidFill>
            <a:schemeClr val="tx1"/>
          </a:solidFill>
          <a:latin typeface="+mn-lt"/>
          <a:ea typeface="+mn-ea"/>
          <a:cs typeface="+mn-cs"/>
        </a:defRPr>
      </a:lvl1pPr>
      <a:lvl2pPr marL="1247775" indent="-48006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65" kern="1200">
          <a:solidFill>
            <a:schemeClr val="tx1"/>
          </a:solidFill>
          <a:latin typeface="+mn-lt"/>
          <a:ea typeface="+mn-ea"/>
          <a:cs typeface="+mn-cs"/>
        </a:defRPr>
      </a:lvl2pPr>
      <a:lvl3pPr marL="1919605" indent="-384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87955" indent="-384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35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indent="-384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335" kern="1200">
          <a:solidFill>
            <a:schemeClr val="tx1"/>
          </a:solidFill>
          <a:latin typeface="+mn-lt"/>
          <a:ea typeface="+mn-ea"/>
          <a:cs typeface="+mn-cs"/>
        </a:defRPr>
      </a:lvl5pPr>
      <a:lvl6pPr marL="4224020" indent="-384175" algn="l" defTabSz="1535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6pPr>
      <a:lvl7pPr marL="4991735" indent="-384175" algn="l" defTabSz="1535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7pPr>
      <a:lvl8pPr marL="5759450" indent="-384175" algn="l" defTabSz="1535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8pPr>
      <a:lvl9pPr marL="6527800" indent="-384175" algn="l" defTabSz="1535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1pPr>
      <a:lvl2pPr marL="767715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2pPr>
      <a:lvl3pPr marL="1536065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3pPr>
      <a:lvl4pPr marL="2303780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72130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839845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607560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375910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6143625" algn="l" defTabSz="1535430" rtl="0" eaLnBrk="1" latinLnBrk="0" hangingPunct="1"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459245" y="1507349"/>
            <a:ext cx="2734561" cy="17277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11644793" y="7008672"/>
            <a:ext cx="2734561" cy="17277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3359845" y="3312269"/>
            <a:ext cx="79928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 smtClean="0">
                <a:solidFill>
                  <a:srgbClr val="EAB236"/>
                </a:solidFill>
                <a:latin typeface="Open Sans" panose="020B0606030504020204" pitchFamily="34" charset="0"/>
                <a:ea typeface="SimSun-ExtB" panose="02010609060101010101" pitchFamily="49" charset="-122"/>
                <a:cs typeface="Open Sans" panose="020B0606030504020204" pitchFamily="34" charset="0"/>
              </a:rPr>
              <a:t>局域网内即时通信</a:t>
            </a:r>
            <a:endParaRPr lang="en-US" altLang="zh-CN" sz="7200" dirty="0" smtClean="0">
              <a:solidFill>
                <a:srgbClr val="EAB236"/>
              </a:solidFill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AB236"/>
                </a:solidFill>
                <a:effectLst/>
                <a:uLnTx/>
                <a:uFillTx/>
                <a:latin typeface="Open Sans" panose="020B0606030504020204" pitchFamily="34" charset="0"/>
                <a:ea typeface="SimSun-ExtB" panose="02010609060101010101" pitchFamily="49" charset="-122"/>
                <a:cs typeface="Open Sans" panose="020B0606030504020204" pitchFamily="34" charset="0"/>
              </a:rPr>
              <a:t>Supreme Chat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EAB236"/>
              </a:solidFill>
              <a:effectLst/>
              <a:uLnTx/>
              <a:uFillTx/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776669" y="5328493"/>
            <a:ext cx="11521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cs typeface="Open Sans" panose="020B0606030504020204" pitchFamily="34" charset="0"/>
              </a:rPr>
              <a:t>朱强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9" b="40956"/>
          <a:stretch>
            <a:fillRect/>
          </a:stretch>
        </p:blipFill>
        <p:spPr>
          <a:xfrm>
            <a:off x="0" y="3165680"/>
            <a:ext cx="15360650" cy="54750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19685" y="1008013"/>
            <a:ext cx="11521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好友关系和在线状态数据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847677" y="2664197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916661" y="3780946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lang="zh-CN" altLang="en-US" sz="88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76069" y="4006553"/>
            <a:ext cx="6888778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接口设计</a:t>
            </a:r>
            <a:endParaRPr lang="zh-CN" altLang="en-US" sz="58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677" y="3766383"/>
            <a:ext cx="4320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系统</a:t>
            </a:r>
            <a:r>
              <a:rPr lang="en-US" altLang="zh-CN" sz="6600" dirty="0" smtClean="0">
                <a:solidFill>
                  <a:schemeClr val="bg1"/>
                </a:solidFill>
              </a:rPr>
              <a:t>IPO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92693" cy="864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360651" cy="864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5402813" cy="864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0" y="0"/>
            <a:ext cx="15364800" cy="864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0650" cy="864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60650" cy="8640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59140" y="5218385"/>
            <a:ext cx="1033372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" kern="0" dirty="0">
                <a:solidFill>
                  <a:srgbClr val="E7E6E6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35" kern="0" dirty="0">
              <a:solidFill>
                <a:srgbClr val="E7E6E6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3" name="图片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705157" y="2646439"/>
            <a:ext cx="3704423" cy="3679728"/>
          </a:xfrm>
          <a:prstGeom prst="rect">
            <a:avLst/>
          </a:prstGeom>
        </p:spPr>
      </p:pic>
      <p:sp>
        <p:nvSpPr>
          <p:cNvPr id="14" name="矩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752284" y="3763188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lang="zh-CN" altLang="en-US" sz="88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65866" y="3988795"/>
            <a:ext cx="6850964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界面设计</a:t>
            </a:r>
            <a:endParaRPr lang="zh-CN" altLang="en-US" sz="58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29" y="1224037"/>
            <a:ext cx="7125766" cy="62028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88637" y="1368053"/>
            <a:ext cx="3504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用户界面转换流程图</a:t>
            </a:r>
            <a:endParaRPr lang="zh-CN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03701" y="3557223"/>
            <a:ext cx="606128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5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735" dirty="0">
              <a:solidFill>
                <a:prstClr val="black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07917" y="3488576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kern="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总体功能</a:t>
            </a:r>
            <a:endParaRPr lang="zh-CN" altLang="en-US" sz="2665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57" name="矩形 5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15923" y="5811568"/>
            <a:ext cx="62388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5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735" dirty="0">
              <a:solidFill>
                <a:prstClr val="black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07917" y="5724424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kern="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接口设计</a:t>
            </a:r>
            <a:endParaRPr lang="zh-CN" altLang="en-US" sz="2665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62" name="矩形 6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15191" y="3557223"/>
            <a:ext cx="623889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5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735" dirty="0">
              <a:solidFill>
                <a:prstClr val="black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001595" y="3488576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kern="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数据库设计</a:t>
            </a:r>
            <a:endParaRPr lang="zh-CN" altLang="en-US" sz="2665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67" name="矩形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051853" y="5752409"/>
            <a:ext cx="626197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735" spc="-20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3735" dirty="0">
              <a:solidFill>
                <a:prstClr val="black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001595" y="5674513"/>
            <a:ext cx="4111795" cy="8533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65" kern="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rPr>
              <a:t>界面设计</a:t>
            </a:r>
            <a:endParaRPr lang="zh-CN" altLang="en-US" sz="2665" kern="0" dirty="0">
              <a:solidFill>
                <a:srgbClr val="DFA117"/>
              </a:solidFill>
              <a:latin typeface="Open Sans" panose="020B0606030504020204" pitchFamily="34" charset="0"/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P spid="64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3"/>
            <a:ext cx="10992693" cy="8637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12773" y="39064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登录界面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" y="0"/>
            <a:ext cx="10902581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53555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信息注解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" y="-1"/>
            <a:ext cx="10632908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53555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en-US" altLang="zh-CN" sz="4800" dirty="0" smtClean="0">
              <a:solidFill>
                <a:schemeClr val="bg1"/>
              </a:solidFill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信息注解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848677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4701" y="3904881"/>
            <a:ext cx="39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登录信息错误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560645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712773" y="3906484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登录正确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47697" cy="8640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主窗口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0685" cy="8614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</a:t>
            </a:r>
            <a:r>
              <a:rPr lang="zh-CN" altLang="en-US" sz="4800" dirty="0" smtClean="0">
                <a:solidFill>
                  <a:schemeClr val="bg1"/>
                </a:solidFill>
              </a:rPr>
              <a:t>窗口输入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0685" cy="8640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68757" y="390488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主</a:t>
            </a:r>
            <a:r>
              <a:rPr lang="zh-CN" altLang="en-US" sz="4800" dirty="0" smtClean="0">
                <a:solidFill>
                  <a:schemeClr val="bg1"/>
                </a:solidFill>
              </a:rPr>
              <a:t>窗口注释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610207" y="3056288"/>
            <a:ext cx="10616622" cy="1733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6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endParaRPr lang="zh-CN" altLang="en-US" sz="106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任意多边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384522" y="2125113"/>
            <a:ext cx="245844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2977802" y="3827977"/>
            <a:ext cx="245844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297937" y="6688673"/>
            <a:ext cx="984044" cy="618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138939" y="2344829"/>
            <a:ext cx="984044" cy="6095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3007824" y="5124010"/>
            <a:ext cx="1462096" cy="6185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598006" y="6343214"/>
            <a:ext cx="984044" cy="6095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563999" y="2637909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32983" y="3750794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88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439965" y="3976401"/>
            <a:ext cx="8171679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总体功能</a:t>
            </a:r>
            <a:endParaRPr lang="zh-CN" altLang="en-US" sz="58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20794E-6 -1.58552E-6 L 3.20794E-6 -0.017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2 0.00018 L 4.04713E-6 -3.60096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6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1533" y="1836707"/>
            <a:ext cx="5128344" cy="5631429"/>
            <a:chOff x="1261241" y="1592754"/>
            <a:chExt cx="3846788" cy="4119218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1261241" y="1592754"/>
              <a:ext cx="3846788" cy="4119218"/>
            </a:xfrm>
            <a:custGeom>
              <a:avLst/>
              <a:gdLst>
                <a:gd name="connsiteX0" fmla="*/ 1785261 w 4179143"/>
                <a:gd name="connsiteY0" fmla="*/ 0 h 4475112"/>
                <a:gd name="connsiteX1" fmla="*/ 833603 w 4179143"/>
                <a:gd name="connsiteY1" fmla="*/ 225635 h 4475112"/>
                <a:gd name="connsiteX2" fmla="*/ 108082 w 4179143"/>
                <a:gd name="connsiteY2" fmla="*/ 996554 h 4475112"/>
                <a:gd name="connsiteX3" fmla="*/ 136349 w 4179143"/>
                <a:gd name="connsiteY3" fmla="*/ 2378568 h 4475112"/>
                <a:gd name="connsiteX4" fmla="*/ 164616 w 4179143"/>
                <a:gd name="connsiteY4" fmla="*/ 2453780 h 4475112"/>
                <a:gd name="connsiteX5" fmla="*/ 569777 w 4179143"/>
                <a:gd name="connsiteY5" fmla="*/ 3055473 h 4475112"/>
                <a:gd name="connsiteX6" fmla="*/ 682845 w 4179143"/>
                <a:gd name="connsiteY6" fmla="*/ 3215298 h 4475112"/>
                <a:gd name="connsiteX7" fmla="*/ 843025 w 4179143"/>
                <a:gd name="connsiteY7" fmla="*/ 3544348 h 4475112"/>
                <a:gd name="connsiteX8" fmla="*/ 852448 w 4179143"/>
                <a:gd name="connsiteY8" fmla="*/ 3591356 h 4475112"/>
                <a:gd name="connsiteX9" fmla="*/ 805336 w 4179143"/>
                <a:gd name="connsiteY9" fmla="*/ 4042626 h 4475112"/>
                <a:gd name="connsiteX10" fmla="*/ 781695 w 4179143"/>
                <a:gd name="connsiteY10" fmla="*/ 4142588 h 4475112"/>
                <a:gd name="connsiteX11" fmla="*/ 769490 w 4179143"/>
                <a:gd name="connsiteY11" fmla="*/ 4182352 h 4475112"/>
                <a:gd name="connsiteX12" fmla="*/ 850746 w 4179143"/>
                <a:gd name="connsiteY12" fmla="*/ 4171248 h 4475112"/>
                <a:gd name="connsiteX13" fmla="*/ 2569776 w 4179143"/>
                <a:gd name="connsiteY13" fmla="*/ 4442146 h 4475112"/>
                <a:gd name="connsiteX14" fmla="*/ 2631898 w 4179143"/>
                <a:gd name="connsiteY14" fmla="*/ 4475112 h 4475112"/>
                <a:gd name="connsiteX15" fmla="*/ 2642695 w 4179143"/>
                <a:gd name="connsiteY15" fmla="*/ 4418684 h 4475112"/>
                <a:gd name="connsiteX16" fmla="*/ 2802875 w 4179143"/>
                <a:gd name="connsiteY16" fmla="*/ 4136640 h 4475112"/>
                <a:gd name="connsiteX17" fmla="*/ 2887676 w 4179143"/>
                <a:gd name="connsiteY17" fmla="*/ 4117837 h 4475112"/>
                <a:gd name="connsiteX18" fmla="*/ 2897099 w 4179143"/>
                <a:gd name="connsiteY18" fmla="*/ 4117837 h 4475112"/>
                <a:gd name="connsiteX19" fmla="*/ 3085546 w 4179143"/>
                <a:gd name="connsiteY19" fmla="*/ 4108436 h 4475112"/>
                <a:gd name="connsiteX20" fmla="*/ 3424751 w 4179143"/>
                <a:gd name="connsiteY20" fmla="*/ 4117837 h 4475112"/>
                <a:gd name="connsiteX21" fmla="*/ 3434173 w 4179143"/>
                <a:gd name="connsiteY21" fmla="*/ 4117837 h 4475112"/>
                <a:gd name="connsiteX22" fmla="*/ 3754533 w 4179143"/>
                <a:gd name="connsiteY22" fmla="*/ 3929808 h 4475112"/>
                <a:gd name="connsiteX23" fmla="*/ 3745111 w 4179143"/>
                <a:gd name="connsiteY23" fmla="*/ 3751180 h 4475112"/>
                <a:gd name="connsiteX24" fmla="*/ 3735688 w 4179143"/>
                <a:gd name="connsiteY24" fmla="*/ 3694772 h 4475112"/>
                <a:gd name="connsiteX25" fmla="*/ 3735688 w 4179143"/>
                <a:gd name="connsiteY25" fmla="*/ 3685370 h 4475112"/>
                <a:gd name="connsiteX26" fmla="*/ 3801645 w 4179143"/>
                <a:gd name="connsiteY26" fmla="*/ 3534947 h 4475112"/>
                <a:gd name="connsiteX27" fmla="*/ 3858179 w 4179143"/>
                <a:gd name="connsiteY27" fmla="*/ 3422130 h 4475112"/>
                <a:gd name="connsiteX28" fmla="*/ 3820490 w 4179143"/>
                <a:gd name="connsiteY28" fmla="*/ 3346918 h 4475112"/>
                <a:gd name="connsiteX29" fmla="*/ 3858179 w 4179143"/>
                <a:gd name="connsiteY29" fmla="*/ 3318714 h 4475112"/>
                <a:gd name="connsiteX30" fmla="*/ 3924136 w 4179143"/>
                <a:gd name="connsiteY30" fmla="*/ 3205896 h 4475112"/>
                <a:gd name="connsiteX31" fmla="*/ 3867601 w 4179143"/>
                <a:gd name="connsiteY31" fmla="*/ 3074276 h 4475112"/>
                <a:gd name="connsiteX32" fmla="*/ 3839334 w 4179143"/>
                <a:gd name="connsiteY32" fmla="*/ 3017867 h 4475112"/>
                <a:gd name="connsiteX33" fmla="*/ 3877024 w 4179143"/>
                <a:gd name="connsiteY33" fmla="*/ 2970860 h 4475112"/>
                <a:gd name="connsiteX34" fmla="*/ 3980670 w 4179143"/>
                <a:gd name="connsiteY34" fmla="*/ 2923852 h 4475112"/>
                <a:gd name="connsiteX35" fmla="*/ 4103160 w 4179143"/>
                <a:gd name="connsiteY35" fmla="*/ 2876845 h 4475112"/>
                <a:gd name="connsiteX36" fmla="*/ 4159694 w 4179143"/>
                <a:gd name="connsiteY36" fmla="*/ 2688816 h 4475112"/>
                <a:gd name="connsiteX37" fmla="*/ 4159694 w 4179143"/>
                <a:gd name="connsiteY37" fmla="*/ 2679415 h 4475112"/>
                <a:gd name="connsiteX38" fmla="*/ 3745111 w 4179143"/>
                <a:gd name="connsiteY38" fmla="*/ 2152933 h 4475112"/>
                <a:gd name="connsiteX39" fmla="*/ 3688577 w 4179143"/>
                <a:gd name="connsiteY39" fmla="*/ 2011911 h 4475112"/>
                <a:gd name="connsiteX40" fmla="*/ 3763956 w 4179143"/>
                <a:gd name="connsiteY40" fmla="*/ 1870890 h 4475112"/>
                <a:gd name="connsiteX41" fmla="*/ 3773378 w 4179143"/>
                <a:gd name="connsiteY41" fmla="*/ 1861488 h 4475112"/>
                <a:gd name="connsiteX42" fmla="*/ 3773378 w 4179143"/>
                <a:gd name="connsiteY42" fmla="*/ 1852087 h 4475112"/>
                <a:gd name="connsiteX43" fmla="*/ 3575508 w 4179143"/>
                <a:gd name="connsiteY43" fmla="*/ 1081167 h 4475112"/>
                <a:gd name="connsiteX44" fmla="*/ 2736919 w 4179143"/>
                <a:gd name="connsiteY44" fmla="*/ 206832 h 4475112"/>
                <a:gd name="connsiteX45" fmla="*/ 1785261 w 4179143"/>
                <a:gd name="connsiteY45" fmla="*/ 0 h 447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179143" h="4475112">
                  <a:moveTo>
                    <a:pt x="1785261" y="0"/>
                  </a:moveTo>
                  <a:cubicBezTo>
                    <a:pt x="1464901" y="0"/>
                    <a:pt x="1116273" y="84613"/>
                    <a:pt x="833603" y="225635"/>
                  </a:cubicBezTo>
                  <a:cubicBezTo>
                    <a:pt x="475554" y="404263"/>
                    <a:pt x="230572" y="676905"/>
                    <a:pt x="108082" y="996554"/>
                  </a:cubicBezTo>
                  <a:cubicBezTo>
                    <a:pt x="-146322" y="1701663"/>
                    <a:pt x="126926" y="2369167"/>
                    <a:pt x="136349" y="2378568"/>
                  </a:cubicBezTo>
                  <a:cubicBezTo>
                    <a:pt x="136349" y="2378568"/>
                    <a:pt x="164616" y="2434977"/>
                    <a:pt x="164616" y="2453780"/>
                  </a:cubicBezTo>
                  <a:cubicBezTo>
                    <a:pt x="202305" y="2547794"/>
                    <a:pt x="400175" y="2820436"/>
                    <a:pt x="569777" y="3055473"/>
                  </a:cubicBezTo>
                  <a:cubicBezTo>
                    <a:pt x="607466" y="3111882"/>
                    <a:pt x="645156" y="3168290"/>
                    <a:pt x="682845" y="3215298"/>
                  </a:cubicBezTo>
                  <a:cubicBezTo>
                    <a:pt x="824181" y="3412728"/>
                    <a:pt x="833603" y="3450334"/>
                    <a:pt x="843025" y="3544348"/>
                  </a:cubicBezTo>
                  <a:cubicBezTo>
                    <a:pt x="852448" y="3563151"/>
                    <a:pt x="852448" y="3572553"/>
                    <a:pt x="852448" y="3591356"/>
                  </a:cubicBezTo>
                  <a:cubicBezTo>
                    <a:pt x="880715" y="3713575"/>
                    <a:pt x="805336" y="4042626"/>
                    <a:pt x="805336" y="4042626"/>
                  </a:cubicBezTo>
                  <a:cubicBezTo>
                    <a:pt x="798858" y="4075531"/>
                    <a:pt x="790908" y="4108914"/>
                    <a:pt x="781695" y="4142588"/>
                  </a:cubicBezTo>
                  <a:lnTo>
                    <a:pt x="769490" y="4182352"/>
                  </a:lnTo>
                  <a:lnTo>
                    <a:pt x="850746" y="4171248"/>
                  </a:lnTo>
                  <a:cubicBezTo>
                    <a:pt x="1269502" y="4102317"/>
                    <a:pt x="1600112" y="3942398"/>
                    <a:pt x="2569776" y="4442146"/>
                  </a:cubicBezTo>
                  <a:lnTo>
                    <a:pt x="2631898" y="4475112"/>
                  </a:lnTo>
                  <a:lnTo>
                    <a:pt x="2642695" y="4418684"/>
                  </a:lnTo>
                  <a:cubicBezTo>
                    <a:pt x="2670962" y="4221253"/>
                    <a:pt x="2784031" y="4146042"/>
                    <a:pt x="2802875" y="4136640"/>
                  </a:cubicBezTo>
                  <a:cubicBezTo>
                    <a:pt x="2802875" y="4136640"/>
                    <a:pt x="2821720" y="4127239"/>
                    <a:pt x="2887676" y="4117837"/>
                  </a:cubicBezTo>
                  <a:cubicBezTo>
                    <a:pt x="2897099" y="4117837"/>
                    <a:pt x="2897099" y="4117837"/>
                    <a:pt x="2897099" y="4117837"/>
                  </a:cubicBezTo>
                  <a:cubicBezTo>
                    <a:pt x="2915943" y="4117837"/>
                    <a:pt x="2963055" y="4108436"/>
                    <a:pt x="3085546" y="4108436"/>
                  </a:cubicBezTo>
                  <a:cubicBezTo>
                    <a:pt x="3245726" y="4108436"/>
                    <a:pt x="3424751" y="4117837"/>
                    <a:pt x="3424751" y="4117837"/>
                  </a:cubicBezTo>
                  <a:cubicBezTo>
                    <a:pt x="3434173" y="4117837"/>
                    <a:pt x="3434173" y="4117837"/>
                    <a:pt x="3434173" y="4117837"/>
                  </a:cubicBezTo>
                  <a:cubicBezTo>
                    <a:pt x="3603775" y="4089633"/>
                    <a:pt x="3707421" y="4033224"/>
                    <a:pt x="3754533" y="3929808"/>
                  </a:cubicBezTo>
                  <a:cubicBezTo>
                    <a:pt x="3782800" y="3863998"/>
                    <a:pt x="3763956" y="3798188"/>
                    <a:pt x="3745111" y="3751180"/>
                  </a:cubicBezTo>
                  <a:cubicBezTo>
                    <a:pt x="3745111" y="3732378"/>
                    <a:pt x="3735688" y="3713575"/>
                    <a:pt x="3735688" y="3694772"/>
                  </a:cubicBezTo>
                  <a:cubicBezTo>
                    <a:pt x="3735688" y="3694772"/>
                    <a:pt x="3735688" y="3685370"/>
                    <a:pt x="3735688" y="3685370"/>
                  </a:cubicBezTo>
                  <a:cubicBezTo>
                    <a:pt x="3726266" y="3638363"/>
                    <a:pt x="3716844" y="3600757"/>
                    <a:pt x="3801645" y="3534947"/>
                  </a:cubicBezTo>
                  <a:cubicBezTo>
                    <a:pt x="3839334" y="3497341"/>
                    <a:pt x="3858179" y="3469137"/>
                    <a:pt x="3858179" y="3422130"/>
                  </a:cubicBezTo>
                  <a:cubicBezTo>
                    <a:pt x="3858179" y="3393925"/>
                    <a:pt x="3839334" y="3365721"/>
                    <a:pt x="3820490" y="3346918"/>
                  </a:cubicBezTo>
                  <a:cubicBezTo>
                    <a:pt x="3829912" y="3337516"/>
                    <a:pt x="3848757" y="3328115"/>
                    <a:pt x="3858179" y="3318714"/>
                  </a:cubicBezTo>
                  <a:cubicBezTo>
                    <a:pt x="3895868" y="3290509"/>
                    <a:pt x="3924136" y="3252903"/>
                    <a:pt x="3924136" y="3205896"/>
                  </a:cubicBezTo>
                  <a:cubicBezTo>
                    <a:pt x="3933558" y="3158889"/>
                    <a:pt x="3914713" y="3111882"/>
                    <a:pt x="3867601" y="3074276"/>
                  </a:cubicBezTo>
                  <a:cubicBezTo>
                    <a:pt x="3848757" y="3055473"/>
                    <a:pt x="3829912" y="3036670"/>
                    <a:pt x="3839334" y="3017867"/>
                  </a:cubicBezTo>
                  <a:cubicBezTo>
                    <a:pt x="3839334" y="3008466"/>
                    <a:pt x="3848757" y="2989663"/>
                    <a:pt x="3877024" y="2970860"/>
                  </a:cubicBezTo>
                  <a:cubicBezTo>
                    <a:pt x="3905291" y="2952057"/>
                    <a:pt x="3933558" y="2942655"/>
                    <a:pt x="3980670" y="2923852"/>
                  </a:cubicBezTo>
                  <a:cubicBezTo>
                    <a:pt x="4018359" y="2914451"/>
                    <a:pt x="4056048" y="2905050"/>
                    <a:pt x="4103160" y="2876845"/>
                  </a:cubicBezTo>
                  <a:cubicBezTo>
                    <a:pt x="4197384" y="2829838"/>
                    <a:pt x="4187961" y="2735823"/>
                    <a:pt x="4159694" y="2688816"/>
                  </a:cubicBezTo>
                  <a:cubicBezTo>
                    <a:pt x="4159694" y="2679415"/>
                    <a:pt x="4159694" y="2679415"/>
                    <a:pt x="4159694" y="2679415"/>
                  </a:cubicBezTo>
                  <a:cubicBezTo>
                    <a:pt x="4150272" y="2670013"/>
                    <a:pt x="3895868" y="2322159"/>
                    <a:pt x="3745111" y="2152933"/>
                  </a:cubicBezTo>
                  <a:cubicBezTo>
                    <a:pt x="3707421" y="2105926"/>
                    <a:pt x="3688577" y="2058919"/>
                    <a:pt x="3688577" y="2011911"/>
                  </a:cubicBezTo>
                  <a:cubicBezTo>
                    <a:pt x="3688577" y="1927298"/>
                    <a:pt x="3763956" y="1870890"/>
                    <a:pt x="3763956" y="1870890"/>
                  </a:cubicBezTo>
                  <a:cubicBezTo>
                    <a:pt x="3773378" y="1861488"/>
                    <a:pt x="3773378" y="1861488"/>
                    <a:pt x="3773378" y="1861488"/>
                  </a:cubicBezTo>
                  <a:cubicBezTo>
                    <a:pt x="3773378" y="1852087"/>
                    <a:pt x="3773378" y="1852087"/>
                    <a:pt x="3773378" y="1852087"/>
                  </a:cubicBezTo>
                  <a:cubicBezTo>
                    <a:pt x="3792223" y="1579445"/>
                    <a:pt x="3584931" y="1099970"/>
                    <a:pt x="3575508" y="1081167"/>
                  </a:cubicBezTo>
                  <a:cubicBezTo>
                    <a:pt x="3387061" y="686306"/>
                    <a:pt x="3104391" y="385460"/>
                    <a:pt x="2736919" y="206832"/>
                  </a:cubicBezTo>
                  <a:cubicBezTo>
                    <a:pt x="2463670" y="65810"/>
                    <a:pt x="2143310" y="0"/>
                    <a:pt x="1785261" y="0"/>
                  </a:cubicBez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95000"/>
                  </a:sys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noAutofit/>
            </a:bodyPr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1436123" y="1950494"/>
              <a:ext cx="730574" cy="2148745"/>
            </a:xfrm>
            <a:custGeom>
              <a:avLst/>
              <a:gdLst>
                <a:gd name="T0" fmla="*/ 83 w 86"/>
                <a:gd name="T1" fmla="*/ 103 h 253"/>
                <a:gd name="T2" fmla="*/ 83 w 86"/>
                <a:gd name="T3" fmla="*/ 118 h 253"/>
                <a:gd name="T4" fmla="*/ 83 w 86"/>
                <a:gd name="T5" fmla="*/ 128 h 253"/>
                <a:gd name="T6" fmla="*/ 84 w 86"/>
                <a:gd name="T7" fmla="*/ 145 h 253"/>
                <a:gd name="T8" fmla="*/ 82 w 86"/>
                <a:gd name="T9" fmla="*/ 152 h 253"/>
                <a:gd name="T10" fmla="*/ 82 w 86"/>
                <a:gd name="T11" fmla="*/ 160 h 253"/>
                <a:gd name="T12" fmla="*/ 82 w 86"/>
                <a:gd name="T13" fmla="*/ 168 h 253"/>
                <a:gd name="T14" fmla="*/ 83 w 86"/>
                <a:gd name="T15" fmla="*/ 172 h 253"/>
                <a:gd name="T16" fmla="*/ 83 w 86"/>
                <a:gd name="T17" fmla="*/ 174 h 253"/>
                <a:gd name="T18" fmla="*/ 83 w 86"/>
                <a:gd name="T19" fmla="*/ 186 h 253"/>
                <a:gd name="T20" fmla="*/ 83 w 86"/>
                <a:gd name="T21" fmla="*/ 199 h 253"/>
                <a:gd name="T22" fmla="*/ 83 w 86"/>
                <a:gd name="T23" fmla="*/ 218 h 253"/>
                <a:gd name="T24" fmla="*/ 83 w 86"/>
                <a:gd name="T25" fmla="*/ 228 h 253"/>
                <a:gd name="T26" fmla="*/ 83 w 86"/>
                <a:gd name="T27" fmla="*/ 237 h 253"/>
                <a:gd name="T28" fmla="*/ 83 w 86"/>
                <a:gd name="T29" fmla="*/ 246 h 253"/>
                <a:gd name="T30" fmla="*/ 83 w 86"/>
                <a:gd name="T31" fmla="*/ 251 h 253"/>
                <a:gd name="T32" fmla="*/ 83 w 86"/>
                <a:gd name="T33" fmla="*/ 251 h 253"/>
                <a:gd name="T34" fmla="*/ 73 w 86"/>
                <a:gd name="T35" fmla="*/ 246 h 253"/>
                <a:gd name="T36" fmla="*/ 59 w 86"/>
                <a:gd name="T37" fmla="*/ 220 h 253"/>
                <a:gd name="T38" fmla="*/ 57 w 86"/>
                <a:gd name="T39" fmla="*/ 207 h 253"/>
                <a:gd name="T40" fmla="*/ 51 w 86"/>
                <a:gd name="T41" fmla="*/ 205 h 253"/>
                <a:gd name="T42" fmla="*/ 28 w 86"/>
                <a:gd name="T43" fmla="*/ 196 h 253"/>
                <a:gd name="T44" fmla="*/ 16 w 86"/>
                <a:gd name="T45" fmla="*/ 186 h 253"/>
                <a:gd name="T46" fmla="*/ 11 w 86"/>
                <a:gd name="T47" fmla="*/ 180 h 253"/>
                <a:gd name="T48" fmla="*/ 7 w 86"/>
                <a:gd name="T49" fmla="*/ 169 h 253"/>
                <a:gd name="T50" fmla="*/ 4 w 86"/>
                <a:gd name="T51" fmla="*/ 154 h 253"/>
                <a:gd name="T52" fmla="*/ 3 w 86"/>
                <a:gd name="T53" fmla="*/ 146 h 253"/>
                <a:gd name="T54" fmla="*/ 3 w 86"/>
                <a:gd name="T55" fmla="*/ 132 h 253"/>
                <a:gd name="T56" fmla="*/ 3 w 86"/>
                <a:gd name="T57" fmla="*/ 123 h 253"/>
                <a:gd name="T58" fmla="*/ 5 w 86"/>
                <a:gd name="T59" fmla="*/ 108 h 253"/>
                <a:gd name="T60" fmla="*/ 8 w 86"/>
                <a:gd name="T61" fmla="*/ 92 h 253"/>
                <a:gd name="T62" fmla="*/ 14 w 86"/>
                <a:gd name="T63" fmla="*/ 75 h 253"/>
                <a:gd name="T64" fmla="*/ 19 w 86"/>
                <a:gd name="T65" fmla="*/ 63 h 253"/>
                <a:gd name="T66" fmla="*/ 25 w 86"/>
                <a:gd name="T67" fmla="*/ 52 h 253"/>
                <a:gd name="T68" fmla="*/ 29 w 86"/>
                <a:gd name="T69" fmla="*/ 46 h 253"/>
                <a:gd name="T70" fmla="*/ 36 w 86"/>
                <a:gd name="T71" fmla="*/ 37 h 253"/>
                <a:gd name="T72" fmla="*/ 40 w 86"/>
                <a:gd name="T73" fmla="*/ 33 h 253"/>
                <a:gd name="T74" fmla="*/ 50 w 86"/>
                <a:gd name="T75" fmla="*/ 22 h 253"/>
                <a:gd name="T76" fmla="*/ 63 w 86"/>
                <a:gd name="T77" fmla="*/ 12 h 253"/>
                <a:gd name="T78" fmla="*/ 76 w 86"/>
                <a:gd name="T79" fmla="*/ 5 h 253"/>
                <a:gd name="T80" fmla="*/ 83 w 86"/>
                <a:gd name="T81" fmla="*/ 1 h 253"/>
                <a:gd name="T82" fmla="*/ 83 w 86"/>
                <a:gd name="T83" fmla="*/ 3 h 253"/>
                <a:gd name="T84" fmla="*/ 83 w 86"/>
                <a:gd name="T85" fmla="*/ 7 h 253"/>
                <a:gd name="T86" fmla="*/ 82 w 86"/>
                <a:gd name="T87" fmla="*/ 14 h 253"/>
                <a:gd name="T88" fmla="*/ 83 w 86"/>
                <a:gd name="T89" fmla="*/ 19 h 253"/>
                <a:gd name="T90" fmla="*/ 83 w 86"/>
                <a:gd name="T91" fmla="*/ 34 h 253"/>
                <a:gd name="T92" fmla="*/ 83 w 86"/>
                <a:gd name="T93" fmla="*/ 52 h 253"/>
                <a:gd name="T94" fmla="*/ 83 w 86"/>
                <a:gd name="T95" fmla="*/ 72 h 253"/>
                <a:gd name="T96" fmla="*/ 83 w 86"/>
                <a:gd name="T97" fmla="*/ 87 h 253"/>
                <a:gd name="T98" fmla="*/ 83 w 86"/>
                <a:gd name="T99" fmla="*/ 9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6" h="253">
                  <a:moveTo>
                    <a:pt x="83" y="99"/>
                  </a:moveTo>
                  <a:cubicBezTo>
                    <a:pt x="80" y="96"/>
                    <a:pt x="86" y="102"/>
                    <a:pt x="83" y="102"/>
                  </a:cubicBezTo>
                  <a:cubicBezTo>
                    <a:pt x="82" y="99"/>
                    <a:pt x="83" y="104"/>
                    <a:pt x="83" y="103"/>
                  </a:cubicBezTo>
                  <a:cubicBezTo>
                    <a:pt x="82" y="106"/>
                    <a:pt x="82" y="109"/>
                    <a:pt x="83" y="110"/>
                  </a:cubicBezTo>
                  <a:cubicBezTo>
                    <a:pt x="84" y="112"/>
                    <a:pt x="84" y="113"/>
                    <a:pt x="83" y="115"/>
                  </a:cubicBezTo>
                  <a:cubicBezTo>
                    <a:pt x="84" y="116"/>
                    <a:pt x="85" y="117"/>
                    <a:pt x="83" y="118"/>
                  </a:cubicBezTo>
                  <a:cubicBezTo>
                    <a:pt x="82" y="122"/>
                    <a:pt x="84" y="123"/>
                    <a:pt x="83" y="124"/>
                  </a:cubicBezTo>
                  <a:cubicBezTo>
                    <a:pt x="83" y="125"/>
                    <a:pt x="82" y="125"/>
                    <a:pt x="83" y="125"/>
                  </a:cubicBezTo>
                  <a:cubicBezTo>
                    <a:pt x="83" y="124"/>
                    <a:pt x="85" y="126"/>
                    <a:pt x="83" y="128"/>
                  </a:cubicBezTo>
                  <a:cubicBezTo>
                    <a:pt x="83" y="130"/>
                    <a:pt x="83" y="132"/>
                    <a:pt x="83" y="133"/>
                  </a:cubicBezTo>
                  <a:cubicBezTo>
                    <a:pt x="85" y="135"/>
                    <a:pt x="84" y="136"/>
                    <a:pt x="83" y="141"/>
                  </a:cubicBezTo>
                  <a:cubicBezTo>
                    <a:pt x="83" y="144"/>
                    <a:pt x="84" y="144"/>
                    <a:pt x="84" y="145"/>
                  </a:cubicBezTo>
                  <a:cubicBezTo>
                    <a:pt x="84" y="146"/>
                    <a:pt x="83" y="146"/>
                    <a:pt x="83" y="149"/>
                  </a:cubicBezTo>
                  <a:cubicBezTo>
                    <a:pt x="81" y="149"/>
                    <a:pt x="81" y="153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0" y="154"/>
                    <a:pt x="80" y="157"/>
                    <a:pt x="83" y="157"/>
                  </a:cubicBezTo>
                  <a:cubicBezTo>
                    <a:pt x="81" y="157"/>
                    <a:pt x="83" y="160"/>
                    <a:pt x="82" y="160"/>
                  </a:cubicBezTo>
                  <a:cubicBezTo>
                    <a:pt x="81" y="162"/>
                    <a:pt x="81" y="164"/>
                    <a:pt x="83" y="164"/>
                  </a:cubicBezTo>
                  <a:cubicBezTo>
                    <a:pt x="82" y="165"/>
                    <a:pt x="82" y="165"/>
                    <a:pt x="82" y="166"/>
                  </a:cubicBezTo>
                  <a:cubicBezTo>
                    <a:pt x="83" y="166"/>
                    <a:pt x="82" y="168"/>
                    <a:pt x="82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3" y="168"/>
                    <a:pt x="83" y="168"/>
                    <a:pt x="83" y="170"/>
                  </a:cubicBezTo>
                  <a:cubicBezTo>
                    <a:pt x="83" y="171"/>
                    <a:pt x="80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2" y="172"/>
                    <a:pt x="83" y="173"/>
                    <a:pt x="83" y="174"/>
                  </a:cubicBezTo>
                  <a:cubicBezTo>
                    <a:pt x="82" y="176"/>
                    <a:pt x="83" y="177"/>
                    <a:pt x="83" y="179"/>
                  </a:cubicBezTo>
                  <a:cubicBezTo>
                    <a:pt x="82" y="177"/>
                    <a:pt x="83" y="181"/>
                    <a:pt x="83" y="181"/>
                  </a:cubicBezTo>
                  <a:cubicBezTo>
                    <a:pt x="79" y="183"/>
                    <a:pt x="84" y="186"/>
                    <a:pt x="83" y="186"/>
                  </a:cubicBezTo>
                  <a:cubicBezTo>
                    <a:pt x="82" y="187"/>
                    <a:pt x="83" y="186"/>
                    <a:pt x="82" y="189"/>
                  </a:cubicBezTo>
                  <a:cubicBezTo>
                    <a:pt x="81" y="189"/>
                    <a:pt x="82" y="191"/>
                    <a:pt x="83" y="193"/>
                  </a:cubicBezTo>
                  <a:cubicBezTo>
                    <a:pt x="84" y="194"/>
                    <a:pt x="83" y="197"/>
                    <a:pt x="83" y="199"/>
                  </a:cubicBezTo>
                  <a:cubicBezTo>
                    <a:pt x="83" y="204"/>
                    <a:pt x="81" y="202"/>
                    <a:pt x="83" y="206"/>
                  </a:cubicBezTo>
                  <a:cubicBezTo>
                    <a:pt x="84" y="209"/>
                    <a:pt x="81" y="212"/>
                    <a:pt x="83" y="212"/>
                  </a:cubicBezTo>
                  <a:cubicBezTo>
                    <a:pt x="80" y="215"/>
                    <a:pt x="84" y="215"/>
                    <a:pt x="83" y="218"/>
                  </a:cubicBezTo>
                  <a:cubicBezTo>
                    <a:pt x="81" y="222"/>
                    <a:pt x="79" y="224"/>
                    <a:pt x="83" y="223"/>
                  </a:cubicBezTo>
                  <a:cubicBezTo>
                    <a:pt x="79" y="224"/>
                    <a:pt x="80" y="228"/>
                    <a:pt x="82" y="228"/>
                  </a:cubicBezTo>
                  <a:cubicBezTo>
                    <a:pt x="82" y="228"/>
                    <a:pt x="83" y="228"/>
                    <a:pt x="83" y="228"/>
                  </a:cubicBezTo>
                  <a:cubicBezTo>
                    <a:pt x="83" y="228"/>
                    <a:pt x="82" y="228"/>
                    <a:pt x="82" y="228"/>
                  </a:cubicBezTo>
                  <a:cubicBezTo>
                    <a:pt x="79" y="229"/>
                    <a:pt x="82" y="228"/>
                    <a:pt x="83" y="233"/>
                  </a:cubicBezTo>
                  <a:cubicBezTo>
                    <a:pt x="84" y="234"/>
                    <a:pt x="85" y="231"/>
                    <a:pt x="83" y="237"/>
                  </a:cubicBezTo>
                  <a:cubicBezTo>
                    <a:pt x="84" y="241"/>
                    <a:pt x="86" y="242"/>
                    <a:pt x="83" y="240"/>
                  </a:cubicBezTo>
                  <a:cubicBezTo>
                    <a:pt x="80" y="242"/>
                    <a:pt x="82" y="241"/>
                    <a:pt x="83" y="244"/>
                  </a:cubicBezTo>
                  <a:cubicBezTo>
                    <a:pt x="81" y="244"/>
                    <a:pt x="83" y="247"/>
                    <a:pt x="83" y="246"/>
                  </a:cubicBezTo>
                  <a:cubicBezTo>
                    <a:pt x="81" y="246"/>
                    <a:pt x="83" y="247"/>
                    <a:pt x="83" y="249"/>
                  </a:cubicBezTo>
                  <a:cubicBezTo>
                    <a:pt x="83" y="250"/>
                    <a:pt x="80" y="250"/>
                    <a:pt x="83" y="250"/>
                  </a:cubicBezTo>
                  <a:cubicBezTo>
                    <a:pt x="85" y="250"/>
                    <a:pt x="84" y="250"/>
                    <a:pt x="83" y="251"/>
                  </a:cubicBezTo>
                  <a:cubicBezTo>
                    <a:pt x="83" y="251"/>
                    <a:pt x="83" y="252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3"/>
                    <a:pt x="82" y="250"/>
                    <a:pt x="81" y="251"/>
                  </a:cubicBezTo>
                  <a:cubicBezTo>
                    <a:pt x="79" y="250"/>
                    <a:pt x="77" y="250"/>
                    <a:pt x="77" y="249"/>
                  </a:cubicBezTo>
                  <a:cubicBezTo>
                    <a:pt x="76" y="249"/>
                    <a:pt x="74" y="247"/>
                    <a:pt x="73" y="246"/>
                  </a:cubicBezTo>
                  <a:cubicBezTo>
                    <a:pt x="70" y="244"/>
                    <a:pt x="70" y="245"/>
                    <a:pt x="69" y="242"/>
                  </a:cubicBezTo>
                  <a:cubicBezTo>
                    <a:pt x="68" y="241"/>
                    <a:pt x="67" y="239"/>
                    <a:pt x="66" y="238"/>
                  </a:cubicBezTo>
                  <a:cubicBezTo>
                    <a:pt x="63" y="233"/>
                    <a:pt x="61" y="226"/>
                    <a:pt x="59" y="220"/>
                  </a:cubicBezTo>
                  <a:cubicBezTo>
                    <a:pt x="59" y="218"/>
                    <a:pt x="59" y="217"/>
                    <a:pt x="58" y="215"/>
                  </a:cubicBezTo>
                  <a:cubicBezTo>
                    <a:pt x="58" y="215"/>
                    <a:pt x="57" y="212"/>
                    <a:pt x="58" y="211"/>
                  </a:cubicBezTo>
                  <a:cubicBezTo>
                    <a:pt x="59" y="209"/>
                    <a:pt x="58" y="208"/>
                    <a:pt x="57" y="207"/>
                  </a:cubicBezTo>
                  <a:cubicBezTo>
                    <a:pt x="57" y="208"/>
                    <a:pt x="57" y="206"/>
                    <a:pt x="57" y="207"/>
                  </a:cubicBezTo>
                  <a:cubicBezTo>
                    <a:pt x="57" y="206"/>
                    <a:pt x="54" y="205"/>
                    <a:pt x="54" y="206"/>
                  </a:cubicBezTo>
                  <a:cubicBezTo>
                    <a:pt x="53" y="206"/>
                    <a:pt x="51" y="205"/>
                    <a:pt x="51" y="205"/>
                  </a:cubicBezTo>
                  <a:cubicBezTo>
                    <a:pt x="47" y="204"/>
                    <a:pt x="46" y="204"/>
                    <a:pt x="42" y="202"/>
                  </a:cubicBezTo>
                  <a:cubicBezTo>
                    <a:pt x="37" y="203"/>
                    <a:pt x="36" y="201"/>
                    <a:pt x="35" y="199"/>
                  </a:cubicBezTo>
                  <a:cubicBezTo>
                    <a:pt x="32" y="199"/>
                    <a:pt x="30" y="197"/>
                    <a:pt x="28" y="196"/>
                  </a:cubicBezTo>
                  <a:cubicBezTo>
                    <a:pt x="25" y="198"/>
                    <a:pt x="23" y="193"/>
                    <a:pt x="23" y="192"/>
                  </a:cubicBezTo>
                  <a:cubicBezTo>
                    <a:pt x="19" y="193"/>
                    <a:pt x="21" y="190"/>
                    <a:pt x="19" y="189"/>
                  </a:cubicBezTo>
                  <a:cubicBezTo>
                    <a:pt x="19" y="186"/>
                    <a:pt x="18" y="186"/>
                    <a:pt x="16" y="186"/>
                  </a:cubicBezTo>
                  <a:cubicBezTo>
                    <a:pt x="15" y="185"/>
                    <a:pt x="12" y="183"/>
                    <a:pt x="13" y="183"/>
                  </a:cubicBezTo>
                  <a:cubicBezTo>
                    <a:pt x="13" y="181"/>
                    <a:pt x="13" y="183"/>
                    <a:pt x="12" y="181"/>
                  </a:cubicBezTo>
                  <a:cubicBezTo>
                    <a:pt x="13" y="178"/>
                    <a:pt x="10" y="183"/>
                    <a:pt x="11" y="180"/>
                  </a:cubicBezTo>
                  <a:cubicBezTo>
                    <a:pt x="7" y="179"/>
                    <a:pt x="8" y="177"/>
                    <a:pt x="9" y="177"/>
                  </a:cubicBezTo>
                  <a:cubicBezTo>
                    <a:pt x="9" y="176"/>
                    <a:pt x="8" y="175"/>
                    <a:pt x="8" y="173"/>
                  </a:cubicBezTo>
                  <a:cubicBezTo>
                    <a:pt x="4" y="170"/>
                    <a:pt x="9" y="167"/>
                    <a:pt x="7" y="169"/>
                  </a:cubicBezTo>
                  <a:cubicBezTo>
                    <a:pt x="4" y="169"/>
                    <a:pt x="6" y="165"/>
                    <a:pt x="6" y="164"/>
                  </a:cubicBezTo>
                  <a:cubicBezTo>
                    <a:pt x="2" y="165"/>
                    <a:pt x="5" y="161"/>
                    <a:pt x="5" y="159"/>
                  </a:cubicBezTo>
                  <a:cubicBezTo>
                    <a:pt x="6" y="154"/>
                    <a:pt x="6" y="154"/>
                    <a:pt x="4" y="154"/>
                  </a:cubicBezTo>
                  <a:cubicBezTo>
                    <a:pt x="1" y="150"/>
                    <a:pt x="3" y="150"/>
                    <a:pt x="3" y="148"/>
                  </a:cubicBezTo>
                  <a:cubicBezTo>
                    <a:pt x="4" y="146"/>
                    <a:pt x="4" y="146"/>
                    <a:pt x="3" y="145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45"/>
                    <a:pt x="2" y="140"/>
                    <a:pt x="3" y="139"/>
                  </a:cubicBezTo>
                  <a:cubicBezTo>
                    <a:pt x="5" y="134"/>
                    <a:pt x="3" y="132"/>
                    <a:pt x="3" y="132"/>
                  </a:cubicBezTo>
                  <a:cubicBezTo>
                    <a:pt x="4" y="131"/>
                    <a:pt x="3" y="127"/>
                    <a:pt x="3" y="126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3"/>
                    <a:pt x="4" y="120"/>
                    <a:pt x="4" y="118"/>
                  </a:cubicBezTo>
                  <a:cubicBezTo>
                    <a:pt x="3" y="117"/>
                    <a:pt x="5" y="113"/>
                    <a:pt x="4" y="113"/>
                  </a:cubicBezTo>
                  <a:cubicBezTo>
                    <a:pt x="6" y="112"/>
                    <a:pt x="7" y="113"/>
                    <a:pt x="5" y="108"/>
                  </a:cubicBezTo>
                  <a:cubicBezTo>
                    <a:pt x="5" y="104"/>
                    <a:pt x="7" y="105"/>
                    <a:pt x="6" y="103"/>
                  </a:cubicBezTo>
                  <a:cubicBezTo>
                    <a:pt x="8" y="105"/>
                    <a:pt x="8" y="102"/>
                    <a:pt x="7" y="98"/>
                  </a:cubicBezTo>
                  <a:cubicBezTo>
                    <a:pt x="8" y="96"/>
                    <a:pt x="12" y="95"/>
                    <a:pt x="8" y="92"/>
                  </a:cubicBezTo>
                  <a:cubicBezTo>
                    <a:pt x="11" y="88"/>
                    <a:pt x="12" y="88"/>
                    <a:pt x="10" y="86"/>
                  </a:cubicBezTo>
                  <a:cubicBezTo>
                    <a:pt x="11" y="84"/>
                    <a:pt x="14" y="82"/>
                    <a:pt x="12" y="81"/>
                  </a:cubicBezTo>
                  <a:cubicBezTo>
                    <a:pt x="14" y="79"/>
                    <a:pt x="17" y="77"/>
                    <a:pt x="14" y="75"/>
                  </a:cubicBezTo>
                  <a:cubicBezTo>
                    <a:pt x="13" y="74"/>
                    <a:pt x="15" y="70"/>
                    <a:pt x="16" y="69"/>
                  </a:cubicBezTo>
                  <a:cubicBezTo>
                    <a:pt x="21" y="68"/>
                    <a:pt x="14" y="66"/>
                    <a:pt x="18" y="66"/>
                  </a:cubicBezTo>
                  <a:cubicBezTo>
                    <a:pt x="19" y="62"/>
                    <a:pt x="22" y="64"/>
                    <a:pt x="19" y="63"/>
                  </a:cubicBezTo>
                  <a:cubicBezTo>
                    <a:pt x="19" y="64"/>
                    <a:pt x="20" y="61"/>
                    <a:pt x="21" y="59"/>
                  </a:cubicBezTo>
                  <a:cubicBezTo>
                    <a:pt x="21" y="57"/>
                    <a:pt x="22" y="61"/>
                    <a:pt x="23" y="56"/>
                  </a:cubicBezTo>
                  <a:cubicBezTo>
                    <a:pt x="25" y="56"/>
                    <a:pt x="23" y="53"/>
                    <a:pt x="25" y="52"/>
                  </a:cubicBezTo>
                  <a:cubicBezTo>
                    <a:pt x="24" y="51"/>
                    <a:pt x="26" y="46"/>
                    <a:pt x="27" y="49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0" y="46"/>
                    <a:pt x="30" y="46"/>
                    <a:pt x="29" y="46"/>
                  </a:cubicBezTo>
                  <a:cubicBezTo>
                    <a:pt x="31" y="45"/>
                    <a:pt x="32" y="45"/>
                    <a:pt x="31" y="46"/>
                  </a:cubicBezTo>
                  <a:cubicBezTo>
                    <a:pt x="34" y="47"/>
                    <a:pt x="34" y="44"/>
                    <a:pt x="32" y="41"/>
                  </a:cubicBezTo>
                  <a:cubicBezTo>
                    <a:pt x="32" y="37"/>
                    <a:pt x="34" y="40"/>
                    <a:pt x="36" y="37"/>
                  </a:cubicBezTo>
                  <a:cubicBezTo>
                    <a:pt x="38" y="38"/>
                    <a:pt x="39" y="34"/>
                    <a:pt x="40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3"/>
                    <a:pt x="41" y="31"/>
                    <a:pt x="43" y="29"/>
                  </a:cubicBezTo>
                  <a:cubicBezTo>
                    <a:pt x="43" y="28"/>
                    <a:pt x="47" y="27"/>
                    <a:pt x="47" y="26"/>
                  </a:cubicBezTo>
                  <a:cubicBezTo>
                    <a:pt x="50" y="22"/>
                    <a:pt x="50" y="25"/>
                    <a:pt x="50" y="22"/>
                  </a:cubicBezTo>
                  <a:cubicBezTo>
                    <a:pt x="52" y="17"/>
                    <a:pt x="55" y="20"/>
                    <a:pt x="55" y="19"/>
                  </a:cubicBezTo>
                  <a:cubicBezTo>
                    <a:pt x="54" y="17"/>
                    <a:pt x="55" y="15"/>
                    <a:pt x="59" y="15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1" y="9"/>
                    <a:pt x="65" y="9"/>
                    <a:pt x="68" y="9"/>
                  </a:cubicBezTo>
                  <a:cubicBezTo>
                    <a:pt x="70" y="9"/>
                    <a:pt x="71" y="8"/>
                    <a:pt x="72" y="6"/>
                  </a:cubicBezTo>
                  <a:cubicBezTo>
                    <a:pt x="75" y="9"/>
                    <a:pt x="72" y="3"/>
                    <a:pt x="76" y="5"/>
                  </a:cubicBezTo>
                  <a:cubicBezTo>
                    <a:pt x="78" y="4"/>
                    <a:pt x="79" y="0"/>
                    <a:pt x="79" y="3"/>
                  </a:cubicBezTo>
                  <a:cubicBezTo>
                    <a:pt x="82" y="3"/>
                    <a:pt x="81" y="2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1"/>
                  </a:cubicBezTo>
                  <a:cubicBezTo>
                    <a:pt x="83" y="1"/>
                    <a:pt x="82" y="1"/>
                    <a:pt x="83" y="2"/>
                  </a:cubicBezTo>
                  <a:cubicBezTo>
                    <a:pt x="83" y="2"/>
                    <a:pt x="83" y="4"/>
                    <a:pt x="83" y="3"/>
                  </a:cubicBezTo>
                  <a:cubicBezTo>
                    <a:pt x="82" y="4"/>
                    <a:pt x="85" y="5"/>
                    <a:pt x="83" y="5"/>
                  </a:cubicBezTo>
                  <a:cubicBezTo>
                    <a:pt x="82" y="4"/>
                    <a:pt x="82" y="4"/>
                    <a:pt x="82" y="5"/>
                  </a:cubicBezTo>
                  <a:cubicBezTo>
                    <a:pt x="82" y="6"/>
                    <a:pt x="83" y="7"/>
                    <a:pt x="83" y="7"/>
                  </a:cubicBezTo>
                  <a:cubicBezTo>
                    <a:pt x="82" y="7"/>
                    <a:pt x="80" y="8"/>
                    <a:pt x="82" y="9"/>
                  </a:cubicBezTo>
                  <a:cubicBezTo>
                    <a:pt x="82" y="8"/>
                    <a:pt x="84" y="13"/>
                    <a:pt x="83" y="10"/>
                  </a:cubicBezTo>
                  <a:cubicBezTo>
                    <a:pt x="82" y="13"/>
                    <a:pt x="79" y="13"/>
                    <a:pt x="82" y="14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5"/>
                    <a:pt x="83" y="16"/>
                    <a:pt x="83" y="17"/>
                  </a:cubicBezTo>
                  <a:cubicBezTo>
                    <a:pt x="82" y="18"/>
                    <a:pt x="82" y="19"/>
                    <a:pt x="83" y="19"/>
                  </a:cubicBezTo>
                  <a:cubicBezTo>
                    <a:pt x="81" y="19"/>
                    <a:pt x="82" y="22"/>
                    <a:pt x="83" y="23"/>
                  </a:cubicBezTo>
                  <a:cubicBezTo>
                    <a:pt x="82" y="25"/>
                    <a:pt x="85" y="29"/>
                    <a:pt x="83" y="28"/>
                  </a:cubicBezTo>
                  <a:cubicBezTo>
                    <a:pt x="82" y="31"/>
                    <a:pt x="85" y="34"/>
                    <a:pt x="83" y="34"/>
                  </a:cubicBezTo>
                  <a:cubicBezTo>
                    <a:pt x="83" y="38"/>
                    <a:pt x="80" y="37"/>
                    <a:pt x="83" y="39"/>
                  </a:cubicBezTo>
                  <a:cubicBezTo>
                    <a:pt x="81" y="40"/>
                    <a:pt x="80" y="41"/>
                    <a:pt x="83" y="45"/>
                  </a:cubicBezTo>
                  <a:cubicBezTo>
                    <a:pt x="85" y="47"/>
                    <a:pt x="82" y="49"/>
                    <a:pt x="83" y="52"/>
                  </a:cubicBezTo>
                  <a:cubicBezTo>
                    <a:pt x="80" y="57"/>
                    <a:pt x="80" y="56"/>
                    <a:pt x="83" y="58"/>
                  </a:cubicBezTo>
                  <a:cubicBezTo>
                    <a:pt x="86" y="62"/>
                    <a:pt x="83" y="63"/>
                    <a:pt x="83" y="65"/>
                  </a:cubicBezTo>
                  <a:cubicBezTo>
                    <a:pt x="82" y="69"/>
                    <a:pt x="85" y="73"/>
                    <a:pt x="83" y="72"/>
                  </a:cubicBezTo>
                  <a:cubicBezTo>
                    <a:pt x="86" y="74"/>
                    <a:pt x="85" y="78"/>
                    <a:pt x="83" y="79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83"/>
                    <a:pt x="83" y="87"/>
                    <a:pt x="83" y="87"/>
                  </a:cubicBezTo>
                  <a:cubicBezTo>
                    <a:pt x="84" y="87"/>
                    <a:pt x="84" y="89"/>
                    <a:pt x="84" y="91"/>
                  </a:cubicBezTo>
                  <a:cubicBezTo>
                    <a:pt x="85" y="95"/>
                    <a:pt x="85" y="95"/>
                    <a:pt x="83" y="94"/>
                  </a:cubicBezTo>
                  <a:cubicBezTo>
                    <a:pt x="81" y="96"/>
                    <a:pt x="81" y="94"/>
                    <a:pt x="83" y="99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195346" y="1796500"/>
              <a:ext cx="748480" cy="2438826"/>
            </a:xfrm>
            <a:custGeom>
              <a:avLst/>
              <a:gdLst>
                <a:gd name="T0" fmla="*/ 84 w 88"/>
                <a:gd name="T1" fmla="*/ 284 h 287"/>
                <a:gd name="T2" fmla="*/ 79 w 88"/>
                <a:gd name="T3" fmla="*/ 284 h 287"/>
                <a:gd name="T4" fmla="*/ 24 w 88"/>
                <a:gd name="T5" fmla="*/ 282 h 287"/>
                <a:gd name="T6" fmla="*/ 7 w 88"/>
                <a:gd name="T7" fmla="*/ 274 h 287"/>
                <a:gd name="T8" fmla="*/ 5 w 88"/>
                <a:gd name="T9" fmla="*/ 272 h 287"/>
                <a:gd name="T10" fmla="*/ 5 w 88"/>
                <a:gd name="T11" fmla="*/ 264 h 287"/>
                <a:gd name="T12" fmla="*/ 5 w 88"/>
                <a:gd name="T13" fmla="*/ 246 h 287"/>
                <a:gd name="T14" fmla="*/ 5 w 88"/>
                <a:gd name="T15" fmla="*/ 221 h 287"/>
                <a:gd name="T16" fmla="*/ 5 w 88"/>
                <a:gd name="T17" fmla="*/ 190 h 287"/>
                <a:gd name="T18" fmla="*/ 5 w 88"/>
                <a:gd name="T19" fmla="*/ 165 h 287"/>
                <a:gd name="T20" fmla="*/ 5 w 88"/>
                <a:gd name="T21" fmla="*/ 154 h 287"/>
                <a:gd name="T22" fmla="*/ 5 w 88"/>
                <a:gd name="T23" fmla="*/ 135 h 287"/>
                <a:gd name="T24" fmla="*/ 3 w 88"/>
                <a:gd name="T25" fmla="*/ 120 h 287"/>
                <a:gd name="T26" fmla="*/ 6 w 88"/>
                <a:gd name="T27" fmla="*/ 109 h 287"/>
                <a:gd name="T28" fmla="*/ 6 w 88"/>
                <a:gd name="T29" fmla="*/ 98 h 287"/>
                <a:gd name="T30" fmla="*/ 5 w 88"/>
                <a:gd name="T31" fmla="*/ 85 h 287"/>
                <a:gd name="T32" fmla="*/ 5 w 88"/>
                <a:gd name="T33" fmla="*/ 74 h 287"/>
                <a:gd name="T34" fmla="*/ 5 w 88"/>
                <a:gd name="T35" fmla="*/ 60 h 287"/>
                <a:gd name="T36" fmla="*/ 5 w 88"/>
                <a:gd name="T37" fmla="*/ 50 h 287"/>
                <a:gd name="T38" fmla="*/ 6 w 88"/>
                <a:gd name="T39" fmla="*/ 39 h 287"/>
                <a:gd name="T40" fmla="*/ 4 w 88"/>
                <a:gd name="T41" fmla="*/ 29 h 287"/>
                <a:gd name="T42" fmla="*/ 5 w 88"/>
                <a:gd name="T43" fmla="*/ 18 h 287"/>
                <a:gd name="T44" fmla="*/ 8 w 88"/>
                <a:gd name="T45" fmla="*/ 14 h 287"/>
                <a:gd name="T46" fmla="*/ 19 w 88"/>
                <a:gd name="T47" fmla="*/ 10 h 287"/>
                <a:gd name="T48" fmla="*/ 40 w 88"/>
                <a:gd name="T49" fmla="*/ 5 h 287"/>
                <a:gd name="T50" fmla="*/ 51 w 88"/>
                <a:gd name="T51" fmla="*/ 4 h 287"/>
                <a:gd name="T52" fmla="*/ 74 w 88"/>
                <a:gd name="T53" fmla="*/ 2 h 287"/>
                <a:gd name="T54" fmla="*/ 84 w 88"/>
                <a:gd name="T55" fmla="*/ 2 h 287"/>
                <a:gd name="T56" fmla="*/ 84 w 88"/>
                <a:gd name="T57" fmla="*/ 8 h 287"/>
                <a:gd name="T58" fmla="*/ 84 w 88"/>
                <a:gd name="T59" fmla="*/ 22 h 287"/>
                <a:gd name="T60" fmla="*/ 84 w 88"/>
                <a:gd name="T61" fmla="*/ 45 h 287"/>
                <a:gd name="T62" fmla="*/ 84 w 88"/>
                <a:gd name="T63" fmla="*/ 73 h 287"/>
                <a:gd name="T64" fmla="*/ 84 w 88"/>
                <a:gd name="T65" fmla="*/ 88 h 287"/>
                <a:gd name="T66" fmla="*/ 84 w 88"/>
                <a:gd name="T67" fmla="*/ 105 h 287"/>
                <a:gd name="T68" fmla="*/ 85 w 88"/>
                <a:gd name="T69" fmla="*/ 119 h 287"/>
                <a:gd name="T70" fmla="*/ 83 w 88"/>
                <a:gd name="T71" fmla="*/ 127 h 287"/>
                <a:gd name="T72" fmla="*/ 84 w 88"/>
                <a:gd name="T73" fmla="*/ 143 h 287"/>
                <a:gd name="T74" fmla="*/ 84 w 88"/>
                <a:gd name="T75" fmla="*/ 151 h 287"/>
                <a:gd name="T76" fmla="*/ 84 w 88"/>
                <a:gd name="T77" fmla="*/ 156 h 287"/>
                <a:gd name="T78" fmla="*/ 85 w 88"/>
                <a:gd name="T79" fmla="*/ 163 h 287"/>
                <a:gd name="T80" fmla="*/ 85 w 88"/>
                <a:gd name="T81" fmla="*/ 163 h 287"/>
                <a:gd name="T82" fmla="*/ 85 w 88"/>
                <a:gd name="T83" fmla="*/ 163 h 287"/>
                <a:gd name="T84" fmla="*/ 84 w 88"/>
                <a:gd name="T85" fmla="*/ 168 h 287"/>
                <a:gd name="T86" fmla="*/ 85 w 88"/>
                <a:gd name="T87" fmla="*/ 174 h 287"/>
                <a:gd name="T88" fmla="*/ 84 w 88"/>
                <a:gd name="T89" fmla="*/ 176 h 287"/>
                <a:gd name="T90" fmla="*/ 84 w 88"/>
                <a:gd name="T91" fmla="*/ 177 h 287"/>
                <a:gd name="T92" fmla="*/ 84 w 88"/>
                <a:gd name="T93" fmla="*/ 178 h 287"/>
                <a:gd name="T94" fmla="*/ 84 w 88"/>
                <a:gd name="T95" fmla="*/ 182 h 287"/>
                <a:gd name="T96" fmla="*/ 85 w 88"/>
                <a:gd name="T97" fmla="*/ 185 h 287"/>
                <a:gd name="T98" fmla="*/ 85 w 88"/>
                <a:gd name="T99" fmla="*/ 192 h 287"/>
                <a:gd name="T100" fmla="*/ 84 w 88"/>
                <a:gd name="T101" fmla="*/ 214 h 287"/>
                <a:gd name="T102" fmla="*/ 84 w 88"/>
                <a:gd name="T103" fmla="*/ 242 h 287"/>
                <a:gd name="T104" fmla="*/ 84 w 88"/>
                <a:gd name="T105" fmla="*/ 264 h 287"/>
                <a:gd name="T106" fmla="*/ 84 w 88"/>
                <a:gd name="T107" fmla="*/ 273 h 287"/>
                <a:gd name="T108" fmla="*/ 84 w 88"/>
                <a:gd name="T109" fmla="*/ 28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287">
                  <a:moveTo>
                    <a:pt x="84" y="284"/>
                  </a:moveTo>
                  <a:cubicBezTo>
                    <a:pt x="84" y="284"/>
                    <a:pt x="84" y="285"/>
                    <a:pt x="84" y="285"/>
                  </a:cubicBezTo>
                  <a:cubicBezTo>
                    <a:pt x="84" y="285"/>
                    <a:pt x="84" y="285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7"/>
                    <a:pt x="83" y="286"/>
                    <a:pt x="84" y="285"/>
                  </a:cubicBezTo>
                  <a:cubicBezTo>
                    <a:pt x="84" y="285"/>
                    <a:pt x="83" y="285"/>
                    <a:pt x="83" y="284"/>
                  </a:cubicBezTo>
                  <a:cubicBezTo>
                    <a:pt x="83" y="285"/>
                    <a:pt x="82" y="282"/>
                    <a:pt x="79" y="284"/>
                  </a:cubicBezTo>
                  <a:cubicBezTo>
                    <a:pt x="80" y="285"/>
                    <a:pt x="74" y="285"/>
                    <a:pt x="73" y="284"/>
                  </a:cubicBezTo>
                  <a:cubicBezTo>
                    <a:pt x="71" y="284"/>
                    <a:pt x="69" y="284"/>
                    <a:pt x="66" y="284"/>
                  </a:cubicBezTo>
                  <a:cubicBezTo>
                    <a:pt x="48" y="284"/>
                    <a:pt x="24" y="284"/>
                    <a:pt x="24" y="284"/>
                  </a:cubicBezTo>
                  <a:cubicBezTo>
                    <a:pt x="24" y="282"/>
                    <a:pt x="24" y="282"/>
                    <a:pt x="24" y="282"/>
                  </a:cubicBezTo>
                  <a:cubicBezTo>
                    <a:pt x="22" y="280"/>
                    <a:pt x="21" y="278"/>
                    <a:pt x="18" y="277"/>
                  </a:cubicBezTo>
                  <a:cubicBezTo>
                    <a:pt x="17" y="276"/>
                    <a:pt x="16" y="276"/>
                    <a:pt x="14" y="275"/>
                  </a:cubicBezTo>
                  <a:cubicBezTo>
                    <a:pt x="12" y="274"/>
                    <a:pt x="11" y="275"/>
                    <a:pt x="9" y="274"/>
                  </a:cubicBezTo>
                  <a:cubicBezTo>
                    <a:pt x="9" y="273"/>
                    <a:pt x="8" y="276"/>
                    <a:pt x="7" y="274"/>
                  </a:cubicBezTo>
                  <a:cubicBezTo>
                    <a:pt x="7" y="274"/>
                    <a:pt x="6" y="274"/>
                    <a:pt x="5" y="273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5"/>
                    <a:pt x="2" y="273"/>
                    <a:pt x="5" y="273"/>
                  </a:cubicBezTo>
                  <a:cubicBezTo>
                    <a:pt x="5" y="273"/>
                    <a:pt x="5" y="273"/>
                    <a:pt x="5" y="272"/>
                  </a:cubicBezTo>
                  <a:cubicBezTo>
                    <a:pt x="4" y="271"/>
                    <a:pt x="6" y="271"/>
                    <a:pt x="5" y="271"/>
                  </a:cubicBezTo>
                  <a:cubicBezTo>
                    <a:pt x="7" y="272"/>
                    <a:pt x="6" y="270"/>
                    <a:pt x="5" y="270"/>
                  </a:cubicBezTo>
                  <a:cubicBezTo>
                    <a:pt x="5" y="269"/>
                    <a:pt x="4" y="270"/>
                    <a:pt x="5" y="267"/>
                  </a:cubicBezTo>
                  <a:cubicBezTo>
                    <a:pt x="6" y="264"/>
                    <a:pt x="6" y="266"/>
                    <a:pt x="5" y="264"/>
                  </a:cubicBezTo>
                  <a:cubicBezTo>
                    <a:pt x="2" y="261"/>
                    <a:pt x="4" y="260"/>
                    <a:pt x="5" y="260"/>
                  </a:cubicBezTo>
                  <a:cubicBezTo>
                    <a:pt x="0" y="259"/>
                    <a:pt x="5" y="258"/>
                    <a:pt x="5" y="256"/>
                  </a:cubicBezTo>
                  <a:cubicBezTo>
                    <a:pt x="6" y="256"/>
                    <a:pt x="4" y="253"/>
                    <a:pt x="5" y="251"/>
                  </a:cubicBezTo>
                  <a:cubicBezTo>
                    <a:pt x="4" y="252"/>
                    <a:pt x="5" y="245"/>
                    <a:pt x="5" y="246"/>
                  </a:cubicBezTo>
                  <a:cubicBezTo>
                    <a:pt x="5" y="242"/>
                    <a:pt x="8" y="243"/>
                    <a:pt x="5" y="240"/>
                  </a:cubicBezTo>
                  <a:cubicBezTo>
                    <a:pt x="11" y="244"/>
                    <a:pt x="3" y="236"/>
                    <a:pt x="5" y="234"/>
                  </a:cubicBezTo>
                  <a:cubicBezTo>
                    <a:pt x="4" y="229"/>
                    <a:pt x="5" y="231"/>
                    <a:pt x="5" y="228"/>
                  </a:cubicBezTo>
                  <a:cubicBezTo>
                    <a:pt x="5" y="227"/>
                    <a:pt x="7" y="221"/>
                    <a:pt x="5" y="221"/>
                  </a:cubicBezTo>
                  <a:cubicBezTo>
                    <a:pt x="6" y="216"/>
                    <a:pt x="3" y="219"/>
                    <a:pt x="5" y="213"/>
                  </a:cubicBezTo>
                  <a:cubicBezTo>
                    <a:pt x="2" y="212"/>
                    <a:pt x="2" y="211"/>
                    <a:pt x="5" y="206"/>
                  </a:cubicBezTo>
                  <a:cubicBezTo>
                    <a:pt x="6" y="206"/>
                    <a:pt x="2" y="201"/>
                    <a:pt x="5" y="198"/>
                  </a:cubicBezTo>
                  <a:cubicBezTo>
                    <a:pt x="6" y="195"/>
                    <a:pt x="6" y="191"/>
                    <a:pt x="5" y="190"/>
                  </a:cubicBezTo>
                  <a:cubicBezTo>
                    <a:pt x="3" y="190"/>
                    <a:pt x="4" y="183"/>
                    <a:pt x="5" y="182"/>
                  </a:cubicBezTo>
                  <a:cubicBezTo>
                    <a:pt x="6" y="180"/>
                    <a:pt x="5" y="177"/>
                    <a:pt x="5" y="174"/>
                  </a:cubicBezTo>
                  <a:cubicBezTo>
                    <a:pt x="5" y="171"/>
                    <a:pt x="3" y="169"/>
                    <a:pt x="3" y="167"/>
                  </a:cubicBezTo>
                  <a:cubicBezTo>
                    <a:pt x="3" y="167"/>
                    <a:pt x="3" y="166"/>
                    <a:pt x="5" y="165"/>
                  </a:cubicBezTo>
                  <a:cubicBezTo>
                    <a:pt x="6" y="164"/>
                    <a:pt x="6" y="164"/>
                    <a:pt x="5" y="161"/>
                  </a:cubicBezTo>
                  <a:cubicBezTo>
                    <a:pt x="4" y="158"/>
                    <a:pt x="2" y="157"/>
                    <a:pt x="5" y="157"/>
                  </a:cubicBezTo>
                  <a:cubicBezTo>
                    <a:pt x="5" y="156"/>
                    <a:pt x="6" y="156"/>
                    <a:pt x="6" y="156"/>
                  </a:cubicBezTo>
                  <a:cubicBezTo>
                    <a:pt x="6" y="156"/>
                    <a:pt x="5" y="155"/>
                    <a:pt x="5" y="154"/>
                  </a:cubicBezTo>
                  <a:cubicBezTo>
                    <a:pt x="8" y="151"/>
                    <a:pt x="4" y="150"/>
                    <a:pt x="5" y="148"/>
                  </a:cubicBezTo>
                  <a:cubicBezTo>
                    <a:pt x="3" y="150"/>
                    <a:pt x="6" y="142"/>
                    <a:pt x="5" y="143"/>
                  </a:cubicBezTo>
                  <a:cubicBezTo>
                    <a:pt x="5" y="141"/>
                    <a:pt x="5" y="140"/>
                    <a:pt x="5" y="139"/>
                  </a:cubicBezTo>
                  <a:cubicBezTo>
                    <a:pt x="4" y="136"/>
                    <a:pt x="2" y="136"/>
                    <a:pt x="5" y="135"/>
                  </a:cubicBezTo>
                  <a:cubicBezTo>
                    <a:pt x="6" y="131"/>
                    <a:pt x="9" y="134"/>
                    <a:pt x="5" y="131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5" y="127"/>
                    <a:pt x="4" y="126"/>
                    <a:pt x="5" y="122"/>
                  </a:cubicBezTo>
                  <a:cubicBezTo>
                    <a:pt x="3" y="120"/>
                    <a:pt x="2" y="121"/>
                    <a:pt x="3" y="120"/>
                  </a:cubicBezTo>
                  <a:cubicBezTo>
                    <a:pt x="3" y="119"/>
                    <a:pt x="2" y="119"/>
                    <a:pt x="4" y="117"/>
                  </a:cubicBezTo>
                  <a:cubicBezTo>
                    <a:pt x="4" y="116"/>
                    <a:pt x="5" y="114"/>
                    <a:pt x="5" y="114"/>
                  </a:cubicBezTo>
                  <a:cubicBezTo>
                    <a:pt x="5" y="113"/>
                    <a:pt x="5" y="114"/>
                    <a:pt x="6" y="113"/>
                  </a:cubicBezTo>
                  <a:cubicBezTo>
                    <a:pt x="8" y="111"/>
                    <a:pt x="5" y="109"/>
                    <a:pt x="6" y="109"/>
                  </a:cubicBezTo>
                  <a:cubicBezTo>
                    <a:pt x="6" y="108"/>
                    <a:pt x="7" y="106"/>
                    <a:pt x="5" y="105"/>
                  </a:cubicBezTo>
                  <a:cubicBezTo>
                    <a:pt x="5" y="105"/>
                    <a:pt x="4" y="104"/>
                    <a:pt x="5" y="103"/>
                  </a:cubicBezTo>
                  <a:cubicBezTo>
                    <a:pt x="7" y="102"/>
                    <a:pt x="6" y="103"/>
                    <a:pt x="6" y="101"/>
                  </a:cubicBezTo>
                  <a:cubicBezTo>
                    <a:pt x="6" y="101"/>
                    <a:pt x="5" y="99"/>
                    <a:pt x="6" y="98"/>
                  </a:cubicBezTo>
                  <a:cubicBezTo>
                    <a:pt x="5" y="98"/>
                    <a:pt x="6" y="97"/>
                    <a:pt x="5" y="97"/>
                  </a:cubicBezTo>
                  <a:cubicBezTo>
                    <a:pt x="5" y="95"/>
                    <a:pt x="5" y="93"/>
                    <a:pt x="4" y="93"/>
                  </a:cubicBezTo>
                  <a:cubicBezTo>
                    <a:pt x="3" y="92"/>
                    <a:pt x="4" y="92"/>
                    <a:pt x="5" y="89"/>
                  </a:cubicBezTo>
                  <a:cubicBezTo>
                    <a:pt x="6" y="86"/>
                    <a:pt x="4" y="84"/>
                    <a:pt x="5" y="85"/>
                  </a:cubicBezTo>
                  <a:cubicBezTo>
                    <a:pt x="5" y="83"/>
                    <a:pt x="6" y="83"/>
                    <a:pt x="5" y="81"/>
                  </a:cubicBezTo>
                  <a:cubicBezTo>
                    <a:pt x="4" y="79"/>
                    <a:pt x="4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6" y="77"/>
                    <a:pt x="5" y="76"/>
                    <a:pt x="5" y="74"/>
                  </a:cubicBezTo>
                  <a:cubicBezTo>
                    <a:pt x="7" y="71"/>
                    <a:pt x="7" y="69"/>
                    <a:pt x="7" y="69"/>
                  </a:cubicBezTo>
                  <a:cubicBezTo>
                    <a:pt x="8" y="69"/>
                    <a:pt x="6" y="67"/>
                    <a:pt x="5" y="67"/>
                  </a:cubicBezTo>
                  <a:cubicBezTo>
                    <a:pt x="5" y="65"/>
                    <a:pt x="4" y="64"/>
                    <a:pt x="5" y="63"/>
                  </a:cubicBezTo>
                  <a:cubicBezTo>
                    <a:pt x="6" y="61"/>
                    <a:pt x="6" y="59"/>
                    <a:pt x="5" y="60"/>
                  </a:cubicBezTo>
                  <a:cubicBezTo>
                    <a:pt x="4" y="58"/>
                    <a:pt x="5" y="57"/>
                    <a:pt x="4" y="56"/>
                  </a:cubicBezTo>
                  <a:cubicBezTo>
                    <a:pt x="3" y="55"/>
                    <a:pt x="4" y="53"/>
                    <a:pt x="5" y="53"/>
                  </a:cubicBezTo>
                  <a:cubicBezTo>
                    <a:pt x="5" y="53"/>
                    <a:pt x="5" y="53"/>
                    <a:pt x="5" y="52"/>
                  </a:cubicBezTo>
                  <a:cubicBezTo>
                    <a:pt x="4" y="52"/>
                    <a:pt x="4" y="52"/>
                    <a:pt x="5" y="50"/>
                  </a:cubicBezTo>
                  <a:cubicBezTo>
                    <a:pt x="5" y="49"/>
                    <a:pt x="6" y="49"/>
                    <a:pt x="5" y="47"/>
                  </a:cubicBezTo>
                  <a:cubicBezTo>
                    <a:pt x="3" y="46"/>
                    <a:pt x="2" y="46"/>
                    <a:pt x="3" y="45"/>
                  </a:cubicBezTo>
                  <a:cubicBezTo>
                    <a:pt x="3" y="44"/>
                    <a:pt x="5" y="44"/>
                    <a:pt x="5" y="41"/>
                  </a:cubicBezTo>
                  <a:cubicBezTo>
                    <a:pt x="4" y="42"/>
                    <a:pt x="6" y="39"/>
                    <a:pt x="6" y="39"/>
                  </a:cubicBezTo>
                  <a:cubicBezTo>
                    <a:pt x="5" y="38"/>
                    <a:pt x="6" y="36"/>
                    <a:pt x="5" y="36"/>
                  </a:cubicBezTo>
                  <a:cubicBezTo>
                    <a:pt x="5" y="34"/>
                    <a:pt x="6" y="34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7"/>
                    <a:pt x="5" y="24"/>
                    <a:pt x="5" y="23"/>
                  </a:cubicBezTo>
                  <a:cubicBezTo>
                    <a:pt x="5" y="23"/>
                    <a:pt x="3" y="21"/>
                    <a:pt x="5" y="20"/>
                  </a:cubicBezTo>
                  <a:cubicBezTo>
                    <a:pt x="6" y="20"/>
                    <a:pt x="4" y="19"/>
                    <a:pt x="5" y="18"/>
                  </a:cubicBezTo>
                  <a:cubicBezTo>
                    <a:pt x="5" y="16"/>
                    <a:pt x="5" y="17"/>
                    <a:pt x="5" y="16"/>
                  </a:cubicBezTo>
                  <a:cubicBezTo>
                    <a:pt x="7" y="13"/>
                    <a:pt x="4" y="16"/>
                    <a:pt x="5" y="15"/>
                  </a:cubicBezTo>
                  <a:cubicBezTo>
                    <a:pt x="5" y="13"/>
                    <a:pt x="6" y="14"/>
                    <a:pt x="5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9" y="15"/>
                    <a:pt x="9" y="12"/>
                    <a:pt x="10" y="13"/>
                  </a:cubicBezTo>
                  <a:cubicBezTo>
                    <a:pt x="9" y="12"/>
                    <a:pt x="10" y="12"/>
                    <a:pt x="12" y="12"/>
                  </a:cubicBezTo>
                  <a:cubicBezTo>
                    <a:pt x="13" y="11"/>
                    <a:pt x="14" y="13"/>
                    <a:pt x="15" y="11"/>
                  </a:cubicBezTo>
                  <a:cubicBezTo>
                    <a:pt x="15" y="9"/>
                    <a:pt x="20" y="6"/>
                    <a:pt x="19" y="10"/>
                  </a:cubicBezTo>
                  <a:cubicBezTo>
                    <a:pt x="20" y="9"/>
                    <a:pt x="24" y="11"/>
                    <a:pt x="24" y="8"/>
                  </a:cubicBezTo>
                  <a:cubicBezTo>
                    <a:pt x="28" y="9"/>
                    <a:pt x="31" y="9"/>
                    <a:pt x="30" y="7"/>
                  </a:cubicBezTo>
                  <a:cubicBezTo>
                    <a:pt x="36" y="8"/>
                    <a:pt x="32" y="7"/>
                    <a:pt x="35" y="6"/>
                  </a:cubicBezTo>
                  <a:cubicBezTo>
                    <a:pt x="34" y="3"/>
                    <a:pt x="36" y="8"/>
                    <a:pt x="40" y="5"/>
                  </a:cubicBezTo>
                  <a:cubicBezTo>
                    <a:pt x="44" y="8"/>
                    <a:pt x="46" y="7"/>
                    <a:pt x="46" y="4"/>
                  </a:cubicBezTo>
                  <a:cubicBezTo>
                    <a:pt x="49" y="4"/>
                    <a:pt x="52" y="7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5"/>
                    <a:pt x="55" y="2"/>
                    <a:pt x="57" y="3"/>
                  </a:cubicBezTo>
                  <a:cubicBezTo>
                    <a:pt x="58" y="3"/>
                    <a:pt x="61" y="1"/>
                    <a:pt x="63" y="3"/>
                  </a:cubicBezTo>
                  <a:cubicBezTo>
                    <a:pt x="64" y="6"/>
                    <a:pt x="66" y="3"/>
                    <a:pt x="68" y="2"/>
                  </a:cubicBezTo>
                  <a:cubicBezTo>
                    <a:pt x="70" y="2"/>
                    <a:pt x="74" y="4"/>
                    <a:pt x="74" y="2"/>
                  </a:cubicBezTo>
                  <a:cubicBezTo>
                    <a:pt x="74" y="2"/>
                    <a:pt x="77" y="4"/>
                    <a:pt x="77" y="2"/>
                  </a:cubicBezTo>
                  <a:cubicBezTo>
                    <a:pt x="78" y="0"/>
                    <a:pt x="81" y="2"/>
                    <a:pt x="80" y="2"/>
                  </a:cubicBezTo>
                  <a:cubicBezTo>
                    <a:pt x="82" y="3"/>
                    <a:pt x="83" y="3"/>
                    <a:pt x="82" y="2"/>
                  </a:cubicBezTo>
                  <a:cubicBezTo>
                    <a:pt x="83" y="3"/>
                    <a:pt x="84" y="2"/>
                    <a:pt x="84" y="2"/>
                  </a:cubicBezTo>
                  <a:cubicBezTo>
                    <a:pt x="85" y="2"/>
                    <a:pt x="86" y="2"/>
                    <a:pt x="84" y="3"/>
                  </a:cubicBezTo>
                  <a:cubicBezTo>
                    <a:pt x="84" y="4"/>
                    <a:pt x="84" y="3"/>
                    <a:pt x="84" y="4"/>
                  </a:cubicBezTo>
                  <a:cubicBezTo>
                    <a:pt x="84" y="4"/>
                    <a:pt x="83" y="4"/>
                    <a:pt x="84" y="5"/>
                  </a:cubicBezTo>
                  <a:cubicBezTo>
                    <a:pt x="86" y="4"/>
                    <a:pt x="83" y="7"/>
                    <a:pt x="84" y="8"/>
                  </a:cubicBezTo>
                  <a:cubicBezTo>
                    <a:pt x="85" y="7"/>
                    <a:pt x="84" y="11"/>
                    <a:pt x="84" y="10"/>
                  </a:cubicBezTo>
                  <a:cubicBezTo>
                    <a:pt x="87" y="10"/>
                    <a:pt x="83" y="15"/>
                    <a:pt x="84" y="14"/>
                  </a:cubicBezTo>
                  <a:cubicBezTo>
                    <a:pt x="84" y="14"/>
                    <a:pt x="85" y="14"/>
                    <a:pt x="84" y="18"/>
                  </a:cubicBezTo>
                  <a:cubicBezTo>
                    <a:pt x="84" y="20"/>
                    <a:pt x="85" y="21"/>
                    <a:pt x="84" y="22"/>
                  </a:cubicBezTo>
                  <a:cubicBezTo>
                    <a:pt x="84" y="28"/>
                    <a:pt x="84" y="23"/>
                    <a:pt x="84" y="27"/>
                  </a:cubicBezTo>
                  <a:cubicBezTo>
                    <a:pt x="85" y="29"/>
                    <a:pt x="83" y="31"/>
                    <a:pt x="84" y="33"/>
                  </a:cubicBezTo>
                  <a:cubicBezTo>
                    <a:pt x="83" y="37"/>
                    <a:pt x="84" y="35"/>
                    <a:pt x="84" y="38"/>
                  </a:cubicBezTo>
                  <a:cubicBezTo>
                    <a:pt x="81" y="40"/>
                    <a:pt x="84" y="39"/>
                    <a:pt x="84" y="45"/>
                  </a:cubicBezTo>
                  <a:cubicBezTo>
                    <a:pt x="82" y="46"/>
                    <a:pt x="86" y="47"/>
                    <a:pt x="84" y="51"/>
                  </a:cubicBezTo>
                  <a:cubicBezTo>
                    <a:pt x="83" y="53"/>
                    <a:pt x="84" y="53"/>
                    <a:pt x="84" y="58"/>
                  </a:cubicBezTo>
                  <a:cubicBezTo>
                    <a:pt x="85" y="58"/>
                    <a:pt x="85" y="60"/>
                    <a:pt x="84" y="65"/>
                  </a:cubicBezTo>
                  <a:cubicBezTo>
                    <a:pt x="84" y="67"/>
                    <a:pt x="86" y="70"/>
                    <a:pt x="84" y="73"/>
                  </a:cubicBezTo>
                  <a:cubicBezTo>
                    <a:pt x="86" y="73"/>
                    <a:pt x="84" y="74"/>
                    <a:pt x="84" y="80"/>
                  </a:cubicBezTo>
                  <a:cubicBezTo>
                    <a:pt x="84" y="80"/>
                    <a:pt x="85" y="80"/>
                    <a:pt x="84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1" y="84"/>
                    <a:pt x="84" y="88"/>
                  </a:cubicBezTo>
                  <a:cubicBezTo>
                    <a:pt x="81" y="88"/>
                    <a:pt x="84" y="95"/>
                    <a:pt x="84" y="97"/>
                  </a:cubicBezTo>
                  <a:cubicBezTo>
                    <a:pt x="84" y="97"/>
                    <a:pt x="83" y="97"/>
                    <a:pt x="83" y="98"/>
                  </a:cubicBezTo>
                  <a:cubicBezTo>
                    <a:pt x="83" y="98"/>
                    <a:pt x="83" y="100"/>
                    <a:pt x="83" y="101"/>
                  </a:cubicBezTo>
                  <a:cubicBezTo>
                    <a:pt x="84" y="102"/>
                    <a:pt x="85" y="101"/>
                    <a:pt x="84" y="105"/>
                  </a:cubicBezTo>
                  <a:cubicBezTo>
                    <a:pt x="84" y="105"/>
                    <a:pt x="84" y="106"/>
                    <a:pt x="84" y="108"/>
                  </a:cubicBezTo>
                  <a:cubicBezTo>
                    <a:pt x="85" y="109"/>
                    <a:pt x="85" y="113"/>
                    <a:pt x="84" y="113"/>
                  </a:cubicBezTo>
                  <a:cubicBezTo>
                    <a:pt x="83" y="114"/>
                    <a:pt x="83" y="119"/>
                    <a:pt x="84" y="119"/>
                  </a:cubicBezTo>
                  <a:cubicBezTo>
                    <a:pt x="84" y="119"/>
                    <a:pt x="84" y="119"/>
                    <a:pt x="85" y="119"/>
                  </a:cubicBezTo>
                  <a:cubicBezTo>
                    <a:pt x="85" y="119"/>
                    <a:pt x="85" y="119"/>
                    <a:pt x="84" y="119"/>
                  </a:cubicBezTo>
                  <a:cubicBezTo>
                    <a:pt x="85" y="119"/>
                    <a:pt x="88" y="121"/>
                    <a:pt x="84" y="122"/>
                  </a:cubicBezTo>
                  <a:cubicBezTo>
                    <a:pt x="84" y="124"/>
                    <a:pt x="85" y="121"/>
                    <a:pt x="84" y="124"/>
                  </a:cubicBezTo>
                  <a:cubicBezTo>
                    <a:pt x="86" y="123"/>
                    <a:pt x="81" y="125"/>
                    <a:pt x="83" y="127"/>
                  </a:cubicBezTo>
                  <a:cubicBezTo>
                    <a:pt x="85" y="126"/>
                    <a:pt x="86" y="129"/>
                    <a:pt x="84" y="130"/>
                  </a:cubicBezTo>
                  <a:cubicBezTo>
                    <a:pt x="86" y="133"/>
                    <a:pt x="83" y="134"/>
                    <a:pt x="84" y="135"/>
                  </a:cubicBezTo>
                  <a:cubicBezTo>
                    <a:pt x="81" y="138"/>
                    <a:pt x="81" y="136"/>
                    <a:pt x="84" y="139"/>
                  </a:cubicBezTo>
                  <a:cubicBezTo>
                    <a:pt x="86" y="138"/>
                    <a:pt x="86" y="142"/>
                    <a:pt x="84" y="143"/>
                  </a:cubicBezTo>
                  <a:cubicBezTo>
                    <a:pt x="83" y="144"/>
                    <a:pt x="84" y="147"/>
                    <a:pt x="84" y="148"/>
                  </a:cubicBezTo>
                  <a:cubicBezTo>
                    <a:pt x="85" y="148"/>
                    <a:pt x="86" y="149"/>
                    <a:pt x="85" y="151"/>
                  </a:cubicBezTo>
                  <a:cubicBezTo>
                    <a:pt x="83" y="151"/>
                    <a:pt x="83" y="151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5" y="152"/>
                    <a:pt x="85" y="152"/>
                    <a:pt x="84" y="153"/>
                  </a:cubicBezTo>
                  <a:cubicBezTo>
                    <a:pt x="84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3" y="151"/>
                    <a:pt x="83" y="153"/>
                    <a:pt x="84" y="156"/>
                  </a:cubicBezTo>
                  <a:cubicBezTo>
                    <a:pt x="84" y="159"/>
                    <a:pt x="86" y="160"/>
                    <a:pt x="83" y="161"/>
                  </a:cubicBezTo>
                  <a:cubicBezTo>
                    <a:pt x="85" y="161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2"/>
                    <a:pt x="85" y="163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6" y="163"/>
                    <a:pt x="86" y="163"/>
                    <a:pt x="85" y="163"/>
                  </a:cubicBezTo>
                  <a:cubicBezTo>
                    <a:pt x="85" y="163"/>
                    <a:pt x="85" y="163"/>
                    <a:pt x="85" y="164"/>
                  </a:cubicBezTo>
                  <a:cubicBezTo>
                    <a:pt x="85" y="164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4"/>
                    <a:pt x="84" y="165"/>
                  </a:cubicBezTo>
                  <a:cubicBezTo>
                    <a:pt x="83" y="167"/>
                    <a:pt x="84" y="163"/>
                    <a:pt x="83" y="166"/>
                  </a:cubicBezTo>
                  <a:cubicBezTo>
                    <a:pt x="84" y="166"/>
                    <a:pt x="85" y="167"/>
                    <a:pt x="84" y="167"/>
                  </a:cubicBezTo>
                  <a:cubicBezTo>
                    <a:pt x="83" y="167"/>
                    <a:pt x="84" y="168"/>
                    <a:pt x="84" y="168"/>
                  </a:cubicBezTo>
                  <a:cubicBezTo>
                    <a:pt x="81" y="170"/>
                    <a:pt x="87" y="171"/>
                    <a:pt x="84" y="170"/>
                  </a:cubicBezTo>
                  <a:cubicBezTo>
                    <a:pt x="84" y="170"/>
                    <a:pt x="85" y="172"/>
                    <a:pt x="84" y="172"/>
                  </a:cubicBezTo>
                  <a:cubicBezTo>
                    <a:pt x="84" y="173"/>
                    <a:pt x="85" y="174"/>
                    <a:pt x="85" y="174"/>
                  </a:cubicBezTo>
                  <a:cubicBezTo>
                    <a:pt x="86" y="174"/>
                    <a:pt x="86" y="174"/>
                    <a:pt x="85" y="174"/>
                  </a:cubicBezTo>
                  <a:cubicBezTo>
                    <a:pt x="85" y="174"/>
                    <a:pt x="85" y="174"/>
                    <a:pt x="84" y="173"/>
                  </a:cubicBezTo>
                  <a:cubicBezTo>
                    <a:pt x="85" y="174"/>
                    <a:pt x="85" y="175"/>
                    <a:pt x="84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4" y="176"/>
                    <a:pt x="84" y="177"/>
                  </a:cubicBezTo>
                  <a:cubicBezTo>
                    <a:pt x="84" y="177"/>
                    <a:pt x="85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9"/>
                    <a:pt x="84" y="179"/>
                  </a:cubicBezTo>
                  <a:cubicBezTo>
                    <a:pt x="85" y="180"/>
                    <a:pt x="84" y="181"/>
                    <a:pt x="84" y="181"/>
                  </a:cubicBezTo>
                  <a:cubicBezTo>
                    <a:pt x="84" y="181"/>
                    <a:pt x="84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5" y="182"/>
                    <a:pt x="84" y="182"/>
                    <a:pt x="84" y="182"/>
                  </a:cubicBezTo>
                  <a:cubicBezTo>
                    <a:pt x="83" y="183"/>
                    <a:pt x="87" y="184"/>
                    <a:pt x="85" y="184"/>
                  </a:cubicBezTo>
                  <a:cubicBezTo>
                    <a:pt x="85" y="183"/>
                    <a:pt x="85" y="185"/>
                    <a:pt x="85" y="185"/>
                  </a:cubicBezTo>
                  <a:cubicBezTo>
                    <a:pt x="84" y="185"/>
                    <a:pt x="84" y="186"/>
                    <a:pt x="84" y="187"/>
                  </a:cubicBezTo>
                  <a:cubicBezTo>
                    <a:pt x="84" y="187"/>
                    <a:pt x="84" y="187"/>
                    <a:pt x="83" y="188"/>
                  </a:cubicBezTo>
                  <a:cubicBezTo>
                    <a:pt x="83" y="190"/>
                    <a:pt x="81" y="190"/>
                    <a:pt x="84" y="190"/>
                  </a:cubicBezTo>
                  <a:cubicBezTo>
                    <a:pt x="85" y="191"/>
                    <a:pt x="86" y="191"/>
                    <a:pt x="85" y="192"/>
                  </a:cubicBezTo>
                  <a:cubicBezTo>
                    <a:pt x="85" y="193"/>
                    <a:pt x="85" y="194"/>
                    <a:pt x="85" y="194"/>
                  </a:cubicBezTo>
                  <a:cubicBezTo>
                    <a:pt x="84" y="195"/>
                    <a:pt x="84" y="195"/>
                    <a:pt x="84" y="198"/>
                  </a:cubicBezTo>
                  <a:cubicBezTo>
                    <a:pt x="86" y="200"/>
                    <a:pt x="87" y="202"/>
                    <a:pt x="84" y="206"/>
                  </a:cubicBezTo>
                  <a:cubicBezTo>
                    <a:pt x="85" y="209"/>
                    <a:pt x="87" y="211"/>
                    <a:pt x="84" y="214"/>
                  </a:cubicBezTo>
                  <a:cubicBezTo>
                    <a:pt x="82" y="215"/>
                    <a:pt x="86" y="216"/>
                    <a:pt x="84" y="221"/>
                  </a:cubicBezTo>
                  <a:cubicBezTo>
                    <a:pt x="86" y="224"/>
                    <a:pt x="87" y="224"/>
                    <a:pt x="84" y="228"/>
                  </a:cubicBezTo>
                  <a:cubicBezTo>
                    <a:pt x="81" y="230"/>
                    <a:pt x="86" y="234"/>
                    <a:pt x="84" y="235"/>
                  </a:cubicBezTo>
                  <a:cubicBezTo>
                    <a:pt x="84" y="235"/>
                    <a:pt x="84" y="240"/>
                    <a:pt x="84" y="242"/>
                  </a:cubicBezTo>
                  <a:cubicBezTo>
                    <a:pt x="87" y="249"/>
                    <a:pt x="84" y="245"/>
                    <a:pt x="84" y="248"/>
                  </a:cubicBezTo>
                  <a:cubicBezTo>
                    <a:pt x="81" y="253"/>
                    <a:pt x="86" y="252"/>
                    <a:pt x="84" y="254"/>
                  </a:cubicBezTo>
                  <a:cubicBezTo>
                    <a:pt x="85" y="256"/>
                    <a:pt x="85" y="258"/>
                    <a:pt x="84" y="259"/>
                  </a:cubicBezTo>
                  <a:cubicBezTo>
                    <a:pt x="83" y="262"/>
                    <a:pt x="88" y="266"/>
                    <a:pt x="84" y="264"/>
                  </a:cubicBezTo>
                  <a:cubicBezTo>
                    <a:pt x="85" y="265"/>
                    <a:pt x="85" y="267"/>
                    <a:pt x="84" y="269"/>
                  </a:cubicBezTo>
                  <a:cubicBezTo>
                    <a:pt x="85" y="269"/>
                    <a:pt x="83" y="270"/>
                    <a:pt x="84" y="273"/>
                  </a:cubicBezTo>
                  <a:cubicBezTo>
                    <a:pt x="84" y="272"/>
                    <a:pt x="84" y="272"/>
                    <a:pt x="84" y="273"/>
                  </a:cubicBezTo>
                  <a:cubicBezTo>
                    <a:pt x="84" y="273"/>
                    <a:pt x="84" y="273"/>
                    <a:pt x="84" y="273"/>
                  </a:cubicBezTo>
                  <a:cubicBezTo>
                    <a:pt x="84" y="273"/>
                    <a:pt x="84" y="276"/>
                    <a:pt x="84" y="276"/>
                  </a:cubicBezTo>
                  <a:cubicBezTo>
                    <a:pt x="86" y="274"/>
                    <a:pt x="84" y="277"/>
                    <a:pt x="84" y="279"/>
                  </a:cubicBezTo>
                  <a:cubicBezTo>
                    <a:pt x="83" y="281"/>
                    <a:pt x="84" y="282"/>
                    <a:pt x="84" y="281"/>
                  </a:cubicBezTo>
                  <a:cubicBezTo>
                    <a:pt x="84" y="281"/>
                    <a:pt x="86" y="280"/>
                    <a:pt x="84" y="283"/>
                  </a:cubicBezTo>
                  <a:cubicBezTo>
                    <a:pt x="87" y="283"/>
                    <a:pt x="87" y="283"/>
                    <a:pt x="84" y="28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2976057" y="1796500"/>
              <a:ext cx="734155" cy="2270507"/>
            </a:xfrm>
            <a:custGeom>
              <a:avLst/>
              <a:gdLst>
                <a:gd name="T0" fmla="*/ 83 w 86"/>
                <a:gd name="T1" fmla="*/ 218 h 267"/>
                <a:gd name="T2" fmla="*/ 83 w 86"/>
                <a:gd name="T3" fmla="*/ 232 h 267"/>
                <a:gd name="T4" fmla="*/ 83 w 86"/>
                <a:gd name="T5" fmla="*/ 241 h 267"/>
                <a:gd name="T6" fmla="*/ 38 w 86"/>
                <a:gd name="T7" fmla="*/ 254 h 267"/>
                <a:gd name="T8" fmla="*/ 14 w 86"/>
                <a:gd name="T9" fmla="*/ 252 h 267"/>
                <a:gd name="T10" fmla="*/ 6 w 86"/>
                <a:gd name="T11" fmla="*/ 260 h 267"/>
                <a:gd name="T12" fmla="*/ 4 w 86"/>
                <a:gd name="T13" fmla="*/ 264 h 267"/>
                <a:gd name="T14" fmla="*/ 4 w 86"/>
                <a:gd name="T15" fmla="*/ 264 h 267"/>
                <a:gd name="T16" fmla="*/ 4 w 86"/>
                <a:gd name="T17" fmla="*/ 259 h 267"/>
                <a:gd name="T18" fmla="*/ 4 w 86"/>
                <a:gd name="T19" fmla="*/ 250 h 267"/>
                <a:gd name="T20" fmla="*/ 4 w 86"/>
                <a:gd name="T21" fmla="*/ 237 h 267"/>
                <a:gd name="T22" fmla="*/ 4 w 86"/>
                <a:gd name="T23" fmla="*/ 220 h 267"/>
                <a:gd name="T24" fmla="*/ 4 w 86"/>
                <a:gd name="T25" fmla="*/ 200 h 267"/>
                <a:gd name="T26" fmla="*/ 4 w 86"/>
                <a:gd name="T27" fmla="*/ 193 h 267"/>
                <a:gd name="T28" fmla="*/ 3 w 86"/>
                <a:gd name="T29" fmla="*/ 184 h 267"/>
                <a:gd name="T30" fmla="*/ 4 w 86"/>
                <a:gd name="T31" fmla="*/ 177 h 267"/>
                <a:gd name="T32" fmla="*/ 4 w 86"/>
                <a:gd name="T33" fmla="*/ 172 h 267"/>
                <a:gd name="T34" fmla="*/ 4 w 86"/>
                <a:gd name="T35" fmla="*/ 171 h 267"/>
                <a:gd name="T36" fmla="*/ 4 w 86"/>
                <a:gd name="T37" fmla="*/ 163 h 267"/>
                <a:gd name="T38" fmla="*/ 4 w 86"/>
                <a:gd name="T39" fmla="*/ 148 h 267"/>
                <a:gd name="T40" fmla="*/ 4 w 86"/>
                <a:gd name="T41" fmla="*/ 124 h 267"/>
                <a:gd name="T42" fmla="*/ 4 w 86"/>
                <a:gd name="T43" fmla="*/ 101 h 267"/>
                <a:gd name="T44" fmla="*/ 4 w 86"/>
                <a:gd name="T45" fmla="*/ 78 h 267"/>
                <a:gd name="T46" fmla="*/ 4 w 86"/>
                <a:gd name="T47" fmla="*/ 58 h 267"/>
                <a:gd name="T48" fmla="*/ 4 w 86"/>
                <a:gd name="T49" fmla="*/ 39 h 267"/>
                <a:gd name="T50" fmla="*/ 4 w 86"/>
                <a:gd name="T51" fmla="*/ 34 h 267"/>
                <a:gd name="T52" fmla="*/ 4 w 86"/>
                <a:gd name="T53" fmla="*/ 19 h 267"/>
                <a:gd name="T54" fmla="*/ 4 w 86"/>
                <a:gd name="T55" fmla="*/ 17 h 267"/>
                <a:gd name="T56" fmla="*/ 3 w 86"/>
                <a:gd name="T57" fmla="*/ 11 h 267"/>
                <a:gd name="T58" fmla="*/ 3 w 86"/>
                <a:gd name="T59" fmla="*/ 9 h 267"/>
                <a:gd name="T60" fmla="*/ 3 w 86"/>
                <a:gd name="T61" fmla="*/ 6 h 267"/>
                <a:gd name="T62" fmla="*/ 4 w 86"/>
                <a:gd name="T63" fmla="*/ 4 h 267"/>
                <a:gd name="T64" fmla="*/ 4 w 86"/>
                <a:gd name="T65" fmla="*/ 3 h 267"/>
                <a:gd name="T66" fmla="*/ 10 w 86"/>
                <a:gd name="T67" fmla="*/ 3 h 267"/>
                <a:gd name="T68" fmla="*/ 27 w 86"/>
                <a:gd name="T69" fmla="*/ 4 h 267"/>
                <a:gd name="T70" fmla="*/ 43 w 86"/>
                <a:gd name="T71" fmla="*/ 7 h 267"/>
                <a:gd name="T72" fmla="*/ 59 w 86"/>
                <a:gd name="T73" fmla="*/ 10 h 267"/>
                <a:gd name="T74" fmla="*/ 74 w 86"/>
                <a:gd name="T75" fmla="*/ 15 h 267"/>
                <a:gd name="T76" fmla="*/ 83 w 86"/>
                <a:gd name="T77" fmla="*/ 19 h 267"/>
                <a:gd name="T78" fmla="*/ 83 w 86"/>
                <a:gd name="T79" fmla="*/ 21 h 267"/>
                <a:gd name="T80" fmla="*/ 83 w 86"/>
                <a:gd name="T81" fmla="*/ 25 h 267"/>
                <a:gd name="T82" fmla="*/ 83 w 86"/>
                <a:gd name="T83" fmla="*/ 27 h 267"/>
                <a:gd name="T84" fmla="*/ 83 w 86"/>
                <a:gd name="T85" fmla="*/ 37 h 267"/>
                <a:gd name="T86" fmla="*/ 83 w 86"/>
                <a:gd name="T87" fmla="*/ 53 h 267"/>
                <a:gd name="T88" fmla="*/ 83 w 86"/>
                <a:gd name="T89" fmla="*/ 69 h 267"/>
                <a:gd name="T90" fmla="*/ 83 w 86"/>
                <a:gd name="T91" fmla="*/ 79 h 267"/>
                <a:gd name="T92" fmla="*/ 83 w 86"/>
                <a:gd name="T93" fmla="*/ 91 h 267"/>
                <a:gd name="T94" fmla="*/ 83 w 86"/>
                <a:gd name="T95" fmla="*/ 102 h 267"/>
                <a:gd name="T96" fmla="*/ 82 w 86"/>
                <a:gd name="T97" fmla="*/ 113 h 267"/>
                <a:gd name="T98" fmla="*/ 83 w 86"/>
                <a:gd name="T99" fmla="*/ 125 h 267"/>
                <a:gd name="T100" fmla="*/ 82 w 86"/>
                <a:gd name="T101" fmla="*/ 139 h 267"/>
                <a:gd name="T102" fmla="*/ 83 w 86"/>
                <a:gd name="T103" fmla="*/ 141 h 267"/>
                <a:gd name="T104" fmla="*/ 84 w 86"/>
                <a:gd name="T105" fmla="*/ 153 h 267"/>
                <a:gd name="T106" fmla="*/ 83 w 86"/>
                <a:gd name="T107" fmla="*/ 165 h 267"/>
                <a:gd name="T108" fmla="*/ 83 w 86"/>
                <a:gd name="T109" fmla="*/ 187 h 267"/>
                <a:gd name="T110" fmla="*/ 83 w 86"/>
                <a:gd name="T111" fmla="*/ 20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267">
                  <a:moveTo>
                    <a:pt x="83" y="207"/>
                  </a:moveTo>
                  <a:cubicBezTo>
                    <a:pt x="81" y="211"/>
                    <a:pt x="84" y="219"/>
                    <a:pt x="83" y="213"/>
                  </a:cubicBezTo>
                  <a:cubicBezTo>
                    <a:pt x="86" y="214"/>
                    <a:pt x="82" y="218"/>
                    <a:pt x="83" y="218"/>
                  </a:cubicBezTo>
                  <a:cubicBezTo>
                    <a:pt x="86" y="219"/>
                    <a:pt x="78" y="220"/>
                    <a:pt x="83" y="223"/>
                  </a:cubicBezTo>
                  <a:cubicBezTo>
                    <a:pt x="86" y="225"/>
                    <a:pt x="86" y="229"/>
                    <a:pt x="83" y="228"/>
                  </a:cubicBezTo>
                  <a:cubicBezTo>
                    <a:pt x="84" y="231"/>
                    <a:pt x="83" y="229"/>
                    <a:pt x="83" y="232"/>
                  </a:cubicBezTo>
                  <a:cubicBezTo>
                    <a:pt x="82" y="234"/>
                    <a:pt x="86" y="234"/>
                    <a:pt x="83" y="236"/>
                  </a:cubicBezTo>
                  <a:cubicBezTo>
                    <a:pt x="81" y="236"/>
                    <a:pt x="83" y="239"/>
                    <a:pt x="83" y="239"/>
                  </a:cubicBezTo>
                  <a:cubicBezTo>
                    <a:pt x="83" y="240"/>
                    <a:pt x="83" y="240"/>
                    <a:pt x="83" y="241"/>
                  </a:cubicBezTo>
                  <a:cubicBezTo>
                    <a:pt x="83" y="243"/>
                    <a:pt x="83" y="244"/>
                    <a:pt x="83" y="244"/>
                  </a:cubicBezTo>
                  <a:cubicBezTo>
                    <a:pt x="81" y="245"/>
                    <a:pt x="79" y="246"/>
                    <a:pt x="77" y="247"/>
                  </a:cubicBezTo>
                  <a:cubicBezTo>
                    <a:pt x="66" y="252"/>
                    <a:pt x="54" y="254"/>
                    <a:pt x="38" y="254"/>
                  </a:cubicBezTo>
                  <a:cubicBezTo>
                    <a:pt x="32" y="254"/>
                    <a:pt x="26" y="254"/>
                    <a:pt x="21" y="253"/>
                  </a:cubicBezTo>
                  <a:cubicBezTo>
                    <a:pt x="20" y="253"/>
                    <a:pt x="18" y="253"/>
                    <a:pt x="17" y="253"/>
                  </a:cubicBezTo>
                  <a:cubicBezTo>
                    <a:pt x="15" y="252"/>
                    <a:pt x="16" y="252"/>
                    <a:pt x="14" y="252"/>
                  </a:cubicBezTo>
                  <a:cubicBezTo>
                    <a:pt x="14" y="254"/>
                    <a:pt x="12" y="251"/>
                    <a:pt x="11" y="254"/>
                  </a:cubicBezTo>
                  <a:cubicBezTo>
                    <a:pt x="10" y="257"/>
                    <a:pt x="9" y="257"/>
                    <a:pt x="9" y="257"/>
                  </a:cubicBezTo>
                  <a:cubicBezTo>
                    <a:pt x="6" y="260"/>
                    <a:pt x="12" y="261"/>
                    <a:pt x="6" y="260"/>
                  </a:cubicBezTo>
                  <a:cubicBezTo>
                    <a:pt x="7" y="262"/>
                    <a:pt x="4" y="263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7"/>
                    <a:pt x="3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4"/>
                    <a:pt x="2" y="262"/>
                    <a:pt x="4" y="263"/>
                  </a:cubicBezTo>
                  <a:cubicBezTo>
                    <a:pt x="5" y="262"/>
                    <a:pt x="3" y="262"/>
                    <a:pt x="4" y="261"/>
                  </a:cubicBezTo>
                  <a:cubicBezTo>
                    <a:pt x="3" y="261"/>
                    <a:pt x="3" y="259"/>
                    <a:pt x="4" y="259"/>
                  </a:cubicBezTo>
                  <a:cubicBezTo>
                    <a:pt x="3" y="258"/>
                    <a:pt x="3" y="257"/>
                    <a:pt x="4" y="257"/>
                  </a:cubicBezTo>
                  <a:cubicBezTo>
                    <a:pt x="4" y="255"/>
                    <a:pt x="5" y="255"/>
                    <a:pt x="4" y="254"/>
                  </a:cubicBezTo>
                  <a:cubicBezTo>
                    <a:pt x="1" y="255"/>
                    <a:pt x="4" y="250"/>
                    <a:pt x="4" y="250"/>
                  </a:cubicBezTo>
                  <a:cubicBezTo>
                    <a:pt x="1" y="248"/>
                    <a:pt x="6" y="247"/>
                    <a:pt x="4" y="246"/>
                  </a:cubicBezTo>
                  <a:cubicBezTo>
                    <a:pt x="5" y="242"/>
                    <a:pt x="4" y="244"/>
                    <a:pt x="4" y="241"/>
                  </a:cubicBezTo>
                  <a:cubicBezTo>
                    <a:pt x="3" y="242"/>
                    <a:pt x="4" y="237"/>
                    <a:pt x="4" y="237"/>
                  </a:cubicBezTo>
                  <a:cubicBezTo>
                    <a:pt x="2" y="235"/>
                    <a:pt x="0" y="232"/>
                    <a:pt x="4" y="231"/>
                  </a:cubicBezTo>
                  <a:cubicBezTo>
                    <a:pt x="6" y="229"/>
                    <a:pt x="5" y="232"/>
                    <a:pt x="4" y="226"/>
                  </a:cubicBezTo>
                  <a:cubicBezTo>
                    <a:pt x="1" y="225"/>
                    <a:pt x="4" y="222"/>
                    <a:pt x="4" y="220"/>
                  </a:cubicBezTo>
                  <a:cubicBezTo>
                    <a:pt x="2" y="218"/>
                    <a:pt x="4" y="217"/>
                    <a:pt x="4" y="214"/>
                  </a:cubicBezTo>
                  <a:cubicBezTo>
                    <a:pt x="4" y="213"/>
                    <a:pt x="2" y="209"/>
                    <a:pt x="4" y="207"/>
                  </a:cubicBezTo>
                  <a:cubicBezTo>
                    <a:pt x="6" y="204"/>
                    <a:pt x="6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5" y="194"/>
                    <a:pt x="4" y="193"/>
                  </a:cubicBezTo>
                  <a:cubicBezTo>
                    <a:pt x="5" y="192"/>
                    <a:pt x="1" y="191"/>
                    <a:pt x="4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5"/>
                    <a:pt x="3" y="184"/>
                    <a:pt x="3" y="184"/>
                  </a:cubicBezTo>
                  <a:cubicBezTo>
                    <a:pt x="1" y="183"/>
                    <a:pt x="3" y="182"/>
                    <a:pt x="3" y="181"/>
                  </a:cubicBezTo>
                  <a:cubicBezTo>
                    <a:pt x="4" y="182"/>
                    <a:pt x="5" y="181"/>
                    <a:pt x="4" y="179"/>
                  </a:cubicBezTo>
                  <a:cubicBezTo>
                    <a:pt x="4" y="178"/>
                    <a:pt x="3" y="180"/>
                    <a:pt x="4" y="177"/>
                  </a:cubicBezTo>
                  <a:cubicBezTo>
                    <a:pt x="2" y="177"/>
                    <a:pt x="2" y="177"/>
                    <a:pt x="4" y="175"/>
                  </a:cubicBezTo>
                  <a:cubicBezTo>
                    <a:pt x="2" y="172"/>
                    <a:pt x="4" y="173"/>
                    <a:pt x="4" y="174"/>
                  </a:cubicBezTo>
                  <a:cubicBezTo>
                    <a:pt x="4" y="173"/>
                    <a:pt x="5" y="173"/>
                    <a:pt x="4" y="172"/>
                  </a:cubicBezTo>
                  <a:cubicBezTo>
                    <a:pt x="4" y="172"/>
                    <a:pt x="4" y="172"/>
                    <a:pt x="4" y="171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5" y="172"/>
                    <a:pt x="5" y="172"/>
                    <a:pt x="4" y="171"/>
                  </a:cubicBezTo>
                  <a:cubicBezTo>
                    <a:pt x="4" y="169"/>
                    <a:pt x="4" y="169"/>
                    <a:pt x="4" y="168"/>
                  </a:cubicBezTo>
                  <a:cubicBezTo>
                    <a:pt x="5" y="166"/>
                    <a:pt x="5" y="165"/>
                    <a:pt x="4" y="165"/>
                  </a:cubicBezTo>
                  <a:cubicBezTo>
                    <a:pt x="5" y="163"/>
                    <a:pt x="4" y="162"/>
                    <a:pt x="4" y="163"/>
                  </a:cubicBezTo>
                  <a:cubicBezTo>
                    <a:pt x="2" y="163"/>
                    <a:pt x="2" y="164"/>
                    <a:pt x="4" y="162"/>
                  </a:cubicBezTo>
                  <a:cubicBezTo>
                    <a:pt x="5" y="160"/>
                    <a:pt x="5" y="158"/>
                    <a:pt x="4" y="156"/>
                  </a:cubicBezTo>
                  <a:cubicBezTo>
                    <a:pt x="7" y="149"/>
                    <a:pt x="1" y="151"/>
                    <a:pt x="4" y="148"/>
                  </a:cubicBezTo>
                  <a:cubicBezTo>
                    <a:pt x="9" y="145"/>
                    <a:pt x="4" y="140"/>
                    <a:pt x="4" y="140"/>
                  </a:cubicBezTo>
                  <a:cubicBezTo>
                    <a:pt x="7" y="139"/>
                    <a:pt x="3" y="133"/>
                    <a:pt x="4" y="132"/>
                  </a:cubicBezTo>
                  <a:cubicBezTo>
                    <a:pt x="3" y="130"/>
                    <a:pt x="5" y="127"/>
                    <a:pt x="4" y="124"/>
                  </a:cubicBezTo>
                  <a:cubicBezTo>
                    <a:pt x="5" y="120"/>
                    <a:pt x="7" y="118"/>
                    <a:pt x="4" y="116"/>
                  </a:cubicBezTo>
                  <a:cubicBezTo>
                    <a:pt x="2" y="114"/>
                    <a:pt x="6" y="114"/>
                    <a:pt x="4" y="109"/>
                  </a:cubicBezTo>
                  <a:cubicBezTo>
                    <a:pt x="7" y="107"/>
                    <a:pt x="4" y="107"/>
                    <a:pt x="4" y="101"/>
                  </a:cubicBezTo>
                  <a:cubicBezTo>
                    <a:pt x="4" y="100"/>
                    <a:pt x="5" y="97"/>
                    <a:pt x="4" y="93"/>
                  </a:cubicBezTo>
                  <a:cubicBezTo>
                    <a:pt x="2" y="94"/>
                    <a:pt x="5" y="86"/>
                    <a:pt x="4" y="86"/>
                  </a:cubicBezTo>
                  <a:cubicBezTo>
                    <a:pt x="6" y="81"/>
                    <a:pt x="3" y="83"/>
                    <a:pt x="4" y="78"/>
                  </a:cubicBezTo>
                  <a:cubicBezTo>
                    <a:pt x="3" y="76"/>
                    <a:pt x="6" y="74"/>
                    <a:pt x="4" y="71"/>
                  </a:cubicBezTo>
                  <a:cubicBezTo>
                    <a:pt x="7" y="70"/>
                    <a:pt x="7" y="68"/>
                    <a:pt x="4" y="64"/>
                  </a:cubicBezTo>
                  <a:cubicBezTo>
                    <a:pt x="9" y="61"/>
                    <a:pt x="8" y="59"/>
                    <a:pt x="4" y="58"/>
                  </a:cubicBezTo>
                  <a:cubicBezTo>
                    <a:pt x="2" y="54"/>
                    <a:pt x="5" y="55"/>
                    <a:pt x="4" y="51"/>
                  </a:cubicBezTo>
                  <a:cubicBezTo>
                    <a:pt x="8" y="50"/>
                    <a:pt x="0" y="48"/>
                    <a:pt x="4" y="45"/>
                  </a:cubicBezTo>
                  <a:cubicBezTo>
                    <a:pt x="6" y="41"/>
                    <a:pt x="7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4" y="36"/>
                    <a:pt x="4" y="34"/>
                  </a:cubicBezTo>
                  <a:cubicBezTo>
                    <a:pt x="3" y="32"/>
                    <a:pt x="5" y="29"/>
                    <a:pt x="4" y="29"/>
                  </a:cubicBezTo>
                  <a:cubicBezTo>
                    <a:pt x="3" y="25"/>
                    <a:pt x="6" y="28"/>
                    <a:pt x="4" y="24"/>
                  </a:cubicBezTo>
                  <a:cubicBezTo>
                    <a:pt x="5" y="24"/>
                    <a:pt x="3" y="18"/>
                    <a:pt x="4" y="19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7"/>
                    <a:pt x="6" y="15"/>
                    <a:pt x="4" y="15"/>
                  </a:cubicBezTo>
                  <a:cubicBezTo>
                    <a:pt x="1" y="13"/>
                    <a:pt x="4" y="14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3" y="8"/>
                    <a:pt x="0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5"/>
                    <a:pt x="2" y="5"/>
                    <a:pt x="4" y="4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2" y="2"/>
                    <a:pt x="4" y="2"/>
                  </a:cubicBezTo>
                  <a:cubicBezTo>
                    <a:pt x="7" y="3"/>
                    <a:pt x="8" y="2"/>
                    <a:pt x="10" y="3"/>
                  </a:cubicBezTo>
                  <a:cubicBezTo>
                    <a:pt x="12" y="2"/>
                    <a:pt x="11" y="0"/>
                    <a:pt x="16" y="3"/>
                  </a:cubicBezTo>
                  <a:cubicBezTo>
                    <a:pt x="17" y="2"/>
                    <a:pt x="18" y="8"/>
                    <a:pt x="21" y="3"/>
                  </a:cubicBezTo>
                  <a:cubicBezTo>
                    <a:pt x="25" y="2"/>
                    <a:pt x="23" y="5"/>
                    <a:pt x="27" y="4"/>
                  </a:cubicBezTo>
                  <a:cubicBezTo>
                    <a:pt x="29" y="6"/>
                    <a:pt x="31" y="4"/>
                    <a:pt x="33" y="5"/>
                  </a:cubicBezTo>
                  <a:cubicBezTo>
                    <a:pt x="36" y="5"/>
                    <a:pt x="39" y="8"/>
                    <a:pt x="38" y="6"/>
                  </a:cubicBezTo>
                  <a:cubicBezTo>
                    <a:pt x="42" y="8"/>
                    <a:pt x="40" y="6"/>
                    <a:pt x="43" y="7"/>
                  </a:cubicBezTo>
                  <a:cubicBezTo>
                    <a:pt x="43" y="13"/>
                    <a:pt x="46" y="9"/>
                    <a:pt x="49" y="8"/>
                  </a:cubicBezTo>
                  <a:cubicBezTo>
                    <a:pt x="50" y="6"/>
                    <a:pt x="47" y="8"/>
                    <a:pt x="54" y="9"/>
                  </a:cubicBezTo>
                  <a:cubicBezTo>
                    <a:pt x="55" y="8"/>
                    <a:pt x="57" y="9"/>
                    <a:pt x="59" y="10"/>
                  </a:cubicBezTo>
                  <a:cubicBezTo>
                    <a:pt x="60" y="9"/>
                    <a:pt x="57" y="7"/>
                    <a:pt x="64" y="12"/>
                  </a:cubicBezTo>
                  <a:cubicBezTo>
                    <a:pt x="64" y="14"/>
                    <a:pt x="64" y="11"/>
                    <a:pt x="69" y="13"/>
                  </a:cubicBezTo>
                  <a:cubicBezTo>
                    <a:pt x="73" y="12"/>
                    <a:pt x="74" y="14"/>
                    <a:pt x="74" y="15"/>
                  </a:cubicBezTo>
                  <a:cubicBezTo>
                    <a:pt x="75" y="15"/>
                    <a:pt x="77" y="16"/>
                    <a:pt x="78" y="17"/>
                  </a:cubicBezTo>
                  <a:cubicBezTo>
                    <a:pt x="82" y="19"/>
                    <a:pt x="77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20"/>
                    <a:pt x="83" y="20"/>
                    <a:pt x="83" y="19"/>
                  </a:cubicBezTo>
                  <a:cubicBezTo>
                    <a:pt x="82" y="20"/>
                    <a:pt x="86" y="21"/>
                    <a:pt x="83" y="21"/>
                  </a:cubicBezTo>
                  <a:cubicBezTo>
                    <a:pt x="81" y="21"/>
                    <a:pt x="84" y="23"/>
                    <a:pt x="83" y="23"/>
                  </a:cubicBezTo>
                  <a:cubicBezTo>
                    <a:pt x="82" y="25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7"/>
                    <a:pt x="83" y="26"/>
                    <a:pt x="83" y="25"/>
                  </a:cubicBezTo>
                  <a:cubicBezTo>
                    <a:pt x="82" y="26"/>
                    <a:pt x="83" y="28"/>
                    <a:pt x="83" y="27"/>
                  </a:cubicBezTo>
                  <a:cubicBezTo>
                    <a:pt x="83" y="27"/>
                    <a:pt x="83" y="29"/>
                    <a:pt x="83" y="29"/>
                  </a:cubicBezTo>
                  <a:cubicBezTo>
                    <a:pt x="84" y="31"/>
                    <a:pt x="83" y="34"/>
                    <a:pt x="83" y="33"/>
                  </a:cubicBezTo>
                  <a:cubicBezTo>
                    <a:pt x="81" y="33"/>
                    <a:pt x="82" y="35"/>
                    <a:pt x="83" y="37"/>
                  </a:cubicBezTo>
                  <a:cubicBezTo>
                    <a:pt x="83" y="37"/>
                    <a:pt x="82" y="40"/>
                    <a:pt x="83" y="42"/>
                  </a:cubicBezTo>
                  <a:cubicBezTo>
                    <a:pt x="82" y="43"/>
                    <a:pt x="82" y="48"/>
                    <a:pt x="83" y="47"/>
                  </a:cubicBezTo>
                  <a:cubicBezTo>
                    <a:pt x="85" y="49"/>
                    <a:pt x="85" y="53"/>
                    <a:pt x="83" y="53"/>
                  </a:cubicBezTo>
                  <a:cubicBezTo>
                    <a:pt x="82" y="58"/>
                    <a:pt x="85" y="56"/>
                    <a:pt x="83" y="59"/>
                  </a:cubicBezTo>
                  <a:cubicBezTo>
                    <a:pt x="84" y="59"/>
                    <a:pt x="85" y="64"/>
                    <a:pt x="83" y="66"/>
                  </a:cubicBezTo>
                  <a:cubicBezTo>
                    <a:pt x="83" y="68"/>
                    <a:pt x="83" y="69"/>
                    <a:pt x="83" y="69"/>
                  </a:cubicBezTo>
                  <a:cubicBezTo>
                    <a:pt x="83" y="70"/>
                    <a:pt x="83" y="70"/>
                    <a:pt x="83" y="72"/>
                  </a:cubicBezTo>
                  <a:cubicBezTo>
                    <a:pt x="84" y="73"/>
                    <a:pt x="84" y="75"/>
                    <a:pt x="84" y="76"/>
                  </a:cubicBezTo>
                  <a:cubicBezTo>
                    <a:pt x="84" y="77"/>
                    <a:pt x="85" y="79"/>
                    <a:pt x="83" y="79"/>
                  </a:cubicBezTo>
                  <a:cubicBezTo>
                    <a:pt x="84" y="83"/>
                    <a:pt x="85" y="85"/>
                    <a:pt x="84" y="85"/>
                  </a:cubicBezTo>
                  <a:cubicBezTo>
                    <a:pt x="84" y="85"/>
                    <a:pt x="83" y="86"/>
                    <a:pt x="83" y="87"/>
                  </a:cubicBezTo>
                  <a:cubicBezTo>
                    <a:pt x="83" y="90"/>
                    <a:pt x="82" y="91"/>
                    <a:pt x="83" y="91"/>
                  </a:cubicBezTo>
                  <a:cubicBezTo>
                    <a:pt x="83" y="91"/>
                    <a:pt x="84" y="91"/>
                    <a:pt x="83" y="94"/>
                  </a:cubicBezTo>
                  <a:cubicBezTo>
                    <a:pt x="84" y="95"/>
                    <a:pt x="83" y="96"/>
                    <a:pt x="83" y="97"/>
                  </a:cubicBezTo>
                  <a:cubicBezTo>
                    <a:pt x="83" y="98"/>
                    <a:pt x="83" y="100"/>
                    <a:pt x="83" y="102"/>
                  </a:cubicBezTo>
                  <a:cubicBezTo>
                    <a:pt x="83" y="104"/>
                    <a:pt x="82" y="106"/>
                    <a:pt x="82" y="106"/>
                  </a:cubicBezTo>
                  <a:cubicBezTo>
                    <a:pt x="80" y="107"/>
                    <a:pt x="82" y="106"/>
                    <a:pt x="83" y="110"/>
                  </a:cubicBezTo>
                  <a:cubicBezTo>
                    <a:pt x="83" y="111"/>
                    <a:pt x="81" y="111"/>
                    <a:pt x="82" y="113"/>
                  </a:cubicBezTo>
                  <a:cubicBezTo>
                    <a:pt x="81" y="114"/>
                    <a:pt x="83" y="116"/>
                    <a:pt x="83" y="117"/>
                  </a:cubicBezTo>
                  <a:cubicBezTo>
                    <a:pt x="83" y="120"/>
                    <a:pt x="81" y="122"/>
                    <a:pt x="82" y="123"/>
                  </a:cubicBezTo>
                  <a:cubicBezTo>
                    <a:pt x="83" y="123"/>
                    <a:pt x="82" y="126"/>
                    <a:pt x="83" y="125"/>
                  </a:cubicBezTo>
                  <a:cubicBezTo>
                    <a:pt x="83" y="126"/>
                    <a:pt x="83" y="128"/>
                    <a:pt x="84" y="129"/>
                  </a:cubicBezTo>
                  <a:cubicBezTo>
                    <a:pt x="84" y="131"/>
                    <a:pt x="84" y="132"/>
                    <a:pt x="83" y="133"/>
                  </a:cubicBezTo>
                  <a:cubicBezTo>
                    <a:pt x="82" y="135"/>
                    <a:pt x="82" y="136"/>
                    <a:pt x="82" y="139"/>
                  </a:cubicBezTo>
                  <a:cubicBezTo>
                    <a:pt x="82" y="141"/>
                    <a:pt x="82" y="143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2"/>
                    <a:pt x="84" y="143"/>
                    <a:pt x="84" y="143"/>
                  </a:cubicBezTo>
                  <a:cubicBezTo>
                    <a:pt x="84" y="146"/>
                    <a:pt x="85" y="148"/>
                    <a:pt x="83" y="149"/>
                  </a:cubicBezTo>
                  <a:cubicBezTo>
                    <a:pt x="83" y="150"/>
                    <a:pt x="85" y="153"/>
                    <a:pt x="84" y="153"/>
                  </a:cubicBezTo>
                  <a:cubicBezTo>
                    <a:pt x="85" y="154"/>
                    <a:pt x="85" y="156"/>
                    <a:pt x="83" y="157"/>
                  </a:cubicBezTo>
                  <a:cubicBezTo>
                    <a:pt x="84" y="158"/>
                    <a:pt x="85" y="160"/>
                    <a:pt x="84" y="162"/>
                  </a:cubicBezTo>
                  <a:cubicBezTo>
                    <a:pt x="84" y="163"/>
                    <a:pt x="84" y="164"/>
                    <a:pt x="83" y="165"/>
                  </a:cubicBezTo>
                  <a:cubicBezTo>
                    <a:pt x="84" y="168"/>
                    <a:pt x="78" y="171"/>
                    <a:pt x="83" y="172"/>
                  </a:cubicBezTo>
                  <a:cubicBezTo>
                    <a:pt x="82" y="178"/>
                    <a:pt x="85" y="177"/>
                    <a:pt x="83" y="180"/>
                  </a:cubicBezTo>
                  <a:cubicBezTo>
                    <a:pt x="85" y="184"/>
                    <a:pt x="79" y="187"/>
                    <a:pt x="83" y="187"/>
                  </a:cubicBezTo>
                  <a:cubicBezTo>
                    <a:pt x="85" y="189"/>
                    <a:pt x="84" y="193"/>
                    <a:pt x="83" y="194"/>
                  </a:cubicBezTo>
                  <a:cubicBezTo>
                    <a:pt x="86" y="195"/>
                    <a:pt x="86" y="198"/>
                    <a:pt x="83" y="200"/>
                  </a:cubicBezTo>
                  <a:cubicBezTo>
                    <a:pt x="84" y="200"/>
                    <a:pt x="82" y="206"/>
                    <a:pt x="83" y="207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3735281" y="2000631"/>
              <a:ext cx="748480" cy="1794202"/>
            </a:xfrm>
            <a:custGeom>
              <a:avLst/>
              <a:gdLst>
                <a:gd name="T0" fmla="*/ 85 w 88"/>
                <a:gd name="T1" fmla="*/ 134 h 211"/>
                <a:gd name="T2" fmla="*/ 82 w 88"/>
                <a:gd name="T3" fmla="*/ 145 h 211"/>
                <a:gd name="T4" fmla="*/ 78 w 88"/>
                <a:gd name="T5" fmla="*/ 154 h 211"/>
                <a:gd name="T6" fmla="*/ 72 w 88"/>
                <a:gd name="T7" fmla="*/ 162 h 211"/>
                <a:gd name="T8" fmla="*/ 64 w 88"/>
                <a:gd name="T9" fmla="*/ 168 h 211"/>
                <a:gd name="T10" fmla="*/ 55 w 88"/>
                <a:gd name="T11" fmla="*/ 173 h 211"/>
                <a:gd name="T12" fmla="*/ 44 w 88"/>
                <a:gd name="T13" fmla="*/ 177 h 211"/>
                <a:gd name="T14" fmla="*/ 32 w 88"/>
                <a:gd name="T15" fmla="*/ 179 h 211"/>
                <a:gd name="T16" fmla="*/ 26 w 88"/>
                <a:gd name="T17" fmla="*/ 179 h 211"/>
                <a:gd name="T18" fmla="*/ 20 w 88"/>
                <a:gd name="T19" fmla="*/ 179 h 211"/>
                <a:gd name="T20" fmla="*/ 16 w 88"/>
                <a:gd name="T21" fmla="*/ 186 h 211"/>
                <a:gd name="T22" fmla="*/ 14 w 88"/>
                <a:gd name="T23" fmla="*/ 197 h 211"/>
                <a:gd name="T24" fmla="*/ 13 w 88"/>
                <a:gd name="T25" fmla="*/ 199 h 211"/>
                <a:gd name="T26" fmla="*/ 13 w 88"/>
                <a:gd name="T27" fmla="*/ 199 h 211"/>
                <a:gd name="T28" fmla="*/ 11 w 88"/>
                <a:gd name="T29" fmla="*/ 204 h 211"/>
                <a:gd name="T30" fmla="*/ 5 w 88"/>
                <a:gd name="T31" fmla="*/ 205 h 211"/>
                <a:gd name="T32" fmla="*/ 5 w 88"/>
                <a:gd name="T33" fmla="*/ 199 h 211"/>
                <a:gd name="T34" fmla="*/ 5 w 88"/>
                <a:gd name="T35" fmla="*/ 190 h 211"/>
                <a:gd name="T36" fmla="*/ 5 w 88"/>
                <a:gd name="T37" fmla="*/ 179 h 211"/>
                <a:gd name="T38" fmla="*/ 5 w 88"/>
                <a:gd name="T39" fmla="*/ 179 h 211"/>
                <a:gd name="T40" fmla="*/ 5 w 88"/>
                <a:gd name="T41" fmla="*/ 167 h 211"/>
                <a:gd name="T42" fmla="*/ 5 w 88"/>
                <a:gd name="T43" fmla="*/ 153 h 211"/>
                <a:gd name="T44" fmla="*/ 5 w 88"/>
                <a:gd name="T45" fmla="*/ 139 h 211"/>
                <a:gd name="T46" fmla="*/ 5 w 88"/>
                <a:gd name="T47" fmla="*/ 124 h 211"/>
                <a:gd name="T48" fmla="*/ 5 w 88"/>
                <a:gd name="T49" fmla="*/ 108 h 211"/>
                <a:gd name="T50" fmla="*/ 5 w 88"/>
                <a:gd name="T51" fmla="*/ 101 h 211"/>
                <a:gd name="T52" fmla="*/ 5 w 88"/>
                <a:gd name="T53" fmla="*/ 93 h 211"/>
                <a:gd name="T54" fmla="*/ 5 w 88"/>
                <a:gd name="T55" fmla="*/ 85 h 211"/>
                <a:gd name="T56" fmla="*/ 5 w 88"/>
                <a:gd name="T57" fmla="*/ 78 h 211"/>
                <a:gd name="T58" fmla="*/ 5 w 88"/>
                <a:gd name="T59" fmla="*/ 63 h 211"/>
                <a:gd name="T60" fmla="*/ 5 w 88"/>
                <a:gd name="T61" fmla="*/ 49 h 211"/>
                <a:gd name="T62" fmla="*/ 5 w 88"/>
                <a:gd name="T63" fmla="*/ 36 h 211"/>
                <a:gd name="T64" fmla="*/ 5 w 88"/>
                <a:gd name="T65" fmla="*/ 25 h 211"/>
                <a:gd name="T66" fmla="*/ 5 w 88"/>
                <a:gd name="T67" fmla="*/ 18 h 211"/>
                <a:gd name="T68" fmla="*/ 6 w 88"/>
                <a:gd name="T69" fmla="*/ 12 h 211"/>
                <a:gd name="T70" fmla="*/ 5 w 88"/>
                <a:gd name="T71" fmla="*/ 7 h 211"/>
                <a:gd name="T72" fmla="*/ 5 w 88"/>
                <a:gd name="T73" fmla="*/ 4 h 211"/>
                <a:gd name="T74" fmla="*/ 5 w 88"/>
                <a:gd name="T75" fmla="*/ 2 h 211"/>
                <a:gd name="T76" fmla="*/ 5 w 88"/>
                <a:gd name="T77" fmla="*/ 0 h 211"/>
                <a:gd name="T78" fmla="*/ 8 w 88"/>
                <a:gd name="T79" fmla="*/ 2 h 211"/>
                <a:gd name="T80" fmla="*/ 18 w 88"/>
                <a:gd name="T81" fmla="*/ 8 h 211"/>
                <a:gd name="T82" fmla="*/ 26 w 88"/>
                <a:gd name="T83" fmla="*/ 14 h 211"/>
                <a:gd name="T84" fmla="*/ 35 w 88"/>
                <a:gd name="T85" fmla="*/ 21 h 211"/>
                <a:gd name="T86" fmla="*/ 42 w 88"/>
                <a:gd name="T87" fmla="*/ 29 h 211"/>
                <a:gd name="T88" fmla="*/ 49 w 88"/>
                <a:gd name="T89" fmla="*/ 37 h 211"/>
                <a:gd name="T90" fmla="*/ 56 w 88"/>
                <a:gd name="T91" fmla="*/ 46 h 211"/>
                <a:gd name="T92" fmla="*/ 62 w 88"/>
                <a:gd name="T93" fmla="*/ 55 h 211"/>
                <a:gd name="T94" fmla="*/ 64 w 88"/>
                <a:gd name="T95" fmla="*/ 59 h 211"/>
                <a:gd name="T96" fmla="*/ 68 w 88"/>
                <a:gd name="T97" fmla="*/ 64 h 211"/>
                <a:gd name="T98" fmla="*/ 69 w 88"/>
                <a:gd name="T99" fmla="*/ 67 h 211"/>
                <a:gd name="T100" fmla="*/ 72 w 88"/>
                <a:gd name="T101" fmla="*/ 76 h 211"/>
                <a:gd name="T102" fmla="*/ 72 w 88"/>
                <a:gd name="T103" fmla="*/ 76 h 211"/>
                <a:gd name="T104" fmla="*/ 77 w 88"/>
                <a:gd name="T105" fmla="*/ 89 h 211"/>
                <a:gd name="T106" fmla="*/ 81 w 88"/>
                <a:gd name="T107" fmla="*/ 101 h 211"/>
                <a:gd name="T108" fmla="*/ 83 w 88"/>
                <a:gd name="T109" fmla="*/ 111 h 211"/>
                <a:gd name="T110" fmla="*/ 84 w 88"/>
                <a:gd name="T111" fmla="*/ 120 h 211"/>
                <a:gd name="T112" fmla="*/ 85 w 88"/>
                <a:gd name="T113" fmla="*/ 126 h 211"/>
                <a:gd name="T114" fmla="*/ 84 w 88"/>
                <a:gd name="T115" fmla="*/ 13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211">
                  <a:moveTo>
                    <a:pt x="84" y="130"/>
                  </a:moveTo>
                  <a:cubicBezTo>
                    <a:pt x="84" y="130"/>
                    <a:pt x="86" y="132"/>
                    <a:pt x="85" y="134"/>
                  </a:cubicBezTo>
                  <a:cubicBezTo>
                    <a:pt x="88" y="134"/>
                    <a:pt x="81" y="140"/>
                    <a:pt x="84" y="139"/>
                  </a:cubicBezTo>
                  <a:cubicBezTo>
                    <a:pt x="82" y="141"/>
                    <a:pt x="81" y="142"/>
                    <a:pt x="82" y="145"/>
                  </a:cubicBezTo>
                  <a:cubicBezTo>
                    <a:pt x="81" y="149"/>
                    <a:pt x="81" y="145"/>
                    <a:pt x="80" y="149"/>
                  </a:cubicBezTo>
                  <a:cubicBezTo>
                    <a:pt x="80" y="153"/>
                    <a:pt x="77" y="154"/>
                    <a:pt x="78" y="154"/>
                  </a:cubicBezTo>
                  <a:cubicBezTo>
                    <a:pt x="81" y="154"/>
                    <a:pt x="76" y="154"/>
                    <a:pt x="75" y="158"/>
                  </a:cubicBezTo>
                  <a:cubicBezTo>
                    <a:pt x="74" y="160"/>
                    <a:pt x="78" y="161"/>
                    <a:pt x="72" y="162"/>
                  </a:cubicBezTo>
                  <a:cubicBezTo>
                    <a:pt x="73" y="164"/>
                    <a:pt x="64" y="160"/>
                    <a:pt x="68" y="165"/>
                  </a:cubicBezTo>
                  <a:cubicBezTo>
                    <a:pt x="68" y="170"/>
                    <a:pt x="67" y="170"/>
                    <a:pt x="64" y="168"/>
                  </a:cubicBezTo>
                  <a:cubicBezTo>
                    <a:pt x="63" y="173"/>
                    <a:pt x="60" y="168"/>
                    <a:pt x="60" y="171"/>
                  </a:cubicBezTo>
                  <a:cubicBezTo>
                    <a:pt x="61" y="171"/>
                    <a:pt x="57" y="177"/>
                    <a:pt x="55" y="173"/>
                  </a:cubicBezTo>
                  <a:cubicBezTo>
                    <a:pt x="54" y="175"/>
                    <a:pt x="55" y="176"/>
                    <a:pt x="50" y="175"/>
                  </a:cubicBezTo>
                  <a:cubicBezTo>
                    <a:pt x="46" y="178"/>
                    <a:pt x="44" y="177"/>
                    <a:pt x="44" y="177"/>
                  </a:cubicBezTo>
                  <a:cubicBezTo>
                    <a:pt x="38" y="178"/>
                    <a:pt x="43" y="176"/>
                    <a:pt x="39" y="178"/>
                  </a:cubicBezTo>
                  <a:cubicBezTo>
                    <a:pt x="39" y="179"/>
                    <a:pt x="33" y="179"/>
                    <a:pt x="32" y="179"/>
                  </a:cubicBezTo>
                  <a:cubicBezTo>
                    <a:pt x="28" y="178"/>
                    <a:pt x="29" y="175"/>
                    <a:pt x="26" y="179"/>
                  </a:cubicBezTo>
                  <a:cubicBezTo>
                    <a:pt x="26" y="180"/>
                    <a:pt x="24" y="179"/>
                    <a:pt x="26" y="179"/>
                  </a:cubicBezTo>
                  <a:cubicBezTo>
                    <a:pt x="25" y="179"/>
                    <a:pt x="24" y="177"/>
                    <a:pt x="23" y="179"/>
                  </a:cubicBezTo>
                  <a:cubicBezTo>
                    <a:pt x="22" y="178"/>
                    <a:pt x="22" y="179"/>
                    <a:pt x="20" y="179"/>
                  </a:cubicBezTo>
                  <a:cubicBezTo>
                    <a:pt x="19" y="179"/>
                    <a:pt x="18" y="178"/>
                    <a:pt x="17" y="178"/>
                  </a:cubicBezTo>
                  <a:cubicBezTo>
                    <a:pt x="18" y="180"/>
                    <a:pt x="14" y="182"/>
                    <a:pt x="16" y="186"/>
                  </a:cubicBezTo>
                  <a:cubicBezTo>
                    <a:pt x="17" y="188"/>
                    <a:pt x="15" y="190"/>
                    <a:pt x="15" y="192"/>
                  </a:cubicBezTo>
                  <a:cubicBezTo>
                    <a:pt x="15" y="194"/>
                    <a:pt x="14" y="196"/>
                    <a:pt x="14" y="197"/>
                  </a:cubicBezTo>
                  <a:cubicBezTo>
                    <a:pt x="13" y="197"/>
                    <a:pt x="12" y="197"/>
                    <a:pt x="13" y="198"/>
                  </a:cubicBezTo>
                  <a:cubicBezTo>
                    <a:pt x="14" y="198"/>
                    <a:pt x="14" y="199"/>
                    <a:pt x="13" y="199"/>
                  </a:cubicBezTo>
                  <a:cubicBezTo>
                    <a:pt x="13" y="199"/>
                    <a:pt x="13" y="200"/>
                    <a:pt x="13" y="200"/>
                  </a:cubicBezTo>
                  <a:cubicBezTo>
                    <a:pt x="13" y="200"/>
                    <a:pt x="13" y="199"/>
                    <a:pt x="13" y="199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12" y="201"/>
                    <a:pt x="12" y="202"/>
                    <a:pt x="11" y="204"/>
                  </a:cubicBezTo>
                  <a:cubicBezTo>
                    <a:pt x="9" y="206"/>
                    <a:pt x="8" y="209"/>
                    <a:pt x="5" y="211"/>
                  </a:cubicBezTo>
                  <a:cubicBezTo>
                    <a:pt x="5" y="211"/>
                    <a:pt x="5" y="209"/>
                    <a:pt x="5" y="205"/>
                  </a:cubicBezTo>
                  <a:cubicBezTo>
                    <a:pt x="5" y="204"/>
                    <a:pt x="6" y="203"/>
                    <a:pt x="5" y="202"/>
                  </a:cubicBezTo>
                  <a:cubicBezTo>
                    <a:pt x="4" y="201"/>
                    <a:pt x="5" y="201"/>
                    <a:pt x="5" y="199"/>
                  </a:cubicBezTo>
                  <a:cubicBezTo>
                    <a:pt x="4" y="198"/>
                    <a:pt x="5" y="198"/>
                    <a:pt x="5" y="195"/>
                  </a:cubicBezTo>
                  <a:cubicBezTo>
                    <a:pt x="5" y="194"/>
                    <a:pt x="7" y="194"/>
                    <a:pt x="5" y="190"/>
                  </a:cubicBezTo>
                  <a:cubicBezTo>
                    <a:pt x="6" y="189"/>
                    <a:pt x="10" y="187"/>
                    <a:pt x="5" y="185"/>
                  </a:cubicBezTo>
                  <a:cubicBezTo>
                    <a:pt x="9" y="184"/>
                    <a:pt x="6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5"/>
                    <a:pt x="2" y="173"/>
                    <a:pt x="5" y="173"/>
                  </a:cubicBezTo>
                  <a:cubicBezTo>
                    <a:pt x="7" y="170"/>
                    <a:pt x="7" y="168"/>
                    <a:pt x="5" y="167"/>
                  </a:cubicBezTo>
                  <a:cubicBezTo>
                    <a:pt x="7" y="165"/>
                    <a:pt x="6" y="162"/>
                    <a:pt x="5" y="160"/>
                  </a:cubicBezTo>
                  <a:cubicBezTo>
                    <a:pt x="3" y="162"/>
                    <a:pt x="7" y="155"/>
                    <a:pt x="5" y="153"/>
                  </a:cubicBezTo>
                  <a:cubicBezTo>
                    <a:pt x="3" y="151"/>
                    <a:pt x="1" y="153"/>
                    <a:pt x="5" y="146"/>
                  </a:cubicBezTo>
                  <a:cubicBezTo>
                    <a:pt x="6" y="146"/>
                    <a:pt x="3" y="143"/>
                    <a:pt x="5" y="139"/>
                  </a:cubicBezTo>
                  <a:cubicBezTo>
                    <a:pt x="4" y="138"/>
                    <a:pt x="3" y="140"/>
                    <a:pt x="5" y="132"/>
                  </a:cubicBezTo>
                  <a:cubicBezTo>
                    <a:pt x="8" y="129"/>
                    <a:pt x="4" y="126"/>
                    <a:pt x="5" y="124"/>
                  </a:cubicBezTo>
                  <a:cubicBezTo>
                    <a:pt x="6" y="125"/>
                    <a:pt x="4" y="118"/>
                    <a:pt x="5" y="116"/>
                  </a:cubicBezTo>
                  <a:cubicBezTo>
                    <a:pt x="5" y="117"/>
                    <a:pt x="9" y="108"/>
                    <a:pt x="5" y="108"/>
                  </a:cubicBezTo>
                  <a:cubicBezTo>
                    <a:pt x="4" y="107"/>
                    <a:pt x="4" y="106"/>
                    <a:pt x="5" y="105"/>
                  </a:cubicBezTo>
                  <a:cubicBezTo>
                    <a:pt x="5" y="104"/>
                    <a:pt x="7" y="103"/>
                    <a:pt x="5" y="101"/>
                  </a:cubicBezTo>
                  <a:cubicBezTo>
                    <a:pt x="5" y="101"/>
                    <a:pt x="7" y="98"/>
                    <a:pt x="6" y="97"/>
                  </a:cubicBezTo>
                  <a:cubicBezTo>
                    <a:pt x="5" y="96"/>
                    <a:pt x="7" y="93"/>
                    <a:pt x="5" y="93"/>
                  </a:cubicBezTo>
                  <a:cubicBezTo>
                    <a:pt x="6" y="91"/>
                    <a:pt x="6" y="88"/>
                    <a:pt x="6" y="90"/>
                  </a:cubicBezTo>
                  <a:cubicBezTo>
                    <a:pt x="6" y="88"/>
                    <a:pt x="7" y="90"/>
                    <a:pt x="5" y="85"/>
                  </a:cubicBezTo>
                  <a:cubicBezTo>
                    <a:pt x="8" y="86"/>
                    <a:pt x="7" y="85"/>
                    <a:pt x="5" y="84"/>
                  </a:cubicBezTo>
                  <a:cubicBezTo>
                    <a:pt x="6" y="82"/>
                    <a:pt x="5" y="80"/>
                    <a:pt x="5" y="78"/>
                  </a:cubicBezTo>
                  <a:cubicBezTo>
                    <a:pt x="5" y="74"/>
                    <a:pt x="0" y="70"/>
                    <a:pt x="5" y="70"/>
                  </a:cubicBezTo>
                  <a:cubicBezTo>
                    <a:pt x="3" y="66"/>
                    <a:pt x="2" y="66"/>
                    <a:pt x="5" y="63"/>
                  </a:cubicBezTo>
                  <a:cubicBezTo>
                    <a:pt x="7" y="58"/>
                    <a:pt x="10" y="56"/>
                    <a:pt x="5" y="56"/>
                  </a:cubicBezTo>
                  <a:cubicBezTo>
                    <a:pt x="6" y="52"/>
                    <a:pt x="6" y="54"/>
                    <a:pt x="5" y="49"/>
                  </a:cubicBezTo>
                  <a:cubicBezTo>
                    <a:pt x="7" y="47"/>
                    <a:pt x="7" y="43"/>
                    <a:pt x="5" y="43"/>
                  </a:cubicBezTo>
                  <a:cubicBezTo>
                    <a:pt x="3" y="41"/>
                    <a:pt x="5" y="36"/>
                    <a:pt x="5" y="36"/>
                  </a:cubicBezTo>
                  <a:cubicBezTo>
                    <a:pt x="5" y="29"/>
                    <a:pt x="5" y="32"/>
                    <a:pt x="5" y="31"/>
                  </a:cubicBezTo>
                  <a:cubicBezTo>
                    <a:pt x="9" y="32"/>
                    <a:pt x="3" y="30"/>
                    <a:pt x="5" y="25"/>
                  </a:cubicBezTo>
                  <a:cubicBezTo>
                    <a:pt x="2" y="25"/>
                    <a:pt x="5" y="20"/>
                    <a:pt x="5" y="20"/>
                  </a:cubicBezTo>
                  <a:cubicBezTo>
                    <a:pt x="5" y="19"/>
                    <a:pt x="2" y="18"/>
                    <a:pt x="5" y="18"/>
                  </a:cubicBezTo>
                  <a:cubicBezTo>
                    <a:pt x="4" y="15"/>
                    <a:pt x="3" y="16"/>
                    <a:pt x="5" y="15"/>
                  </a:cubicBezTo>
                  <a:cubicBezTo>
                    <a:pt x="7" y="16"/>
                    <a:pt x="5" y="12"/>
                    <a:pt x="6" y="12"/>
                  </a:cubicBezTo>
                  <a:cubicBezTo>
                    <a:pt x="4" y="11"/>
                    <a:pt x="5" y="10"/>
                    <a:pt x="5" y="11"/>
                  </a:cubicBezTo>
                  <a:cubicBezTo>
                    <a:pt x="6" y="7"/>
                    <a:pt x="2" y="10"/>
                    <a:pt x="5" y="7"/>
                  </a:cubicBezTo>
                  <a:cubicBezTo>
                    <a:pt x="6" y="4"/>
                    <a:pt x="8" y="2"/>
                    <a:pt x="6" y="4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2" y="3"/>
                    <a:pt x="5" y="0"/>
                    <a:pt x="5" y="1"/>
                  </a:cubicBezTo>
                  <a:cubicBezTo>
                    <a:pt x="3" y="2"/>
                    <a:pt x="7" y="1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6" y="0"/>
                    <a:pt x="9" y="4"/>
                    <a:pt x="8" y="2"/>
                  </a:cubicBezTo>
                  <a:cubicBezTo>
                    <a:pt x="8" y="2"/>
                    <a:pt x="10" y="3"/>
                    <a:pt x="13" y="5"/>
                  </a:cubicBezTo>
                  <a:cubicBezTo>
                    <a:pt x="13" y="6"/>
                    <a:pt x="17" y="10"/>
                    <a:pt x="18" y="8"/>
                  </a:cubicBezTo>
                  <a:cubicBezTo>
                    <a:pt x="24" y="10"/>
                    <a:pt x="20" y="10"/>
                    <a:pt x="22" y="11"/>
                  </a:cubicBezTo>
                  <a:cubicBezTo>
                    <a:pt x="24" y="14"/>
                    <a:pt x="25" y="11"/>
                    <a:pt x="26" y="14"/>
                  </a:cubicBezTo>
                  <a:cubicBezTo>
                    <a:pt x="27" y="13"/>
                    <a:pt x="28" y="18"/>
                    <a:pt x="31" y="18"/>
                  </a:cubicBezTo>
                  <a:cubicBezTo>
                    <a:pt x="33" y="21"/>
                    <a:pt x="33" y="19"/>
                    <a:pt x="35" y="21"/>
                  </a:cubicBezTo>
                  <a:cubicBezTo>
                    <a:pt x="34" y="21"/>
                    <a:pt x="34" y="25"/>
                    <a:pt x="39" y="25"/>
                  </a:cubicBezTo>
                  <a:cubicBezTo>
                    <a:pt x="41" y="27"/>
                    <a:pt x="42" y="26"/>
                    <a:pt x="42" y="29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0" y="36"/>
                    <a:pt x="51" y="35"/>
                    <a:pt x="49" y="37"/>
                  </a:cubicBezTo>
                  <a:cubicBezTo>
                    <a:pt x="50" y="40"/>
                    <a:pt x="55" y="37"/>
                    <a:pt x="53" y="41"/>
                  </a:cubicBezTo>
                  <a:cubicBezTo>
                    <a:pt x="52" y="42"/>
                    <a:pt x="56" y="43"/>
                    <a:pt x="56" y="46"/>
                  </a:cubicBezTo>
                  <a:cubicBezTo>
                    <a:pt x="54" y="45"/>
                    <a:pt x="56" y="54"/>
                    <a:pt x="59" y="50"/>
                  </a:cubicBezTo>
                  <a:cubicBezTo>
                    <a:pt x="63" y="54"/>
                    <a:pt x="56" y="53"/>
                    <a:pt x="62" y="55"/>
                  </a:cubicBezTo>
                  <a:cubicBezTo>
                    <a:pt x="59" y="56"/>
                    <a:pt x="60" y="55"/>
                    <a:pt x="63" y="57"/>
                  </a:cubicBezTo>
                  <a:cubicBezTo>
                    <a:pt x="61" y="56"/>
                    <a:pt x="63" y="59"/>
                    <a:pt x="64" y="59"/>
                  </a:cubicBezTo>
                  <a:cubicBezTo>
                    <a:pt x="66" y="62"/>
                    <a:pt x="67" y="63"/>
                    <a:pt x="68" y="64"/>
                  </a:cubicBezTo>
                  <a:cubicBezTo>
                    <a:pt x="68" y="64"/>
                    <a:pt x="68" y="65"/>
                    <a:pt x="68" y="64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5"/>
                    <a:pt x="66" y="62"/>
                    <a:pt x="69" y="67"/>
                  </a:cubicBezTo>
                  <a:cubicBezTo>
                    <a:pt x="69" y="71"/>
                    <a:pt x="73" y="69"/>
                    <a:pt x="71" y="72"/>
                  </a:cubicBezTo>
                  <a:cubicBezTo>
                    <a:pt x="71" y="74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1" y="79"/>
                    <a:pt x="73" y="82"/>
                    <a:pt x="75" y="82"/>
                  </a:cubicBezTo>
                  <a:cubicBezTo>
                    <a:pt x="75" y="86"/>
                    <a:pt x="76" y="89"/>
                    <a:pt x="77" y="89"/>
                  </a:cubicBezTo>
                  <a:cubicBezTo>
                    <a:pt x="80" y="87"/>
                    <a:pt x="78" y="97"/>
                    <a:pt x="79" y="95"/>
                  </a:cubicBezTo>
                  <a:cubicBezTo>
                    <a:pt x="78" y="99"/>
                    <a:pt x="82" y="98"/>
                    <a:pt x="81" y="101"/>
                  </a:cubicBezTo>
                  <a:cubicBezTo>
                    <a:pt x="81" y="102"/>
                    <a:pt x="83" y="100"/>
                    <a:pt x="82" y="106"/>
                  </a:cubicBezTo>
                  <a:cubicBezTo>
                    <a:pt x="88" y="108"/>
                    <a:pt x="84" y="112"/>
                    <a:pt x="83" y="111"/>
                  </a:cubicBezTo>
                  <a:cubicBezTo>
                    <a:pt x="80" y="113"/>
                    <a:pt x="84" y="114"/>
                    <a:pt x="84" y="116"/>
                  </a:cubicBezTo>
                  <a:cubicBezTo>
                    <a:pt x="86" y="121"/>
                    <a:pt x="85" y="117"/>
                    <a:pt x="84" y="120"/>
                  </a:cubicBezTo>
                  <a:cubicBezTo>
                    <a:pt x="86" y="122"/>
                    <a:pt x="86" y="119"/>
                    <a:pt x="85" y="124"/>
                  </a:cubicBezTo>
                  <a:cubicBezTo>
                    <a:pt x="83" y="121"/>
                    <a:pt x="86" y="125"/>
                    <a:pt x="85" y="126"/>
                  </a:cubicBezTo>
                  <a:cubicBezTo>
                    <a:pt x="87" y="124"/>
                    <a:pt x="84" y="131"/>
                    <a:pt x="85" y="130"/>
                  </a:cubicBezTo>
                  <a:cubicBezTo>
                    <a:pt x="84" y="130"/>
                    <a:pt x="84" y="130"/>
                    <a:pt x="84" y="1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735" b="1" ker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10623" y="2613965"/>
              <a:ext cx="745774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34840" y="2613965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768888" y="2613965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47071" y="2656376"/>
              <a:ext cx="1041185" cy="346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2453" y="2654773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界面简洁、启动快、占用内存小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99095" y="3501397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C/S</a:t>
            </a:r>
            <a:r>
              <a:rPr lang="zh-CN" altLang="en-US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体制下即时通讯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99095" y="4348021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大文件传输可靠性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75550" y="5173257"/>
            <a:ext cx="5246422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大文件传输速度性</a:t>
            </a: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2326" y="791989"/>
            <a:ext cx="2553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需求分析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endParaRPr lang="zh-CN" altLang="en-US" sz="4400" b="1" dirty="0"/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775550" y="6024227"/>
            <a:ext cx="524642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5" b="1" dirty="0" smtClean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服务器端重要文件保存</a:t>
            </a:r>
            <a:endParaRPr lang="en-US" altLang="zh-CN" sz="1865" b="1" dirty="0" smtClean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36489" y="1464939"/>
            <a:ext cx="6274977" cy="1719210"/>
            <a:chOff x="1359189" y="1799749"/>
            <a:chExt cx="4706881" cy="1289585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noAutofit/>
            </a:bodyPr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cs typeface="Helvetica" panose="020B0604020202020204" pitchFamily="34" charset="0"/>
                </a:rPr>
                <a:t>01</a:t>
              </a:r>
              <a:endParaRPr lang="zh-CN" altLang="en-US" sz="4800" b="1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635757" y="2436193"/>
            <a:ext cx="6274977" cy="1719210"/>
            <a:chOff x="5934270" y="2528290"/>
            <a:chExt cx="4706881" cy="1289585"/>
          </a:xfrm>
        </p:grpSpPr>
        <p:sp>
          <p:nvSpPr>
            <p:cNvPr id="24" name="任意多边形 23"/>
            <p:cNvSpPr/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noAutofit/>
            </a:bodyPr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cs typeface="Helvetica" panose="020B0604020202020204" pitchFamily="34" charset="0"/>
                </a:rPr>
                <a:t>03</a:t>
              </a:r>
              <a:endParaRPr lang="zh-CN" altLang="en-US" sz="4800" b="1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712199" y="4005758"/>
            <a:ext cx="6274977" cy="1719210"/>
            <a:chOff x="1490989" y="3705626"/>
            <a:chExt cx="4706881" cy="1289585"/>
          </a:xfrm>
        </p:grpSpPr>
        <p:sp>
          <p:nvSpPr>
            <p:cNvPr id="27" name="任意多边形 26"/>
            <p:cNvSpPr/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noAutofit/>
            </a:bodyPr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cs typeface="Helvetica" panose="020B0604020202020204" pitchFamily="34" charset="0"/>
                </a:rPr>
                <a:t>02</a:t>
              </a:r>
              <a:endParaRPr lang="zh-CN" altLang="en-US" sz="4800" b="1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Helvetica" panose="020B0604020202020204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811466" y="4977011"/>
            <a:ext cx="6274977" cy="1719210"/>
            <a:chOff x="6066071" y="4434166"/>
            <a:chExt cx="4706881" cy="1289585"/>
          </a:xfrm>
        </p:grpSpPr>
        <p:sp>
          <p:nvSpPr>
            <p:cNvPr id="30" name="任意多边形 29"/>
            <p:cNvSpPr/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121903" tIns="60952" rIns="121903" bIns="60952" numCol="1" anchor="t" anchorCtr="0" compatLnSpc="1">
              <a:noAutofit/>
            </a:bodyPr>
            <a:lstStyle/>
            <a:p>
              <a:pPr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kern="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cs typeface="Helvetica" panose="020B0604020202020204" pitchFamily="34" charset="0"/>
                </a:rPr>
                <a:t>04</a:t>
              </a:r>
              <a:endParaRPr lang="zh-CN" altLang="en-US" sz="4800" b="1" kern="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4871" y="4317425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文件传输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662731" y="1710878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实时通信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89447" y="2671741"/>
            <a:ext cx="4047118" cy="93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查看好友状态</a:t>
            </a:r>
            <a:endParaRPr lang="en-US" sz="3200" dirty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26653" y="5172008"/>
            <a:ext cx="4047118" cy="192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F0C76A"/>
                </a:solidFill>
                <a:latin typeface="Calibri" panose="020F0502020204030204"/>
                <a:ea typeface="Open Sans Light" panose="020B0306030504020204" pitchFamily="34" charset="0"/>
                <a:cs typeface="Open Sans Light" panose="020B0306030504020204" pitchFamily="34" charset="0"/>
              </a:rPr>
              <a:t>文件记录备份</a:t>
            </a:r>
            <a:endParaRPr lang="en-US" altLang="zh-CN" sz="3200" b="1" dirty="0" smtClean="0">
              <a:solidFill>
                <a:srgbClr val="F0C76A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white"/>
              </a:solidFill>
              <a:latin typeface="Calibri" panose="020F050202020403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9749807" y="1344842"/>
            <a:ext cx="1967834" cy="15056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485329" y="6665748"/>
            <a:ext cx="1967834" cy="15056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5360651" cy="863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847677" y="2381267"/>
            <a:ext cx="3704423" cy="3679728"/>
          </a:xfrm>
          <a:prstGeom prst="rect">
            <a:avLst/>
          </a:prstGeom>
        </p:spPr>
      </p:pic>
      <p:sp>
        <p:nvSpPr>
          <p:cNvPr id="12" name="矩形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916661" y="3498016"/>
            <a:ext cx="1566454" cy="1446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800" spc="-20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lang="zh-CN" altLang="en-US" sz="88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800005" y="3723623"/>
            <a:ext cx="8171679" cy="9950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865" spc="-20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数据库设计</a:t>
            </a:r>
            <a:endParaRPr lang="zh-CN" altLang="en-US" sz="5865" spc="-20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4" b="35505"/>
          <a:stretch>
            <a:fillRect/>
          </a:stretch>
        </p:blipFill>
        <p:spPr>
          <a:xfrm>
            <a:off x="-2" y="2545244"/>
            <a:ext cx="15360651" cy="6095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11973" y="719981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消息</a:t>
            </a:r>
            <a:r>
              <a:rPr lang="zh-CN" altLang="en-US" sz="6600" dirty="0" smtClean="0">
                <a:solidFill>
                  <a:schemeClr val="bg1"/>
                </a:solidFill>
              </a:rPr>
              <a:t>缓存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7898" y="719981"/>
            <a:ext cx="7704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</a:rPr>
              <a:t>文件缓存索引</a:t>
            </a:r>
            <a:r>
              <a:rPr lang="en-US" altLang="zh-CN" sz="6600" dirty="0" smtClean="0">
                <a:solidFill>
                  <a:schemeClr val="bg1"/>
                </a:solidFill>
              </a:rPr>
              <a:t>ER</a:t>
            </a:r>
            <a:r>
              <a:rPr lang="zh-CN" altLang="en-US" sz="6600" dirty="0" smtClean="0">
                <a:solidFill>
                  <a:schemeClr val="bg1"/>
                </a:solidFill>
              </a:rPr>
              <a:t>图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3" y="2376165"/>
            <a:ext cx="13057251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自定义</PresentationFormat>
  <Paragraphs>109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Arial Unicode MS</vt:lpstr>
      <vt:lpstr>华文细黑</vt:lpstr>
      <vt:lpstr>Calibri</vt:lpstr>
      <vt:lpstr>Open Sans</vt:lpstr>
      <vt:lpstr>SimSun-ExtB</vt:lpstr>
      <vt:lpstr>Meiryo</vt:lpstr>
      <vt:lpstr>Meiryo UI</vt:lpstr>
      <vt:lpstr>Helvetica</vt:lpstr>
      <vt:lpstr>Open Sans Light</vt:lpstr>
      <vt:lpstr>Segoe Print</vt:lpstr>
      <vt:lpstr>Yu Gothic UI</vt:lpstr>
      <vt:lpstr>Yu Gothic UI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category>http://www.1ppt.com</cp:category>
  <cp:lastModifiedBy>一qwe</cp:lastModifiedBy>
  <cp:revision>1392</cp:revision>
  <dcterms:created xsi:type="dcterms:W3CDTF">2009-02-11T05:37:00Z</dcterms:created>
  <dcterms:modified xsi:type="dcterms:W3CDTF">2018-06-14T15:26:52Z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KSOProductBuildVer">
    <vt:lpwstr>2052-10.1.0.7400</vt:lpwstr>
  </property>
</Properties>
</file>