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6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0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0580-5327-4E9C-898B-371B2C50DEAE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91BB-C8C9-4CF7-8E52-2C1E67B5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98651" y="0"/>
            <a:ext cx="1084521" cy="40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Wake up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934585" y="404039"/>
            <a:ext cx="191387" cy="248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20113" y="1318434"/>
            <a:ext cx="1547039" cy="27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48545" y="1097809"/>
            <a:ext cx="1520456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exercise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1961704" y="672531"/>
            <a:ext cx="2158409" cy="14965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morning exercise ?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934584" y="2174337"/>
            <a:ext cx="233918" cy="412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477624" y="1119179"/>
            <a:ext cx="540934" cy="19539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341814" y="2172380"/>
            <a:ext cx="563528" cy="2127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26848" y="2586350"/>
            <a:ext cx="1520456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Bath and get dressed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6248615" y="1810190"/>
            <a:ext cx="226614" cy="1302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3747304" y="2846864"/>
            <a:ext cx="2501310" cy="265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2905342" y="3308065"/>
            <a:ext cx="233918" cy="20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62073" y="3526024"/>
            <a:ext cx="1520456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bag for school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2923952" y="4229042"/>
            <a:ext cx="244550" cy="422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cision 22"/>
          <p:cNvSpPr/>
          <p:nvPr/>
        </p:nvSpPr>
        <p:spPr>
          <a:xfrm>
            <a:off x="1961704" y="4644984"/>
            <a:ext cx="2158409" cy="7097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Eat breakfast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120113" y="4864305"/>
            <a:ext cx="1547039" cy="271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4582621" y="4668914"/>
            <a:ext cx="540934" cy="19539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2913319" y="5358685"/>
            <a:ext cx="233918" cy="412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2373710" y="5360076"/>
            <a:ext cx="563528" cy="21271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67153" y="4642376"/>
            <a:ext cx="1520456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breakfast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226848" y="5790593"/>
            <a:ext cx="1675298" cy="404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</a:t>
            </a:r>
            <a:r>
              <a:rPr lang="en-US" dirty="0" err="1" smtClean="0"/>
              <a:t>sc</a:t>
            </a:r>
            <a:r>
              <a:rPr lang="en-US" dirty="0" smtClean="0"/>
              <a:t> </a:t>
            </a:r>
            <a:r>
              <a:rPr lang="en-US" dirty="0" err="1" smtClean="0"/>
              <a:t>hool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6314074" y="5341362"/>
            <a:ext cx="304690" cy="697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3902146" y="5859699"/>
            <a:ext cx="2411928" cy="334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NDUKA</dc:creator>
  <cp:lastModifiedBy>NDUKA</cp:lastModifiedBy>
  <cp:revision>2</cp:revision>
  <dcterms:created xsi:type="dcterms:W3CDTF">2023-04-15T13:06:30Z</dcterms:created>
  <dcterms:modified xsi:type="dcterms:W3CDTF">2023-04-15T13:13:38Z</dcterms:modified>
</cp:coreProperties>
</file>