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7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215F-92E2-45EC-80C9-A6EE3B2253D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B5E2-B151-4088-B5E9-97E496EDB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7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215F-92E2-45EC-80C9-A6EE3B2253D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B5E2-B151-4088-B5E9-97E496EDB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3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215F-92E2-45EC-80C9-A6EE3B2253D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B5E2-B151-4088-B5E9-97E496EDB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1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215F-92E2-45EC-80C9-A6EE3B2253D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B5E2-B151-4088-B5E9-97E496EDB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5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215F-92E2-45EC-80C9-A6EE3B2253D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B5E2-B151-4088-B5E9-97E496EDB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3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215F-92E2-45EC-80C9-A6EE3B2253D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B5E2-B151-4088-B5E9-97E496EDB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7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215F-92E2-45EC-80C9-A6EE3B2253D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B5E2-B151-4088-B5E9-97E496EDB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6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215F-92E2-45EC-80C9-A6EE3B2253D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B5E2-B151-4088-B5E9-97E496EDB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2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215F-92E2-45EC-80C9-A6EE3B2253D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B5E2-B151-4088-B5E9-97E496EDB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1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215F-92E2-45EC-80C9-A6EE3B2253D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B5E2-B151-4088-B5E9-97E496EDB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6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215F-92E2-45EC-80C9-A6EE3B2253D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EB5E2-B151-4088-B5E9-97E496EDB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5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0215F-92E2-45EC-80C9-A6EE3B2253D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EB5E2-B151-4088-B5E9-97E496EDB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4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09014" y="0"/>
            <a:ext cx="1456661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2785730" y="542260"/>
            <a:ext cx="1903228" cy="108983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if the customer wants their purchase in a bag</a:t>
            </a:r>
            <a:endParaRPr lang="en-US" sz="12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3009014" y="1791587"/>
            <a:ext cx="606056" cy="31366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961167" y="3561907"/>
            <a:ext cx="1504508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the cashier then hands the customer a receipt showing the amount of payment made</a:t>
            </a:r>
            <a:endParaRPr lang="en-US" sz="12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5082363" y="651692"/>
            <a:ext cx="606056" cy="31543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22065" y="749596"/>
            <a:ext cx="1339703" cy="637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  bag is given to the customer 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3009014" y="2344478"/>
            <a:ext cx="1504508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The cashier would provide  bags  and package the customer items</a:t>
            </a:r>
            <a:endParaRPr lang="en-US" sz="1200" dirty="0"/>
          </a:p>
        </p:txBody>
      </p:sp>
      <p:sp>
        <p:nvSpPr>
          <p:cNvPr id="25" name="Down Arrow 24"/>
          <p:cNvSpPr/>
          <p:nvPr/>
        </p:nvSpPr>
        <p:spPr>
          <a:xfrm>
            <a:off x="7013288" y="1387548"/>
            <a:ext cx="259382" cy="2581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3646966" y="3195073"/>
            <a:ext cx="223283" cy="366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 rot="16200000">
            <a:off x="5425045" y="231040"/>
            <a:ext cx="260936" cy="1733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3646967" y="1632098"/>
            <a:ext cx="176750" cy="707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flipH="1">
            <a:off x="3593459" y="381444"/>
            <a:ext cx="276791" cy="155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5400000" flipH="1">
            <a:off x="5605801" y="2664784"/>
            <a:ext cx="263156" cy="2551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03523" y="4715539"/>
            <a:ext cx="1456661" cy="547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the customer then leaves with his/her goods </a:t>
            </a:r>
            <a:endParaRPr lang="en-US" sz="1200" dirty="0"/>
          </a:p>
        </p:txBody>
      </p:sp>
      <p:sp>
        <p:nvSpPr>
          <p:cNvPr id="32" name="Down Arrow 31"/>
          <p:cNvSpPr/>
          <p:nvPr/>
        </p:nvSpPr>
        <p:spPr>
          <a:xfrm>
            <a:off x="3583730" y="4412501"/>
            <a:ext cx="259382" cy="303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6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NDUKA</dc:creator>
  <cp:lastModifiedBy>NDUKA</cp:lastModifiedBy>
  <cp:revision>4</cp:revision>
  <dcterms:created xsi:type="dcterms:W3CDTF">2023-04-15T12:36:23Z</dcterms:created>
  <dcterms:modified xsi:type="dcterms:W3CDTF">2023-04-15T12:55:50Z</dcterms:modified>
</cp:coreProperties>
</file>