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</a:t>
            </a:r>
            <a:br>
              <a:rPr lang="nl-NL" dirty="0" smtClean="0"/>
            </a:br>
            <a:r>
              <a:rPr lang="nl-NL" dirty="0" smtClean="0"/>
              <a:t>&amp; specificaties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Systeemoverzicht &amp;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Systeemoverzicht (blokdiagram)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5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75" y="1596656"/>
            <a:ext cx="6257102" cy="4282474"/>
          </a:xfrm>
        </p:spPr>
      </p:pic>
    </p:spTree>
    <p:extLst>
      <p:ext uri="{BB962C8B-B14F-4D97-AF65-F5344CB8AC3E}">
        <p14:creationId xmlns:p14="http://schemas.microsoft.com/office/powerpoint/2010/main" val="3524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Systeemoverzicht &amp;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Subblokken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DCF controller</a:t>
            </a:r>
          </a:p>
          <a:p>
            <a:r>
              <a:rPr lang="nl-NL" dirty="0" err="1"/>
              <a:t>Main</a:t>
            </a:r>
            <a:r>
              <a:rPr lang="nl-NL" dirty="0"/>
              <a:t> controller</a:t>
            </a:r>
          </a:p>
          <a:p>
            <a:r>
              <a:rPr lang="nl-NL" dirty="0"/>
              <a:t>Alarm</a:t>
            </a:r>
          </a:p>
          <a:p>
            <a:r>
              <a:rPr lang="nl-NL" dirty="0"/>
              <a:t>LCD </a:t>
            </a:r>
            <a:r>
              <a:rPr lang="nl-NL" dirty="0" smtClean="0"/>
              <a:t>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9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Systeemoverzicht &amp;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Ingangssignalen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DCF-signaal</a:t>
            </a:r>
          </a:p>
          <a:p>
            <a:r>
              <a:rPr lang="nl-NL" dirty="0"/>
              <a:t>32 kHz klok</a:t>
            </a:r>
          </a:p>
          <a:p>
            <a:r>
              <a:rPr lang="nl-NL" dirty="0"/>
              <a:t>Reset-knop</a:t>
            </a:r>
          </a:p>
          <a:p>
            <a:r>
              <a:rPr lang="nl-NL" dirty="0"/>
              <a:t>4 menu-knoppen</a:t>
            </a:r>
          </a:p>
          <a:p>
            <a:r>
              <a:rPr lang="nl-NL" dirty="0"/>
              <a:t>1 </a:t>
            </a:r>
            <a:r>
              <a:rPr lang="nl-NL" dirty="0" err="1" smtClean="0"/>
              <a:t>snooze</a:t>
            </a:r>
            <a:r>
              <a:rPr lang="nl-NL" dirty="0" smtClean="0"/>
              <a:t>-knop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21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Systeemoverzicht &amp;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Uitgangssignalen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PWM</a:t>
            </a:r>
          </a:p>
          <a:p>
            <a:r>
              <a:rPr lang="nl-NL" dirty="0"/>
              <a:t>Sound</a:t>
            </a:r>
          </a:p>
          <a:p>
            <a:r>
              <a:rPr lang="nl-NL" dirty="0"/>
              <a:t>LCD</a:t>
            </a:r>
          </a:p>
          <a:p>
            <a:r>
              <a:rPr lang="nl-NL" dirty="0" err="1" smtClean="0"/>
              <a:t>Clk_out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83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10747</TotalTime>
  <Words>40</Words>
  <Application>Microsoft Office PowerPoint</Application>
  <PresentationFormat>Diavoorstelling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Bookman Old Style</vt:lpstr>
      <vt:lpstr>Tahoma</vt:lpstr>
      <vt:lpstr>Times</vt:lpstr>
      <vt:lpstr>text</vt:lpstr>
      <vt:lpstr>Systeemoverzicht &amp; specificaties</vt:lpstr>
      <vt:lpstr>Systeemoverzicht &amp; specificaties</vt:lpstr>
      <vt:lpstr>Systeemoverzicht &amp; specificaties</vt:lpstr>
      <vt:lpstr>Systeemoverzicht &amp; specificaties</vt:lpstr>
      <vt:lpstr>Systeemoverzicht &amp; specificaties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1095</cp:revision>
  <cp:lastPrinted>2010-08-18T11:28:56Z</cp:lastPrinted>
  <dcterms:created xsi:type="dcterms:W3CDTF">2011-02-22T09:03:58Z</dcterms:created>
  <dcterms:modified xsi:type="dcterms:W3CDTF">2015-01-18T21:59:06Z</dcterms:modified>
</cp:coreProperties>
</file>