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77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A3DF8BE0-57F2-456B-BA92-3B3933D6C46C}" type="datetime1">
              <a:rPr lang="en-US" altLang="nl-NL"/>
              <a:pPr>
                <a:defRPr/>
              </a:pPr>
              <a:t>11/27/2014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118694A5-FBCB-42F6-AB33-6AAAF5BAD9D7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521934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0EFD1EF5-79E2-49D3-A97D-8FFBEBD3B031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9501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904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94179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381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1723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213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1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880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690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31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33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457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8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8733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0A73B3FA-1EBE-4E85-83D3-F40D45A9FF8C}" type="slidenum">
              <a:rPr lang="nl-NL" altLang="nl-NL" sz="1100" smtClean="0">
                <a:ea typeface="ＭＳ Ｐゴシック" charset="-128"/>
              </a:rPr>
              <a:pPr algn="r" eaLnBrk="1" hangingPunct="1">
                <a:defRPr/>
              </a:pPr>
              <a:t>‹#›</a:t>
            </a:fld>
            <a:endParaRPr lang="nl-NL" altLang="nl-NL" sz="1100" smtClean="0">
              <a:ea typeface="ＭＳ Ｐゴシック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itchFamily="18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 dirty="0">
              <a:latin typeface="Arial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err="1" smtClean="0">
                <a:latin typeface="+mn-lt"/>
              </a:rPr>
              <a:t>Naam</a:t>
            </a:r>
            <a:r>
              <a:rPr lang="en-US" altLang="nl-NL" dirty="0" smtClean="0">
                <a:latin typeface="+mn-lt"/>
              </a:rPr>
              <a:t> Project</a:t>
            </a:r>
            <a:endParaRPr lang="en-US" altLang="nl-NL" dirty="0" smtClean="0">
              <a:latin typeface="+mn-lt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Subtitle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477" y="4144465"/>
            <a:ext cx="7595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Jeroen</a:t>
            </a:r>
            <a:r>
              <a:rPr lang="en-GB" dirty="0" smtClean="0"/>
              <a:t> van </a:t>
            </a:r>
            <a:r>
              <a:rPr lang="en-GB" dirty="0" err="1" smtClean="0"/>
              <a:t>Uffelen</a:t>
            </a:r>
            <a:r>
              <a:rPr lang="en-GB" dirty="0" smtClean="0"/>
              <a:t>, Martin </a:t>
            </a:r>
            <a:r>
              <a:rPr lang="en-GB" dirty="0" err="1" smtClean="0"/>
              <a:t>Geertjes</a:t>
            </a:r>
            <a:r>
              <a:rPr lang="en-GB" dirty="0" smtClean="0"/>
              <a:t>, </a:t>
            </a:r>
            <a:r>
              <a:rPr lang="en-GB" dirty="0" err="1" smtClean="0"/>
              <a:t>Rens</a:t>
            </a:r>
            <a:r>
              <a:rPr lang="en-GB" dirty="0" smtClean="0"/>
              <a:t> Hamburger, </a:t>
            </a:r>
          </a:p>
          <a:p>
            <a:r>
              <a:rPr lang="en-GB" dirty="0" smtClean="0"/>
              <a:t>Roy </a:t>
            </a:r>
            <a:r>
              <a:rPr lang="en-GB" dirty="0" err="1" smtClean="0"/>
              <a:t>Blokker</a:t>
            </a:r>
            <a:r>
              <a:rPr lang="en-GB" dirty="0" smtClean="0"/>
              <a:t>, Alex </a:t>
            </a:r>
            <a:r>
              <a:rPr lang="en-GB" dirty="0" err="1" smtClean="0"/>
              <a:t>Oudsen</a:t>
            </a:r>
            <a:r>
              <a:rPr lang="en-GB" dirty="0" smtClean="0"/>
              <a:t>, </a:t>
            </a:r>
            <a:r>
              <a:rPr lang="en-GB" dirty="0" err="1" smtClean="0"/>
              <a:t>Elke</a:t>
            </a:r>
            <a:r>
              <a:rPr lang="en-GB" dirty="0" smtClean="0"/>
              <a:t> Salzmann &amp; </a:t>
            </a:r>
            <a:r>
              <a:rPr lang="en-GB" dirty="0" err="1" smtClean="0"/>
              <a:t>Joran</a:t>
            </a:r>
            <a:r>
              <a:rPr lang="en-GB" dirty="0" smtClean="0"/>
              <a:t> Out</a:t>
            </a:r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Risico’s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nl-NL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395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Literatuurlijst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nl-NL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05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Achtergrond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smtClean="0">
                <a:ea typeface="ＭＳ Ｐゴシック" pitchFamily="34" charset="-128"/>
              </a:rPr>
              <a:t>In </a:t>
            </a:r>
            <a:r>
              <a:rPr lang="en-GB" altLang="nl-NL" dirty="0" err="1" smtClean="0">
                <a:ea typeface="ＭＳ Ｐゴシック" pitchFamily="34" charset="-128"/>
              </a:rPr>
              <a:t>samenwerking</a:t>
            </a:r>
            <a:r>
              <a:rPr lang="en-GB" altLang="nl-NL" dirty="0" smtClean="0">
                <a:ea typeface="ＭＳ Ｐゴシック" pitchFamily="34" charset="-128"/>
              </a:rPr>
              <a:t> met de TU Delft</a:t>
            </a:r>
          </a:p>
          <a:p>
            <a:r>
              <a:rPr lang="en-GB" altLang="nl-NL" dirty="0" err="1" smtClean="0">
                <a:ea typeface="ＭＳ Ｐゴシック" pitchFamily="34" charset="-128"/>
              </a:rPr>
              <a:t>Nadruk</a:t>
            </a:r>
            <a:r>
              <a:rPr lang="en-GB" altLang="nl-NL" dirty="0" smtClean="0">
                <a:ea typeface="ＭＳ Ｐゴシック" pitchFamily="34" charset="-128"/>
              </a:rPr>
              <a:t> op:</a:t>
            </a:r>
          </a:p>
          <a:p>
            <a:pPr lvl="1"/>
            <a:r>
              <a:rPr lang="en-GB" altLang="nl-NL" dirty="0" err="1" smtClean="0">
                <a:ea typeface="ＭＳ Ｐゴシック" pitchFamily="34" charset="-128"/>
              </a:rPr>
              <a:t>Gestructureerd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hierarchisch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ontwerpen</a:t>
            </a:r>
            <a:endParaRPr lang="en-GB" altLang="nl-NL" dirty="0" smtClean="0">
              <a:ea typeface="ＭＳ Ｐゴシック" pitchFamily="34" charset="-128"/>
            </a:endParaRPr>
          </a:p>
          <a:p>
            <a:pPr lvl="1"/>
            <a:r>
              <a:rPr lang="en-GB" altLang="nl-NL" dirty="0" err="1" smtClean="0">
                <a:ea typeface="ＭＳ Ｐゴシック" pitchFamily="34" charset="-128"/>
              </a:rPr>
              <a:t>Samenwerken</a:t>
            </a:r>
            <a:r>
              <a:rPr lang="en-GB" altLang="nl-NL" dirty="0" smtClean="0">
                <a:ea typeface="ＭＳ Ｐゴシック" pitchFamily="34" charset="-128"/>
              </a:rPr>
              <a:t> in </a:t>
            </a:r>
            <a:r>
              <a:rPr lang="en-GB" altLang="nl-NL" dirty="0" err="1" smtClean="0">
                <a:ea typeface="ＭＳ Ｐゴシック" pitchFamily="34" charset="-128"/>
              </a:rPr>
              <a:t>een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groep</a:t>
            </a:r>
            <a:endParaRPr lang="nl-NL" altLang="nl-NL" dirty="0" smtClean="0">
              <a:ea typeface="ＭＳ Ｐゴシック" pitchFamily="34" charset="-128"/>
            </a:endParaRPr>
          </a:p>
          <a:p>
            <a:r>
              <a:rPr lang="en-GB" altLang="nl-NL" dirty="0" err="1" smtClean="0">
                <a:ea typeface="ＭＳ Ｐゴシック" pitchFamily="34" charset="-128"/>
              </a:rPr>
              <a:t>Kennis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uit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eerste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jaar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geïntegreerde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schakelingen</a:t>
            </a:r>
            <a:endParaRPr lang="en-GB" altLang="nl-NL" dirty="0" smtClean="0">
              <a:ea typeface="ＭＳ Ｐゴシック" pitchFamily="34" charset="-128"/>
            </a:endParaRPr>
          </a:p>
          <a:p>
            <a:r>
              <a:rPr lang="en-GB" altLang="nl-NL" dirty="0" err="1" smtClean="0">
                <a:ea typeface="ＭＳ Ｐゴシック" pitchFamily="34" charset="-128"/>
              </a:rPr>
              <a:t>Voorbereiding</a:t>
            </a:r>
            <a:r>
              <a:rPr lang="en-GB" altLang="nl-NL" dirty="0" smtClean="0">
                <a:ea typeface="ＭＳ Ｐゴシック" pitchFamily="34" charset="-128"/>
              </a:rPr>
              <a:t> in </a:t>
            </a:r>
            <a:r>
              <a:rPr lang="en-GB" altLang="nl-NL" dirty="0" err="1" smtClean="0">
                <a:ea typeface="ＭＳ Ｐゴシック" pitchFamily="34" charset="-128"/>
              </a:rPr>
              <a:t>eerste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kwartaal</a:t>
            </a:r>
            <a:endParaRPr lang="nl-NL" altLang="nl-NL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Projectopdracht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err="1" smtClean="0">
                <a:ea typeface="ＭＳ Ｐゴシック" pitchFamily="34" charset="-128"/>
              </a:rPr>
              <a:t>Een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implementatie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voor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een</a:t>
            </a:r>
            <a:r>
              <a:rPr lang="en-GB" altLang="nl-NL" dirty="0" smtClean="0">
                <a:ea typeface="ＭＳ Ｐゴシック" pitchFamily="34" charset="-128"/>
              </a:rPr>
              <a:t> chip </a:t>
            </a:r>
            <a:r>
              <a:rPr lang="en-GB" altLang="nl-NL" dirty="0" err="1" smtClean="0">
                <a:ea typeface="ＭＳ Ｐゴシック" pitchFamily="34" charset="-128"/>
              </a:rPr>
              <a:t>bedenken</a:t>
            </a:r>
            <a:r>
              <a:rPr lang="en-GB" altLang="nl-NL" dirty="0" smtClean="0">
                <a:ea typeface="ＭＳ Ｐゴシック" pitchFamily="34" charset="-128"/>
              </a:rPr>
              <a:t>, </a:t>
            </a:r>
            <a:r>
              <a:rPr lang="en-GB" altLang="nl-NL" dirty="0" err="1" smtClean="0">
                <a:ea typeface="ＭＳ Ｐゴシック" pitchFamily="34" charset="-128"/>
              </a:rPr>
              <a:t>ontwerpen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testen</a:t>
            </a:r>
            <a:endParaRPr lang="en-GB" altLang="nl-NL" dirty="0" smtClean="0">
              <a:ea typeface="ＭＳ Ｐゴシック" pitchFamily="34" charset="-128"/>
            </a:endParaRPr>
          </a:p>
          <a:p>
            <a:endParaRPr lang="en-GB" altLang="nl-NL" dirty="0">
              <a:ea typeface="ＭＳ Ｐゴシック" pitchFamily="34" charset="-128"/>
            </a:endParaRPr>
          </a:p>
          <a:p>
            <a:r>
              <a:rPr lang="en-GB" altLang="nl-NL" dirty="0" smtClean="0">
                <a:ea typeface="ＭＳ Ｐゴシック" pitchFamily="34" charset="-128"/>
              </a:rPr>
              <a:t>WAKE-UP LIGHT</a:t>
            </a:r>
            <a:endParaRPr lang="nl-NL" altLang="nl-NL" dirty="0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45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Projectactiviteiten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err="1" smtClean="0">
                <a:ea typeface="ＭＳ Ｐゴシック" pitchFamily="34" charset="-128"/>
              </a:rPr>
              <a:t>Onderdelen</a:t>
            </a:r>
            <a:endParaRPr lang="nl-NL" altLang="nl-NL" dirty="0">
              <a:ea typeface="ＭＳ Ｐゴシック" pitchFamily="34" charset="-128"/>
            </a:endParaRP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DCF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Controller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Alarm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LCD</a:t>
            </a:r>
            <a:endParaRPr lang="en-GB" altLang="nl-NL" dirty="0" smtClean="0">
              <a:ea typeface="ＭＳ Ｐゴシック" pitchFamily="34" charset="-128"/>
            </a:endParaRPr>
          </a:p>
          <a:p>
            <a:r>
              <a:rPr lang="en-GB" altLang="nl-NL" dirty="0" err="1" smtClean="0">
                <a:ea typeface="ＭＳ Ｐゴシック" pitchFamily="34" charset="-128"/>
              </a:rPr>
              <a:t>Ontwerpen</a:t>
            </a:r>
            <a:endParaRPr lang="en-GB" altLang="nl-NL" dirty="0" smtClean="0">
              <a:ea typeface="ＭＳ Ｐゴシック" pitchFamily="34" charset="-128"/>
            </a:endParaRPr>
          </a:p>
          <a:p>
            <a:r>
              <a:rPr lang="en-GB" altLang="nl-NL" dirty="0" err="1" smtClean="0">
                <a:ea typeface="ＭＳ Ｐゴシック" pitchFamily="34" charset="-128"/>
              </a:rPr>
              <a:t>Testen</a:t>
            </a:r>
            <a:endParaRPr lang="en-GB" altLang="nl-NL" dirty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100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Randvoorwaarden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smtClean="0">
                <a:ea typeface="ＭＳ Ｐゴシック" pitchFamily="34" charset="-128"/>
              </a:rPr>
              <a:t>8 </a:t>
            </a:r>
            <a:r>
              <a:rPr lang="en-GB" altLang="nl-NL" dirty="0" err="1" smtClean="0">
                <a:ea typeface="ＭＳ Ｐゴシック" pitchFamily="34" charset="-128"/>
              </a:rPr>
              <a:t>personen</a:t>
            </a:r>
            <a:endParaRPr lang="en-GB" altLang="nl-NL" dirty="0" smtClean="0">
              <a:ea typeface="ＭＳ Ｐゴシック" pitchFamily="34" charset="-128"/>
            </a:endParaRPr>
          </a:p>
          <a:p>
            <a:r>
              <a:rPr lang="en-GB" altLang="nl-NL" dirty="0" smtClean="0">
                <a:ea typeface="ＭＳ Ｐゴシック" pitchFamily="34" charset="-128"/>
              </a:rPr>
              <a:t>Tot ?? </a:t>
            </a:r>
            <a:r>
              <a:rPr lang="en-GB" altLang="nl-NL" dirty="0" err="1" smtClean="0">
                <a:ea typeface="ＭＳ Ｐゴシック" pitchFamily="34" charset="-128"/>
              </a:rPr>
              <a:t>januari</a:t>
            </a:r>
            <a:endParaRPr lang="en-GB" altLang="nl-NL" dirty="0" smtClean="0">
              <a:ea typeface="ＭＳ Ｐゴシック" pitchFamily="34" charset="-128"/>
            </a:endParaRPr>
          </a:p>
          <a:p>
            <a:r>
              <a:rPr lang="en-GB" altLang="nl-NL" dirty="0" smtClean="0">
                <a:ea typeface="ＭＳ Ｐゴシック" pitchFamily="34" charset="-128"/>
              </a:rPr>
              <a:t>Chip: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???</a:t>
            </a:r>
            <a:r>
              <a:rPr lang="en-GB" altLang="nl-NL" dirty="0" smtClean="0">
                <a:ea typeface="ＭＳ Ｐゴシック" pitchFamily="34" charset="-128"/>
              </a:rPr>
              <a:t> Nm</a:t>
            </a:r>
            <a:r>
              <a:rPr lang="en-GB" altLang="nl-NL" baseline="30000" dirty="0" smtClean="0">
                <a:ea typeface="ＭＳ Ｐゴシック" pitchFamily="34" charset="-128"/>
              </a:rPr>
              <a:t>2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oppervlak</a:t>
            </a:r>
            <a:endParaRPr lang="en-GB" altLang="nl-NL" dirty="0" smtClean="0">
              <a:ea typeface="ＭＳ Ｐゴシック" pitchFamily="34" charset="-128"/>
            </a:endParaRP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32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aantal</a:t>
            </a:r>
            <a:r>
              <a:rPr lang="en-GB" altLang="nl-NL" dirty="0" smtClean="0">
                <a:ea typeface="ＭＳ Ｐゴシック" pitchFamily="34" charset="-128"/>
              </a:rPr>
              <a:t> i/o </a:t>
            </a:r>
            <a:r>
              <a:rPr lang="en-GB" altLang="nl-NL" dirty="0" err="1" smtClean="0">
                <a:ea typeface="ＭＳ Ｐゴシック" pitchFamily="34" charset="-128"/>
              </a:rPr>
              <a:t>aansluitingen</a:t>
            </a:r>
            <a:endParaRPr lang="en-GB" altLang="nl-NL" dirty="0" smtClean="0">
              <a:ea typeface="ＭＳ Ｐゴシック" pitchFamily="34" charset="-128"/>
            </a:endParaRPr>
          </a:p>
          <a:p>
            <a:pPr lvl="1"/>
            <a:endParaRPr lang="en-GB" altLang="nl-NL" dirty="0">
              <a:ea typeface="ＭＳ Ｐゴシック" pitchFamily="34" charset="-128"/>
            </a:endParaRPr>
          </a:p>
          <a:p>
            <a:endParaRPr lang="en-GB" altLang="nl-NL" dirty="0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01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Producten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smtClean="0">
                <a:ea typeface="ＭＳ Ｐゴシック" pitchFamily="34" charset="-128"/>
              </a:rPr>
              <a:t>WAKE-UP LIGHT/NAAMPIE</a:t>
            </a:r>
            <a:endParaRPr lang="nl-NL" altLang="nl-NL" dirty="0" smtClean="0">
              <a:ea typeface="ＭＳ Ｐゴシック" pitchFamily="34" charset="-128"/>
            </a:endParaRP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DCF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Controller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Alarm</a:t>
            </a:r>
          </a:p>
          <a:p>
            <a:pPr lvl="1"/>
            <a:r>
              <a:rPr lang="en-GB" altLang="nl-NL" dirty="0" smtClean="0">
                <a:ea typeface="ＭＳ Ｐゴシック" pitchFamily="34" charset="-128"/>
              </a:rPr>
              <a:t>LCD</a:t>
            </a:r>
          </a:p>
          <a:p>
            <a:endParaRPr lang="nl-NL" altLang="nl-NL" dirty="0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65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Kwaliteit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err="1" smtClean="0">
                <a:ea typeface="ＭＳ Ｐゴシック" pitchFamily="34" charset="-128"/>
              </a:rPr>
              <a:t>Regelmatige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controle</a:t>
            </a:r>
            <a:endParaRPr lang="en-GB" altLang="nl-NL" dirty="0">
              <a:ea typeface="ＭＳ Ｐゴシック" pitchFamily="34" charset="-128"/>
            </a:endParaRPr>
          </a:p>
          <a:p>
            <a:endParaRPr lang="en-GB" altLang="nl-NL" dirty="0" smtClean="0">
              <a:ea typeface="ＭＳ Ｐゴシック" pitchFamily="34" charset="-128"/>
            </a:endParaRPr>
          </a:p>
          <a:p>
            <a:endParaRPr lang="en-GB" altLang="nl-NL" dirty="0" smtClean="0">
              <a:ea typeface="ＭＳ Ｐゴシック" pitchFamily="34" charset="-128"/>
            </a:endParaRPr>
          </a:p>
          <a:p>
            <a:endParaRPr lang="nl-NL" altLang="nl-NL" dirty="0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473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err="1" smtClean="0">
                <a:latin typeface="+mn-lt"/>
                <a:ea typeface="ＭＳ Ｐゴシック" pitchFamily="34" charset="-128"/>
              </a:rPr>
              <a:t>Projectorganisatie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NL" dirty="0" smtClean="0">
                <a:ea typeface="ＭＳ Ｐゴシック" pitchFamily="34" charset="-128"/>
              </a:rPr>
              <a:t>8 </a:t>
            </a:r>
            <a:r>
              <a:rPr lang="en-GB" altLang="nl-NL" dirty="0" err="1" smtClean="0">
                <a:ea typeface="ＭＳ Ｐゴシック" pitchFamily="34" charset="-128"/>
              </a:rPr>
              <a:t>projectleden</a:t>
            </a:r>
            <a:endParaRPr lang="en-GB" altLang="nl-NL" dirty="0" smtClean="0">
              <a:ea typeface="ＭＳ Ｐゴシック" pitchFamily="34" charset="-128"/>
            </a:endParaRPr>
          </a:p>
          <a:p>
            <a:endParaRPr lang="en-GB" altLang="nl-NL" dirty="0">
              <a:ea typeface="ＭＳ Ｐゴシック" pitchFamily="34" charset="-128"/>
            </a:endParaRPr>
          </a:p>
          <a:p>
            <a:r>
              <a:rPr lang="en-GB" altLang="nl-NL" dirty="0" err="1" smtClean="0">
                <a:ea typeface="ＭＳ Ｐゴシック" pitchFamily="34" charset="-128"/>
              </a:rPr>
              <a:t>Coördinatie</a:t>
            </a:r>
            <a:endParaRPr lang="en-GB" altLang="nl-NL" dirty="0" smtClean="0">
              <a:ea typeface="ＭＳ Ｐゴシック" pitchFamily="34" charset="-128"/>
            </a:endParaRPr>
          </a:p>
          <a:p>
            <a:pPr lvl="1"/>
            <a:r>
              <a:rPr lang="en-GB" altLang="nl-NL" dirty="0" err="1" smtClean="0">
                <a:ea typeface="ＭＳ Ｐゴシック" pitchFamily="34" charset="-128"/>
              </a:rPr>
              <a:t>Vergaderen</a:t>
            </a:r>
            <a:endParaRPr lang="en-GB" altLang="nl-NL" dirty="0" smtClean="0">
              <a:ea typeface="ＭＳ Ｐゴシック" pitchFamily="34" charset="-128"/>
            </a:endParaRPr>
          </a:p>
          <a:p>
            <a:pPr lvl="1"/>
            <a:r>
              <a:rPr lang="en-GB" altLang="nl-NL" dirty="0" err="1" smtClean="0">
                <a:ea typeface="ＭＳ Ｐゴシック" pitchFamily="34" charset="-128"/>
              </a:rPr>
              <a:t>Verslaglegging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</a:p>
          <a:p>
            <a:pPr lvl="1"/>
            <a:endParaRPr lang="nl-NL" altLang="nl-NL" dirty="0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073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 smtClean="0">
                <a:latin typeface="+mn-lt"/>
                <a:ea typeface="ＭＳ Ｐゴシック" pitchFamily="34" charset="-128"/>
              </a:rPr>
              <a:t>Planning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nl-NL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2895793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10736</TotalTime>
  <Words>116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Tahoma</vt:lpstr>
      <vt:lpstr>Arial</vt:lpstr>
      <vt:lpstr>Bookman Old Style</vt:lpstr>
      <vt:lpstr>ＭＳ Ｐゴシック</vt:lpstr>
      <vt:lpstr>Times</vt:lpstr>
      <vt:lpstr>text</vt:lpstr>
      <vt:lpstr>Naam Project</vt:lpstr>
      <vt:lpstr>Achtergrond</vt:lpstr>
      <vt:lpstr>Projectopdracht</vt:lpstr>
      <vt:lpstr>Projectactiviteiten</vt:lpstr>
      <vt:lpstr>Randvoorwaarden</vt:lpstr>
      <vt:lpstr>Producten</vt:lpstr>
      <vt:lpstr>Kwaliteit</vt:lpstr>
      <vt:lpstr>Projectorganisatie</vt:lpstr>
      <vt:lpstr>Planning</vt:lpstr>
      <vt:lpstr>Risico’s</vt:lpstr>
      <vt:lpstr>Literatuurlijst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Joran Out</cp:lastModifiedBy>
  <cp:revision>1086</cp:revision>
  <cp:lastPrinted>2010-08-18T11:28:56Z</cp:lastPrinted>
  <dcterms:created xsi:type="dcterms:W3CDTF">2011-02-22T09:03:58Z</dcterms:created>
  <dcterms:modified xsi:type="dcterms:W3CDTF">2014-11-27T10:55:27Z</dcterms:modified>
</cp:coreProperties>
</file>