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2901">
          <p15:clr>
            <a:srgbClr val="A4A3A4"/>
          </p15:clr>
        </p15:guide>
        <p15:guide id="3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78FC7657-9E8C-42DA-8F29-F6754DC8094D}" type="datetime1">
              <a:rPr lang="en-US" altLang="nl-NL"/>
              <a:pPr>
                <a:defRPr/>
              </a:pPr>
              <a:t>1/18/2015</a:t>
            </a:fld>
            <a:endParaRPr lang="en-US" altLang="nl-NL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34" charset="-128"/>
              </a:defRPr>
            </a:lvl1pPr>
          </a:lstStyle>
          <a:p>
            <a:fld id="{B17CE723-7FAF-42F5-8202-21813B3B577F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4165397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fld id="{29B3F914-7A78-478A-AECE-6C3BB1B32040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751886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025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28123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1967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7767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384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097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459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0903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499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789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278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33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7103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title style</a:t>
            </a:r>
            <a:br>
              <a:rPr lang="nl-NL" altLang="nl-NL" smtClean="0"/>
            </a:br>
            <a:endParaRPr lang="nl-NL" alt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text styles</a:t>
            </a:r>
          </a:p>
          <a:p>
            <a:pPr lvl="1"/>
            <a:r>
              <a:rPr lang="nl-NL" altLang="nl-NL" smtClean="0"/>
              <a:t>Second level</a:t>
            </a:r>
          </a:p>
          <a:p>
            <a:pPr lvl="2"/>
            <a:r>
              <a:rPr lang="nl-NL" altLang="nl-NL" smtClean="0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29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30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1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2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nl-NL" sz="1400" smtClean="0">
              <a:solidFill>
                <a:schemeClr val="bg2"/>
              </a:solidFill>
              <a:ea typeface="ＭＳ Ｐゴシック" pitchFamily="34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4F28EBB3-C695-4B58-B83B-ADFD669578CC}" type="slidenum">
              <a:rPr lang="nl-NL" altLang="nl-NL" sz="1100">
                <a:ea typeface="ＭＳ Ｐゴシック" panose="020B0600070205080204" pitchFamily="34" charset="-128"/>
              </a:rPr>
              <a:pPr algn="r" eaLnBrk="1" hangingPunct="1"/>
              <a:t>‹nr.›</a:t>
            </a:fld>
            <a:endParaRPr lang="nl-NL" altLang="nl-NL" sz="1100">
              <a:ea typeface="ＭＳ Ｐゴシック" panose="020B0600070205080204" pitchFamily="34" charset="-128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 userDrawn="1"/>
        </p:nvSpPr>
        <p:spPr bwMode="auto">
          <a:xfrm>
            <a:off x="6656388" y="6324600"/>
            <a:ext cx="14636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nl-NL" sz="10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LCD module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720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Het totale systeem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LCD MIDAS typenummer </a:t>
            </a:r>
            <a:r>
              <a:rPr lang="nl-NL" dirty="0" smtClean="0"/>
              <a:t>MC128064B6W-BNMLW</a:t>
            </a:r>
          </a:p>
          <a:p>
            <a:pPr lvl="0"/>
            <a:endParaRPr lang="nl-NL" dirty="0"/>
          </a:p>
          <a:p>
            <a:pPr lvl="0"/>
            <a:r>
              <a:rPr lang="nl-NL" dirty="0"/>
              <a:t>Chip geeft x-y positie met </a:t>
            </a:r>
            <a:r>
              <a:rPr lang="nl-NL" dirty="0" smtClean="0"/>
              <a:t>karakter</a:t>
            </a:r>
          </a:p>
          <a:p>
            <a:pPr lvl="0"/>
            <a:endParaRPr lang="nl-NL" dirty="0"/>
          </a:p>
          <a:p>
            <a:pPr lvl="0"/>
            <a:r>
              <a:rPr lang="nl-NL" dirty="0"/>
              <a:t>Atmega32-16pu met karakter bibliotheek en schrijf </a:t>
            </a:r>
            <a:r>
              <a:rPr lang="nl-NL" dirty="0" smtClean="0"/>
              <a:t>routine</a:t>
            </a:r>
            <a:endParaRPr lang="nl-NL" dirty="0"/>
          </a:p>
        </p:txBody>
      </p:sp>
      <p:pic>
        <p:nvPicPr>
          <p:cNvPr id="8" name="voorbeeld_lc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58289" y="4160983"/>
            <a:ext cx="3059981" cy="1373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asted-image.tif"/>
          <p:cNvPicPr/>
          <p:nvPr/>
        </p:nvPicPr>
        <p:blipFill>
          <a:blip r:embed="rId3">
            <a:extLst/>
          </a:blip>
          <a:srcRect l="31265" t="1357" r="31139" b="10740"/>
          <a:stretch>
            <a:fillRect/>
          </a:stretch>
        </p:blipFill>
        <p:spPr>
          <a:xfrm>
            <a:off x="3586356" y="3990773"/>
            <a:ext cx="673162" cy="17748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toplevel_entity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8569" y="3929528"/>
            <a:ext cx="2823273" cy="183611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41"/>
          <p:cNvSpPr/>
          <p:nvPr/>
        </p:nvSpPr>
        <p:spPr>
          <a:xfrm>
            <a:off x="2787586" y="4604708"/>
            <a:ext cx="798770" cy="0"/>
          </a:xfrm>
          <a:prstGeom prst="line">
            <a:avLst/>
          </a:prstGeom>
          <a:ln w="635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3" name="Shape 42"/>
          <p:cNvSpPr/>
          <p:nvPr/>
        </p:nvSpPr>
        <p:spPr>
          <a:xfrm>
            <a:off x="4259518" y="4604708"/>
            <a:ext cx="798771" cy="0"/>
          </a:xfrm>
          <a:prstGeom prst="line">
            <a:avLst/>
          </a:prstGeom>
          <a:ln w="635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98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Werking display</a:t>
            </a:r>
          </a:p>
        </p:txBody>
      </p:sp>
      <p:pic>
        <p:nvPicPr>
          <p:cNvPr id="14" name="voorbeeld_lc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6156" y="4305606"/>
            <a:ext cx="3147444" cy="1422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97313" y="2054571"/>
            <a:ext cx="3583304" cy="20878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8958" y="2054571"/>
            <a:ext cx="2010067" cy="1995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24824" y="3077072"/>
            <a:ext cx="3018288" cy="561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79025" y="2591538"/>
            <a:ext cx="2909886" cy="506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pasted-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224824" y="3635446"/>
            <a:ext cx="2907026" cy="506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pasted-image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17237" y="2095332"/>
            <a:ext cx="3009410" cy="44477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029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LCD controller chip</a:t>
            </a:r>
          </a:p>
        </p:txBody>
      </p:sp>
      <p:pic>
        <p:nvPicPr>
          <p:cNvPr id="14" name="pasted-image.png"/>
          <p:cNvPicPr/>
          <p:nvPr/>
        </p:nvPicPr>
        <p:blipFill rotWithShape="1">
          <a:blip r:embed="rId2">
            <a:extLst/>
          </a:blip>
          <a:srcRect t="2545" b="2026"/>
          <a:stretch/>
        </p:blipFill>
        <p:spPr>
          <a:xfrm>
            <a:off x="1561381" y="1431985"/>
            <a:ext cx="6513437" cy="466689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4059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Data omzetting, vb. datum</a:t>
            </a:r>
          </a:p>
        </p:txBody>
      </p:sp>
      <p:pic>
        <p:nvPicPr>
          <p:cNvPr id="5" name="datum_fs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3586" y="1516063"/>
            <a:ext cx="6239758" cy="3901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datum_entity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2475" y="4278702"/>
            <a:ext cx="4045789" cy="147545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9053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819" y="1573869"/>
            <a:ext cx="2949196" cy="1486029"/>
          </a:xfrm>
          <a:prstGeom prst="rect">
            <a:avLst/>
          </a:prstGeom>
        </p:spPr>
      </p:pic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Proces positie bepaling</a:t>
            </a:r>
          </a:p>
        </p:txBody>
      </p:sp>
      <p:grpSp>
        <p:nvGrpSpPr>
          <p:cNvPr id="9" name="Group 81"/>
          <p:cNvGrpSpPr/>
          <p:nvPr/>
        </p:nvGrpSpPr>
        <p:grpSpPr>
          <a:xfrm>
            <a:off x="914400" y="1824256"/>
            <a:ext cx="5201728" cy="4179729"/>
            <a:chOff x="0" y="0"/>
            <a:chExt cx="7868671" cy="6444048"/>
          </a:xfrm>
        </p:grpSpPr>
        <p:pic>
          <p:nvPicPr>
            <p:cNvPr id="10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329914" cy="15426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" name="pasted-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70856" y="1556620"/>
              <a:ext cx="2453608" cy="48874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" name="Shape 64"/>
            <p:cNvSpPr/>
            <p:nvPr/>
          </p:nvSpPr>
          <p:spPr>
            <a:xfrm>
              <a:off x="5511611" y="873434"/>
              <a:ext cx="4840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 65"/>
            <p:cNvSpPr/>
            <p:nvPr/>
          </p:nvSpPr>
          <p:spPr>
            <a:xfrm>
              <a:off x="62700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 66"/>
            <p:cNvSpPr/>
            <p:nvPr/>
          </p:nvSpPr>
          <p:spPr>
            <a:xfrm>
              <a:off x="65240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 67"/>
            <p:cNvSpPr/>
            <p:nvPr/>
          </p:nvSpPr>
          <p:spPr>
            <a:xfrm>
              <a:off x="68288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hape 68"/>
            <p:cNvSpPr/>
            <p:nvPr/>
          </p:nvSpPr>
          <p:spPr>
            <a:xfrm>
              <a:off x="70828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 69"/>
            <p:cNvSpPr/>
            <p:nvPr/>
          </p:nvSpPr>
          <p:spPr>
            <a:xfrm>
              <a:off x="74003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" name="Shape 70"/>
            <p:cNvSpPr/>
            <p:nvPr/>
          </p:nvSpPr>
          <p:spPr>
            <a:xfrm>
              <a:off x="76543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 71"/>
            <p:cNvSpPr/>
            <p:nvPr/>
          </p:nvSpPr>
          <p:spPr>
            <a:xfrm flipV="1">
              <a:off x="5753656" y="955816"/>
              <a:ext cx="1" cy="343072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20" name="Shape 72"/>
            <p:cNvSpPr/>
            <p:nvPr/>
          </p:nvSpPr>
          <p:spPr>
            <a:xfrm flipV="1">
              <a:off x="1657536" y="1289045"/>
              <a:ext cx="4105511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21" name="Shape 73"/>
            <p:cNvSpPr/>
            <p:nvPr/>
          </p:nvSpPr>
          <p:spPr>
            <a:xfrm flipV="1">
              <a:off x="6377226" y="941814"/>
              <a:ext cx="1" cy="1433619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22" name="Shape 74"/>
            <p:cNvSpPr/>
            <p:nvPr/>
          </p:nvSpPr>
          <p:spPr>
            <a:xfrm>
              <a:off x="1682936" y="2355845"/>
              <a:ext cx="4691454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23" name="Shape 75"/>
            <p:cNvSpPr/>
            <p:nvPr/>
          </p:nvSpPr>
          <p:spPr>
            <a:xfrm flipV="1">
              <a:off x="6633534" y="941814"/>
              <a:ext cx="1" cy="3425776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24" name="Shape 76"/>
            <p:cNvSpPr/>
            <p:nvPr/>
          </p:nvSpPr>
          <p:spPr>
            <a:xfrm>
              <a:off x="1651037" y="4363710"/>
              <a:ext cx="4989910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25" name="Shape 77"/>
            <p:cNvSpPr/>
            <p:nvPr/>
          </p:nvSpPr>
          <p:spPr>
            <a:xfrm flipV="1">
              <a:off x="6935951" y="937109"/>
              <a:ext cx="1" cy="4331292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26" name="Shape 78"/>
            <p:cNvSpPr/>
            <p:nvPr/>
          </p:nvSpPr>
          <p:spPr>
            <a:xfrm>
              <a:off x="1651037" y="5265328"/>
              <a:ext cx="5294838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27" name="Shape 79"/>
            <p:cNvSpPr/>
            <p:nvPr/>
          </p:nvSpPr>
          <p:spPr>
            <a:xfrm flipV="1">
              <a:off x="7188760" y="930448"/>
              <a:ext cx="1" cy="5391906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28" name="Shape 80"/>
            <p:cNvSpPr/>
            <p:nvPr/>
          </p:nvSpPr>
          <p:spPr>
            <a:xfrm>
              <a:off x="1689627" y="6317081"/>
              <a:ext cx="5497814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</p:grpSp>
      <p:sp>
        <p:nvSpPr>
          <p:cNvPr id="36" name="Shape 82"/>
          <p:cNvSpPr/>
          <p:nvPr/>
        </p:nvSpPr>
        <p:spPr>
          <a:xfrm>
            <a:off x="6212809" y="4476058"/>
            <a:ext cx="886461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882B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 dirty="0">
                <a:solidFill>
                  <a:srgbClr val="00882B"/>
                </a:solidFill>
              </a:rPr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339621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 bwMode="auto">
          <a:xfrm>
            <a:off x="915193" y="502892"/>
            <a:ext cx="7159625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>
              <a:defRPr/>
            </a:pPr>
            <a:r>
              <a:rPr lang="nl-NL" altLang="nl-NL" sz="3300" b="0" kern="0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5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Verzenden van data</a:t>
            </a:r>
          </a:p>
        </p:txBody>
      </p:sp>
      <p:pic>
        <p:nvPicPr>
          <p:cNvPr id="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001" y="1785698"/>
            <a:ext cx="5109028" cy="3845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373" y="3199256"/>
            <a:ext cx="3297742" cy="70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80486"/>
      </p:ext>
    </p:extLst>
  </p:cSld>
  <p:clrMapOvr>
    <a:masterClrMapping/>
  </p:clrMapOvr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10743</TotalTime>
  <Words>47</Words>
  <Application>Microsoft Office PowerPoint</Application>
  <PresentationFormat>Diavoorstelling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Bookman Old Style</vt:lpstr>
      <vt:lpstr>Tahoma</vt:lpstr>
      <vt:lpstr>Times</vt:lpstr>
      <vt:lpstr>text</vt:lpstr>
      <vt:lpstr>LCD module</vt:lpstr>
      <vt:lpstr>LCD</vt:lpstr>
      <vt:lpstr>LCD</vt:lpstr>
      <vt:lpstr>LCD</vt:lpstr>
      <vt:lpstr>LCD</vt:lpstr>
      <vt:lpstr>LCD</vt:lpstr>
      <vt:lpstr>PowerPoint-presentatie</vt:lpstr>
    </vt:vector>
  </TitlesOfParts>
  <Company>biwilderd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Missie en Visie TU Delft</dc:title>
  <dc:creator>Bianca Wighman</dc:creator>
  <cp:lastModifiedBy>Jeroen</cp:lastModifiedBy>
  <cp:revision>1092</cp:revision>
  <cp:lastPrinted>2010-08-18T11:28:56Z</cp:lastPrinted>
  <dcterms:created xsi:type="dcterms:W3CDTF">2011-02-22T09:03:58Z</dcterms:created>
  <dcterms:modified xsi:type="dcterms:W3CDTF">2015-01-18T20:32:09Z</dcterms:modified>
</cp:coreProperties>
</file>