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Titeltekst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Hoofdtekst - niveau één</a:t>
            </a:r>
            <a:endParaRPr sz="3200"/>
          </a:p>
          <a:p>
            <a:pPr lvl="1">
              <a:defRPr sz="1800"/>
            </a:pPr>
            <a:r>
              <a:rPr sz="3200"/>
              <a:t>Hoofdtekst - niveau twee</a:t>
            </a:r>
            <a:endParaRPr sz="3200"/>
          </a:p>
          <a:p>
            <a:pPr lvl="2">
              <a:defRPr sz="1800"/>
            </a:pPr>
            <a:r>
              <a:rPr sz="3200"/>
              <a:t>Hoofdtekst - niveau drie</a:t>
            </a:r>
            <a:endParaRPr sz="3200"/>
          </a:p>
          <a:p>
            <a:pPr lvl="3">
              <a:defRPr sz="1800"/>
            </a:pPr>
            <a:r>
              <a:rPr sz="3200"/>
              <a:t>Hoofdtekst - niveau vier</a:t>
            </a:r>
            <a:endParaRPr sz="3200"/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Titeltekst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Hoofdtekst - niveau één</a:t>
            </a:r>
            <a:endParaRPr sz="3200"/>
          </a:p>
          <a:p>
            <a:pPr lvl="1">
              <a:defRPr sz="1800"/>
            </a:pPr>
            <a:r>
              <a:rPr sz="3200"/>
              <a:t>Hoofdtekst - niveau twee</a:t>
            </a:r>
            <a:endParaRPr sz="3200"/>
          </a:p>
          <a:p>
            <a:pPr lvl="2">
              <a:defRPr sz="1800"/>
            </a:pPr>
            <a:r>
              <a:rPr sz="3200"/>
              <a:t>Hoofdtekst - niveau drie</a:t>
            </a:r>
            <a:endParaRPr sz="3200"/>
          </a:p>
          <a:p>
            <a:pPr lvl="3">
              <a:defRPr sz="1800"/>
            </a:pPr>
            <a:r>
              <a:rPr sz="3200"/>
              <a:t>Hoofdtekst - niveau vier</a:t>
            </a:r>
            <a:endParaRPr sz="3200"/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Titeltekst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Titeltekst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Hoofdtekst - niveau één</a:t>
            </a:r>
            <a:endParaRPr sz="3200"/>
          </a:p>
          <a:p>
            <a:pPr lvl="1">
              <a:defRPr sz="1800"/>
            </a:pPr>
            <a:r>
              <a:rPr sz="3200"/>
              <a:t>Hoofdtekst - niveau twee</a:t>
            </a:r>
            <a:endParaRPr sz="3200"/>
          </a:p>
          <a:p>
            <a:pPr lvl="2">
              <a:defRPr sz="1800"/>
            </a:pPr>
            <a:r>
              <a:rPr sz="3200"/>
              <a:t>Hoofdtekst - niveau drie</a:t>
            </a:r>
            <a:endParaRPr sz="3200"/>
          </a:p>
          <a:p>
            <a:pPr lvl="3">
              <a:defRPr sz="1800"/>
            </a:pPr>
            <a:r>
              <a:rPr sz="3200"/>
              <a:t>Hoofdtekst - niveau vier</a:t>
            </a:r>
            <a:endParaRPr sz="3200"/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Titeltekst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Titeltekst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Hoofdtekst - niveau één</a:t>
            </a:r>
            <a:endParaRPr sz="3600"/>
          </a:p>
          <a:p>
            <a:pPr lvl="1">
              <a:defRPr sz="1800"/>
            </a:pPr>
            <a:r>
              <a:rPr sz="3600"/>
              <a:t>Hoofdtekst - niveau twee</a:t>
            </a:r>
            <a:endParaRPr sz="3600"/>
          </a:p>
          <a:p>
            <a:pPr lvl="2">
              <a:defRPr sz="1800"/>
            </a:pPr>
            <a:r>
              <a:rPr sz="3600"/>
              <a:t>Hoofdtekst - niveau drie</a:t>
            </a:r>
            <a:endParaRPr sz="3600"/>
          </a:p>
          <a:p>
            <a:pPr lvl="3">
              <a:defRPr sz="1800"/>
            </a:pPr>
            <a:r>
              <a:rPr sz="3600"/>
              <a:t>Hoofdtekst - niveau vier</a:t>
            </a:r>
            <a:endParaRPr sz="3600"/>
          </a:p>
          <a:p>
            <a:pPr lvl="4">
              <a:defRPr sz="1800"/>
            </a:pPr>
            <a:r>
              <a:rPr sz="3600"/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Titeltekst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  <a:endParaRPr sz="2800"/>
          </a:p>
          <a:p>
            <a:pPr lvl="1">
              <a:defRPr sz="1800"/>
            </a:pPr>
            <a:r>
              <a:rPr sz="2800"/>
              <a:t>Hoofdtekst - niveau twee</a:t>
            </a:r>
            <a:endParaRPr sz="2800"/>
          </a:p>
          <a:p>
            <a:pPr lvl="2">
              <a:defRPr sz="1800"/>
            </a:pPr>
            <a:r>
              <a:rPr sz="2800"/>
              <a:t>Hoofdtekst - niveau drie</a:t>
            </a:r>
            <a:endParaRPr sz="2800"/>
          </a:p>
          <a:p>
            <a:pPr lvl="3">
              <a:defRPr sz="1800"/>
            </a:pPr>
            <a:r>
              <a:rPr sz="2800"/>
              <a:t>Hoofdtekst - niveau vier</a:t>
            </a:r>
            <a:endParaRPr sz="2800"/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Hoofdtekst - niveau één</a:t>
            </a:r>
            <a:endParaRPr sz="3600"/>
          </a:p>
          <a:p>
            <a:pPr lvl="1">
              <a:defRPr sz="1800"/>
            </a:pPr>
            <a:r>
              <a:rPr sz="3600"/>
              <a:t>Hoofdtekst - niveau twee</a:t>
            </a:r>
            <a:endParaRPr sz="3600"/>
          </a:p>
          <a:p>
            <a:pPr lvl="2">
              <a:defRPr sz="1800"/>
            </a:pPr>
            <a:r>
              <a:rPr sz="3600"/>
              <a:t>Hoofdtekst - niveau drie</a:t>
            </a:r>
            <a:endParaRPr sz="3600"/>
          </a:p>
          <a:p>
            <a:pPr lvl="3">
              <a:defRPr sz="1800"/>
            </a:pPr>
            <a:r>
              <a:rPr sz="3600"/>
              <a:t>Hoofdtekst - niveau vier</a:t>
            </a:r>
            <a:endParaRPr sz="3600"/>
          </a:p>
          <a:p>
            <a:pPr lvl="4">
              <a:defRPr sz="1800"/>
            </a:pPr>
            <a:r>
              <a:rPr sz="3600"/>
              <a:t>Hoofdtekst - niveau vijf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Titeltekst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Hoofdtekst - niveau één</a:t>
            </a:r>
            <a:endParaRPr sz="3600"/>
          </a:p>
          <a:p>
            <a:pPr lvl="1">
              <a:defRPr sz="1800"/>
            </a:pPr>
            <a:r>
              <a:rPr sz="3600"/>
              <a:t>Hoofdtekst - niveau twee</a:t>
            </a:r>
            <a:endParaRPr sz="3600"/>
          </a:p>
          <a:p>
            <a:pPr lvl="2">
              <a:defRPr sz="1800"/>
            </a:pPr>
            <a:r>
              <a:rPr sz="3600"/>
              <a:t>Hoofdtekst - niveau drie</a:t>
            </a:r>
            <a:endParaRPr sz="3600"/>
          </a:p>
          <a:p>
            <a:pPr lvl="3">
              <a:defRPr sz="1800"/>
            </a:pPr>
            <a:r>
              <a:rPr sz="3600"/>
              <a:t>Hoofdtekst - niveau vier</a:t>
            </a:r>
            <a:endParaRPr sz="3600"/>
          </a:p>
          <a:p>
            <a:pPr lvl="4">
              <a:defRPr sz="1800"/>
            </a:pPr>
            <a:r>
              <a:rPr sz="3600"/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LCD</a:t>
            </a:r>
          </a:p>
        </p:txBody>
      </p:sp>
      <p:pic>
        <p:nvPicPr>
          <p:cNvPr id="33" name="toplevel_enti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4042" y="3268756"/>
            <a:ext cx="6558826" cy="4752557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811874" y="3403833"/>
            <a:ext cx="5312654" cy="40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3600"/>
              <a:t>Inhoud</a:t>
            </a:r>
            <a:endParaRPr b="1" sz="3600"/>
          </a:p>
          <a:p>
            <a:pPr lvl="0" algn="l">
              <a:defRPr sz="1800"/>
            </a:pPr>
            <a:endParaRPr sz="36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Het totale systeem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Werking LCD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LCD controller op de chip</a:t>
            </a:r>
            <a:endParaRPr sz="3200"/>
          </a:p>
          <a:p>
            <a:pPr lvl="1" marL="839611" indent="-395111" algn="l">
              <a:buSzPct val="75000"/>
              <a:buChar char="•"/>
              <a:defRPr sz="1800"/>
            </a:pPr>
            <a:r>
              <a:rPr sz="3200"/>
              <a:t>Data omzetting</a:t>
            </a:r>
            <a:endParaRPr sz="3200"/>
          </a:p>
          <a:p>
            <a:pPr lvl="1" marL="839611" indent="-395111" algn="l">
              <a:buSzPct val="75000"/>
              <a:buChar char="•"/>
              <a:defRPr sz="1800"/>
            </a:pPr>
            <a:r>
              <a:rPr sz="3200"/>
              <a:t>Zender </a:t>
            </a:r>
            <a:endParaRPr sz="3200"/>
          </a:p>
          <a:p>
            <a:pPr lvl="0" marL="395111" indent="-395111" algn="l">
              <a:buSzPct val="75000"/>
              <a:buChar char="•"/>
              <a:defRPr sz="1800"/>
            </a:pPr>
            <a:r>
              <a:rPr sz="3200"/>
              <a:t>(Microcontroller)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Het totale systeem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948960" y="2692014"/>
            <a:ext cx="11099801" cy="2576265"/>
          </a:xfrm>
          <a:prstGeom prst="rect">
            <a:avLst/>
          </a:prstGeom>
        </p:spPr>
        <p:txBody>
          <a:bodyPr/>
          <a:lstStyle/>
          <a:p>
            <a:pPr lvl="0" marL="444500" indent="-444500">
              <a:defRPr sz="1800"/>
            </a:pPr>
            <a:r>
              <a:rPr sz="3000"/>
              <a:t>LCD MIDAS typenummer MC128064B6W-BNMLW</a:t>
            </a:r>
            <a:endParaRPr sz="3000"/>
          </a:p>
          <a:p>
            <a:pPr lvl="0" marL="444500" indent="-444500">
              <a:defRPr sz="1800"/>
            </a:pPr>
            <a:r>
              <a:rPr sz="3000"/>
              <a:t>Chip geeft x-y positie met karakter</a:t>
            </a:r>
            <a:endParaRPr sz="3000"/>
          </a:p>
          <a:p>
            <a:pPr lvl="0" marL="444500" indent="-444500">
              <a:defRPr sz="1800"/>
            </a:pPr>
            <a:r>
              <a:rPr sz="3000"/>
              <a:t>Atmega32-16pu met karakter bibliotheek en schrijf routine</a:t>
            </a:r>
          </a:p>
        </p:txBody>
      </p:sp>
      <p:pic>
        <p:nvPicPr>
          <p:cNvPr id="3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5400" y="5977307"/>
            <a:ext cx="431800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5566682" y="5661593"/>
            <a:ext cx="949912" cy="27905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7911" y="5613403"/>
            <a:ext cx="3983977" cy="288680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/>
        </p:nvSpPr>
        <p:spPr>
          <a:xfrm>
            <a:off x="4314460" y="6838950"/>
            <a:ext cx="112716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2" name="Shape 42"/>
          <p:cNvSpPr/>
          <p:nvPr/>
        </p:nvSpPr>
        <p:spPr>
          <a:xfrm>
            <a:off x="6498860" y="6838950"/>
            <a:ext cx="1127162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Werking display</a:t>
            </a:r>
          </a:p>
        </p:txBody>
      </p:sp>
      <p:pic>
        <p:nvPicPr>
          <p:cNvPr id="45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1200" y="6818783"/>
            <a:ext cx="431800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8476" y="3119374"/>
            <a:ext cx="5126320" cy="3329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845325"/>
            <a:ext cx="2875627" cy="3385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8894" y="4680897"/>
            <a:ext cx="4318001" cy="952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39840" y="3808995"/>
            <a:ext cx="4162920" cy="859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58066" y="5645150"/>
            <a:ext cx="4158829" cy="859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58066" y="2992575"/>
            <a:ext cx="4305301" cy="754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LCD controller chip</a:t>
            </a: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2670" y="2273017"/>
            <a:ext cx="8877301" cy="746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Data omzetting, vb datum </a:t>
            </a:r>
          </a:p>
        </p:txBody>
      </p:sp>
      <p:pic>
        <p:nvPicPr>
          <p:cNvPr id="57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2243" y="2401005"/>
            <a:ext cx="79502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72" y="6109654"/>
            <a:ext cx="5119474" cy="2059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Proces positie bepaling</a:t>
            </a:r>
          </a:p>
        </p:txBody>
      </p:sp>
      <p:pic>
        <p:nvPicPr>
          <p:cNvPr id="61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6500" y="2376978"/>
            <a:ext cx="4318001" cy="2159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" name="Group 81"/>
          <p:cNvGrpSpPr/>
          <p:nvPr/>
        </p:nvGrpSpPr>
        <p:grpSpPr>
          <a:xfrm>
            <a:off x="1475922" y="2685172"/>
            <a:ext cx="7868673" cy="6444050"/>
            <a:chOff x="0" y="0"/>
            <a:chExt cx="7868671" cy="6444048"/>
          </a:xfrm>
        </p:grpSpPr>
        <p:pic>
          <p:nvPicPr>
            <p:cNvPr id="62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2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3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4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5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7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79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82" name="Shape 82"/>
          <p:cNvSpPr/>
          <p:nvPr/>
        </p:nvSpPr>
        <p:spPr>
          <a:xfrm>
            <a:off x="9545926" y="7409134"/>
            <a:ext cx="10798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0882B"/>
                </a:solidFill>
              </a:rPr>
              <a:t>Etc..</a:t>
            </a:r>
          </a:p>
        </p:txBody>
      </p:sp>
      <p:sp>
        <p:nvSpPr>
          <p:cNvPr id="83" name="Shape 83"/>
          <p:cNvSpPr/>
          <p:nvPr/>
        </p:nvSpPr>
        <p:spPr>
          <a:xfrm>
            <a:off x="7014058" y="3299649"/>
            <a:ext cx="32876" cy="254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7831092" y="3299649"/>
            <a:ext cx="32875" cy="254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8013125" y="3299649"/>
            <a:ext cx="32875" cy="254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8359513" y="3299649"/>
            <a:ext cx="32876" cy="254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8554246" y="3299649"/>
            <a:ext cx="32876" cy="254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8900635" y="3299649"/>
            <a:ext cx="32875" cy="254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9095368" y="3299649"/>
            <a:ext cx="32875" cy="25401"/>
          </a:xfrm>
          <a:prstGeom prst="rect">
            <a:avLst/>
          </a:prstGeom>
          <a:solidFill>
            <a:srgbClr val="F5D328"/>
          </a:solid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