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9" r:id="rId2"/>
    <p:sldId id="378" r:id="rId3"/>
    <p:sldId id="380" r:id="rId4"/>
    <p:sldId id="381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25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86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834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292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10930</TotalTime>
  <Words>150</Words>
  <Application>Microsoft Office PowerPoint</Application>
  <PresentationFormat>Diavoorstelling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Bookman Old Style</vt:lpstr>
      <vt:lpstr>Tahoma</vt:lpstr>
      <vt:lpstr>Times</vt:lpstr>
      <vt:lpstr>text</vt:lpstr>
      <vt:lpstr>DCF77 module</vt:lpstr>
      <vt:lpstr>DCF77</vt:lpstr>
      <vt:lpstr>DCF77</vt:lpstr>
      <vt:lpstr>DCF77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1110</cp:revision>
  <cp:lastPrinted>2010-08-18T11:28:56Z</cp:lastPrinted>
  <dcterms:created xsi:type="dcterms:W3CDTF">2011-02-22T09:03:58Z</dcterms:created>
  <dcterms:modified xsi:type="dcterms:W3CDTF">2015-01-18T11:57:13Z</dcterms:modified>
</cp:coreProperties>
</file>