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82" r:id="rId2"/>
    <p:sldId id="383" r:id="rId3"/>
    <p:sldId id="384" r:id="rId4"/>
    <p:sldId id="385" r:id="rId5"/>
    <p:sldId id="386" r:id="rId6"/>
    <p:sldId id="392" r:id="rId7"/>
    <p:sldId id="393" r:id="rId8"/>
    <p:sldId id="394" r:id="rId9"/>
    <p:sldId id="395" r:id="rId10"/>
    <p:sldId id="396" r:id="rId11"/>
    <p:sldId id="387" r:id="rId12"/>
    <p:sldId id="403" r:id="rId13"/>
    <p:sldId id="404" r:id="rId14"/>
    <p:sldId id="405" r:id="rId15"/>
    <p:sldId id="406" r:id="rId16"/>
    <p:sldId id="397" r:id="rId17"/>
    <p:sldId id="398" r:id="rId18"/>
    <p:sldId id="399" r:id="rId19"/>
    <p:sldId id="400" r:id="rId20"/>
    <p:sldId id="401" r:id="rId21"/>
    <p:sldId id="402" r:id="rId2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Menu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Gebruiksvriendelijk</a:t>
            </a:r>
          </a:p>
          <a:p>
            <a:r>
              <a:rPr lang="nl-NL" altLang="nl-NL" dirty="0" smtClean="0">
                <a:ea typeface="Tahoma"/>
                <a:cs typeface="Tahoma"/>
              </a:rPr>
              <a:t>FSM</a:t>
            </a:r>
            <a:endParaRPr lang="nl-NL" altLang="nl-NL" dirty="0">
              <a:ea typeface="Tahoma"/>
              <a:cs typeface="Tahoma"/>
            </a:endParaRPr>
          </a:p>
        </p:txBody>
      </p:sp>
      <p:pic>
        <p:nvPicPr>
          <p:cNvPr id="5" name="Afbeelding 4" descr="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7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48" y="2238233"/>
            <a:ext cx="8990552" cy="37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</a:t>
            </a: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Compare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’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5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</p:spTree>
    <p:extLst>
      <p:ext uri="{BB962C8B-B14F-4D97-AF65-F5344CB8AC3E}">
        <p14:creationId xmlns:p14="http://schemas.microsoft.com/office/powerpoint/2010/main" val="1260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‘PWM’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575" y="1310185"/>
            <a:ext cx="7154574" cy="440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424" y="916596"/>
            <a:ext cx="6815905" cy="52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‘Counter’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41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85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97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</p:spTree>
    <p:extLst>
      <p:ext uri="{BB962C8B-B14F-4D97-AF65-F5344CB8AC3E}">
        <p14:creationId xmlns:p14="http://schemas.microsoft.com/office/powerpoint/2010/main" val="2942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Buffer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 dirty="0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</p:spTree>
    <p:extLst>
      <p:ext uri="{BB962C8B-B14F-4D97-AF65-F5344CB8AC3E}">
        <p14:creationId xmlns:p14="http://schemas.microsoft.com/office/powerpoint/2010/main" val="388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Geheugen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err="1">
                <a:ea typeface="Tahoma"/>
                <a:cs typeface="Tahoma"/>
              </a:rPr>
              <a:t>Enable</a:t>
            </a:r>
            <a:r>
              <a:rPr lang="nl-NL" altLang="nl-NL" dirty="0">
                <a:ea typeface="Tahoma"/>
                <a:cs typeface="Tahoma"/>
              </a:rPr>
              <a:t> signaal</a:t>
            </a:r>
          </a:p>
          <a:p>
            <a:r>
              <a:rPr lang="nl-NL" altLang="nl-NL" dirty="0">
                <a:ea typeface="Tahoma"/>
                <a:cs typeface="Tahoma"/>
              </a:rPr>
              <a:t>16 bits groot</a:t>
            </a:r>
          </a:p>
          <a:p>
            <a:r>
              <a:rPr lang="nl-NL" altLang="nl-NL" dirty="0" smtClean="0">
                <a:ea typeface="Tahoma"/>
                <a:cs typeface="Tahoma"/>
              </a:rPr>
              <a:t>Uitgang</a:t>
            </a:r>
            <a:endParaRPr lang="nl-NL" altLang="nl-NL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281</Words>
  <Application>Microsoft Office PowerPoint</Application>
  <PresentationFormat>Diavoorstelling (4:3)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Bookman Old Style</vt:lpstr>
      <vt:lpstr>Tahoma</vt:lpstr>
      <vt:lpstr>Times</vt:lpstr>
      <vt:lpstr>text</vt:lpstr>
      <vt:lpstr>Extreme Winterslaap Interrupter (E.W.I.)</vt:lpstr>
      <vt:lpstr>DCF77 module</vt:lpstr>
      <vt:lpstr>DCF77</vt:lpstr>
      <vt:lpstr>DCF77</vt:lpstr>
      <vt:lpstr>DCF77</vt:lpstr>
      <vt:lpstr>Main controller</vt:lpstr>
      <vt:lpstr>Main controller</vt:lpstr>
      <vt:lpstr>Main controller</vt:lpstr>
      <vt:lpstr>Main controller</vt:lpstr>
      <vt:lpstr>Main controller</vt:lpstr>
      <vt:lpstr>Alarm module</vt:lpstr>
      <vt:lpstr>Alarm</vt:lpstr>
      <vt:lpstr>Alarm</vt:lpstr>
      <vt:lpstr>Alarm</vt:lpstr>
      <vt:lpstr>Alarm</vt:lpstr>
      <vt:lpstr>LCD module</vt:lpstr>
      <vt:lpstr>LCD</vt:lpstr>
      <vt:lpstr>LCD</vt:lpstr>
      <vt:lpstr>LCD</vt:lpstr>
      <vt:lpstr>LCD</vt:lpstr>
      <vt:lpstr>LCD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EPO-3 E.W.I.</dc:title>
  <dc:creator>Projectgroep A1</dc:creator>
  <cp:lastModifiedBy>Alex Oudsen</cp:lastModifiedBy>
  <cp:revision>1089</cp:revision>
  <cp:lastPrinted>2010-08-18T11:28:56Z</cp:lastPrinted>
  <dcterms:created xsi:type="dcterms:W3CDTF">2011-02-22T09:03:58Z</dcterms:created>
  <dcterms:modified xsi:type="dcterms:W3CDTF">2015-01-18T18:07:40Z</dcterms:modified>
</cp:coreProperties>
</file>