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3B79-67ED-4BA1-94B7-97C0E20A85C4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9D96-77C5-43F0-8AB8-0FB98BE71B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3B79-67ED-4BA1-94B7-97C0E20A85C4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9D96-77C5-43F0-8AB8-0FB98BE71B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21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3B79-67ED-4BA1-94B7-97C0E20A85C4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9D96-77C5-43F0-8AB8-0FB98BE71B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86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3B79-67ED-4BA1-94B7-97C0E20A85C4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9D96-77C5-43F0-8AB8-0FB98BE71B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167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3B79-67ED-4BA1-94B7-97C0E20A85C4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9D96-77C5-43F0-8AB8-0FB98BE71B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11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3B79-67ED-4BA1-94B7-97C0E20A85C4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9D96-77C5-43F0-8AB8-0FB98BE71B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430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3B79-67ED-4BA1-94B7-97C0E20A85C4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9D96-77C5-43F0-8AB8-0FB98BE71B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581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3B79-67ED-4BA1-94B7-97C0E20A85C4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9D96-77C5-43F0-8AB8-0FB98BE71B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019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3B79-67ED-4BA1-94B7-97C0E20A85C4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9D96-77C5-43F0-8AB8-0FB98BE71B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219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3B79-67ED-4BA1-94B7-97C0E20A85C4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9D96-77C5-43F0-8AB8-0FB98BE71B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75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3B79-67ED-4BA1-94B7-97C0E20A85C4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9D96-77C5-43F0-8AB8-0FB98BE71B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26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03B79-67ED-4BA1-94B7-97C0E20A85C4}" type="datetimeFigureOut">
              <a:rPr lang="nl-NL" smtClean="0"/>
              <a:t>15-1-2015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C9D96-77C5-43F0-8AB8-0FB98BE71B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724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Systeemoverzicht en specificaties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35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Systeemoverzicht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421" y="1377052"/>
            <a:ext cx="7443158" cy="5094232"/>
          </a:xfrm>
        </p:spPr>
      </p:pic>
    </p:spTree>
    <p:extLst>
      <p:ext uri="{BB962C8B-B14F-4D97-AF65-F5344CB8AC3E}">
        <p14:creationId xmlns:p14="http://schemas.microsoft.com/office/powerpoint/2010/main" val="68272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Subblokken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DCF controller</a:t>
            </a:r>
          </a:p>
          <a:p>
            <a:r>
              <a:rPr lang="nl-NL" dirty="0" err="1" smtClean="0"/>
              <a:t>Main</a:t>
            </a:r>
            <a:r>
              <a:rPr lang="nl-NL" dirty="0" smtClean="0"/>
              <a:t> controller</a:t>
            </a:r>
          </a:p>
          <a:p>
            <a:r>
              <a:rPr lang="nl-NL" dirty="0" smtClean="0"/>
              <a:t>Alarm</a:t>
            </a:r>
          </a:p>
          <a:p>
            <a:r>
              <a:rPr lang="nl-NL" dirty="0" smtClean="0"/>
              <a:t>LCD controller</a:t>
            </a:r>
          </a:p>
        </p:txBody>
      </p:sp>
    </p:spTree>
    <p:extLst>
      <p:ext uri="{BB962C8B-B14F-4D97-AF65-F5344CB8AC3E}">
        <p14:creationId xmlns:p14="http://schemas.microsoft.com/office/powerpoint/2010/main" val="168877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Ingangssignalen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DCF-signaal</a:t>
            </a:r>
          </a:p>
          <a:p>
            <a:r>
              <a:rPr lang="nl-NL" dirty="0" smtClean="0"/>
              <a:t>32 kHz klok</a:t>
            </a:r>
          </a:p>
          <a:p>
            <a:r>
              <a:rPr lang="nl-NL" dirty="0" smtClean="0"/>
              <a:t>Reset-knop</a:t>
            </a:r>
          </a:p>
          <a:p>
            <a:r>
              <a:rPr lang="nl-NL" dirty="0" smtClean="0"/>
              <a:t>4 menu-knoppen</a:t>
            </a:r>
          </a:p>
          <a:p>
            <a:r>
              <a:rPr lang="nl-NL" dirty="0" smtClean="0"/>
              <a:t>1 </a:t>
            </a:r>
            <a:r>
              <a:rPr lang="nl-NL" dirty="0" err="1" smtClean="0"/>
              <a:t>uit-knop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1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Uitgangssignalen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PWM</a:t>
            </a:r>
          </a:p>
          <a:p>
            <a:r>
              <a:rPr lang="nl-NL" dirty="0" smtClean="0"/>
              <a:t>Sound</a:t>
            </a:r>
          </a:p>
          <a:p>
            <a:r>
              <a:rPr lang="nl-NL" dirty="0" smtClean="0"/>
              <a:t>LCD</a:t>
            </a:r>
          </a:p>
          <a:p>
            <a:r>
              <a:rPr lang="nl-NL" dirty="0" err="1" smtClean="0"/>
              <a:t>Clk_out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84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27</Words>
  <Application>Microsoft Office PowerPoint</Application>
  <PresentationFormat>Breedbeeld</PresentationFormat>
  <Paragraphs>18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Systeemoverzicht en specificaties</vt:lpstr>
      <vt:lpstr>Systeemoverzicht</vt:lpstr>
      <vt:lpstr>Subblokken</vt:lpstr>
      <vt:lpstr>Ingangssignalen</vt:lpstr>
      <vt:lpstr>Uitgangssignalen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Systeemoverzicht en specificaties</dc:title>
  <dc:creator>Elke Salzmann</dc:creator>
  <cp:lastModifiedBy>Elke Salzmann</cp:lastModifiedBy>
  <cp:revision>3</cp:revision>
  <dcterms:created xsi:type="dcterms:W3CDTF">2015-01-15T10:14:47Z</dcterms:created>
  <dcterms:modified xsi:type="dcterms:W3CDTF">2015-01-15T11:37:45Z</dcterms:modified>
</cp:coreProperties>
</file>