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82" r:id="rId2"/>
    <p:sldId id="407" r:id="rId3"/>
    <p:sldId id="408" r:id="rId4"/>
    <p:sldId id="383" r:id="rId5"/>
    <p:sldId id="384" r:id="rId6"/>
    <p:sldId id="385" r:id="rId7"/>
    <p:sldId id="386" r:id="rId8"/>
    <p:sldId id="392" r:id="rId9"/>
    <p:sldId id="393" r:id="rId10"/>
    <p:sldId id="394" r:id="rId11"/>
    <p:sldId id="395" r:id="rId12"/>
    <p:sldId id="396" r:id="rId13"/>
    <p:sldId id="387" r:id="rId14"/>
    <p:sldId id="403" r:id="rId15"/>
    <p:sldId id="404" r:id="rId16"/>
    <p:sldId id="405" r:id="rId17"/>
    <p:sldId id="406" r:id="rId18"/>
    <p:sldId id="397" r:id="rId19"/>
    <p:sldId id="398" r:id="rId20"/>
    <p:sldId id="399" r:id="rId21"/>
    <p:sldId id="400" r:id="rId22"/>
    <p:sldId id="401" r:id="rId23"/>
    <p:sldId id="402" r:id="rId24"/>
    <p:sldId id="409" r:id="rId25"/>
    <p:sldId id="410" r:id="rId2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Inleiding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Resultaten &amp; testen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87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Conclusie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0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42208" cy="1470025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Specificaties &amp; opdeling van het systeem in de 4 modules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38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296</Words>
  <Application>Microsoft Office PowerPoint</Application>
  <PresentationFormat>Diavoorstelling (4:3)</PresentationFormat>
  <Paragraphs>107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  <vt:lpstr>Inleiding</vt:lpstr>
      <vt:lpstr>Specificaties &amp; opdeling van het systeem in de 4 modules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  <vt:lpstr>Resultaten &amp; testen</vt:lpstr>
      <vt:lpstr>Conclusie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Alex Oudsen</cp:lastModifiedBy>
  <cp:revision>1091</cp:revision>
  <cp:lastPrinted>2010-08-18T11:28:56Z</cp:lastPrinted>
  <dcterms:created xsi:type="dcterms:W3CDTF">2011-02-22T09:03:58Z</dcterms:created>
  <dcterms:modified xsi:type="dcterms:W3CDTF">2015-01-18T18:26:40Z</dcterms:modified>
</cp:coreProperties>
</file>