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79" r:id="rId2"/>
    <p:sldId id="378" r:id="rId3"/>
    <p:sldId id="380" r:id="rId4"/>
    <p:sldId id="381" r:id="rId5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82" y="77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1/16/2015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DCF77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86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0973" y="1516063"/>
            <a:ext cx="3666227" cy="37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Het signaal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BCD</a:t>
            </a:r>
          </a:p>
          <a:p>
            <a:r>
              <a:rPr lang="nl-NL" dirty="0" smtClean="0"/>
              <a:t>Korte &amp; lange pulsen</a:t>
            </a:r>
          </a:p>
          <a:p>
            <a:r>
              <a:rPr lang="nl-NL" dirty="0" smtClean="0"/>
              <a:t>Nieuwe minuut</a:t>
            </a:r>
          </a:p>
          <a:p>
            <a:r>
              <a:rPr lang="nl-NL" dirty="0" smtClean="0"/>
              <a:t>Codering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hoek 91"/>
          <p:cNvSpPr/>
          <p:nvPr/>
        </p:nvSpPr>
        <p:spPr>
          <a:xfrm>
            <a:off x="1374749" y="1516063"/>
            <a:ext cx="6321451" cy="42205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Rechthoek 101"/>
          <p:cNvSpPr/>
          <p:nvPr/>
        </p:nvSpPr>
        <p:spPr>
          <a:xfrm>
            <a:off x="1374750" y="2254493"/>
            <a:ext cx="3309546" cy="3482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/>
          <p:cNvSpPr/>
          <p:nvPr/>
        </p:nvSpPr>
        <p:spPr>
          <a:xfrm>
            <a:off x="3418232" y="2248158"/>
            <a:ext cx="1266064" cy="583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Ontwerp</a:t>
            </a:r>
          </a:p>
        </p:txBody>
      </p:sp>
      <p:sp>
        <p:nvSpPr>
          <p:cNvPr id="93" name="Tekstvak 92"/>
          <p:cNvSpPr txBox="1"/>
          <p:nvPr/>
        </p:nvSpPr>
        <p:spPr>
          <a:xfrm>
            <a:off x="1369899" y="1514916"/>
            <a:ext cx="1268483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400" b="1" dirty="0" smtClean="0"/>
              <a:t>DCF77 blok</a:t>
            </a:r>
            <a:endParaRPr lang="nl-NL" sz="1400" b="1" dirty="0"/>
          </a:p>
        </p:txBody>
      </p:sp>
      <p:sp>
        <p:nvSpPr>
          <p:cNvPr id="98" name="Tekstvak 97"/>
          <p:cNvSpPr txBox="1"/>
          <p:nvPr/>
        </p:nvSpPr>
        <p:spPr>
          <a:xfrm>
            <a:off x="4547905" y="1080204"/>
            <a:ext cx="5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reset</a:t>
            </a:r>
            <a:endParaRPr lang="nl-NL" sz="1200" dirty="0"/>
          </a:p>
        </p:txBody>
      </p:sp>
      <p:cxnSp>
        <p:nvCxnSpPr>
          <p:cNvPr id="99" name="Rechte verbindingslijn met pijl 98"/>
          <p:cNvCxnSpPr>
            <a:stCxn id="98" idx="2"/>
          </p:cNvCxnSpPr>
          <p:nvPr/>
        </p:nvCxnSpPr>
        <p:spPr>
          <a:xfrm>
            <a:off x="4809292" y="1357203"/>
            <a:ext cx="0" cy="509718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/>
          <p:cNvCxnSpPr>
            <a:stCxn id="215" idx="2"/>
          </p:cNvCxnSpPr>
          <p:nvPr/>
        </p:nvCxnSpPr>
        <p:spPr>
          <a:xfrm>
            <a:off x="4218384" y="1357203"/>
            <a:ext cx="0" cy="509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102"/>
          <p:cNvSpPr txBox="1"/>
          <p:nvPr/>
        </p:nvSpPr>
        <p:spPr>
          <a:xfrm>
            <a:off x="1369899" y="5459986"/>
            <a:ext cx="103319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Timesync.</a:t>
            </a:r>
            <a:endParaRPr lang="nl-NL" sz="1200" b="1" dirty="0"/>
          </a:p>
        </p:txBody>
      </p:sp>
      <p:sp>
        <p:nvSpPr>
          <p:cNvPr id="104" name="Rechthoek 103"/>
          <p:cNvSpPr/>
          <p:nvPr/>
        </p:nvSpPr>
        <p:spPr>
          <a:xfrm>
            <a:off x="5917722" y="2969967"/>
            <a:ext cx="1778478" cy="2766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Tekstvak 104"/>
          <p:cNvSpPr txBox="1"/>
          <p:nvPr/>
        </p:nvSpPr>
        <p:spPr>
          <a:xfrm>
            <a:off x="5917723" y="5456400"/>
            <a:ext cx="177847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Autonome </a:t>
            </a:r>
            <a:r>
              <a:rPr lang="nl-NL" sz="1200" b="1" dirty="0" err="1" smtClean="0"/>
              <a:t>sync</a:t>
            </a:r>
            <a:r>
              <a:rPr lang="nl-NL" sz="1200" b="1" dirty="0" smtClean="0"/>
              <a:t>. klok</a:t>
            </a:r>
            <a:endParaRPr lang="nl-NL" sz="1200" b="1" dirty="0"/>
          </a:p>
        </p:txBody>
      </p:sp>
      <p:cxnSp>
        <p:nvCxnSpPr>
          <p:cNvPr id="106" name="Rechte verbindingslijn met pijl 105"/>
          <p:cNvCxnSpPr>
            <a:stCxn id="107" idx="3"/>
            <a:endCxn id="108" idx="1"/>
          </p:cNvCxnSpPr>
          <p:nvPr/>
        </p:nvCxnSpPr>
        <p:spPr>
          <a:xfrm>
            <a:off x="1204640" y="2802096"/>
            <a:ext cx="499985" cy="57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608651" y="2663596"/>
            <a:ext cx="59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d</a:t>
            </a:r>
            <a:r>
              <a:rPr lang="nl-NL" sz="1200" dirty="0" smtClean="0"/>
              <a:t>cf_in</a:t>
            </a:r>
            <a:endParaRPr lang="nl-NL" sz="2000" dirty="0"/>
          </a:p>
        </p:txBody>
      </p:sp>
      <p:sp>
        <p:nvSpPr>
          <p:cNvPr id="108" name="Rechthoek 107"/>
          <p:cNvSpPr/>
          <p:nvPr/>
        </p:nvSpPr>
        <p:spPr>
          <a:xfrm>
            <a:off x="1704625" y="2499340"/>
            <a:ext cx="1010929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Edge detector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1" name="Rechthoek 120"/>
          <p:cNvSpPr/>
          <p:nvPr/>
        </p:nvSpPr>
        <p:spPr>
          <a:xfrm>
            <a:off x="1739838" y="4132320"/>
            <a:ext cx="1010929" cy="5529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counter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11378" y="3104196"/>
            <a:ext cx="0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 flipH="1">
            <a:off x="2513953" y="3104195"/>
            <a:ext cx="937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 rot="18900059">
            <a:off x="1305328" y="3483569"/>
            <a:ext cx="70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dcf_rise</a:t>
            </a:r>
            <a:endParaRPr lang="nl-NL" sz="1200" dirty="0"/>
          </a:p>
        </p:txBody>
      </p:sp>
      <p:sp>
        <p:nvSpPr>
          <p:cNvPr id="125" name="Tekstvak 124"/>
          <p:cNvSpPr txBox="1"/>
          <p:nvPr/>
        </p:nvSpPr>
        <p:spPr>
          <a:xfrm rot="2634756">
            <a:off x="2471425" y="3483566"/>
            <a:ext cx="672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dcf_fall</a:t>
            </a:r>
            <a:endParaRPr lang="nl-NL" sz="1200" dirty="0"/>
          </a:p>
        </p:txBody>
      </p:sp>
      <p:cxnSp>
        <p:nvCxnSpPr>
          <p:cNvPr id="136" name="Rechte verbindingslijn met pijl 135"/>
          <p:cNvCxnSpPr>
            <a:endCxn id="137" idx="0"/>
          </p:cNvCxnSpPr>
          <p:nvPr/>
        </p:nvCxnSpPr>
        <p:spPr>
          <a:xfrm>
            <a:off x="3709469" y="5306067"/>
            <a:ext cx="851" cy="56206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vak 136"/>
          <p:cNvSpPr txBox="1"/>
          <p:nvPr/>
        </p:nvSpPr>
        <p:spPr>
          <a:xfrm>
            <a:off x="3369934" y="5868134"/>
            <a:ext cx="68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</a:t>
            </a:r>
            <a:r>
              <a:rPr lang="nl-NL" sz="1200" dirty="0" smtClean="0"/>
              <a:t>cf_led</a:t>
            </a:r>
            <a:endParaRPr lang="nl-NL" sz="1200" dirty="0"/>
          </a:p>
        </p:txBody>
      </p:sp>
      <p:sp>
        <p:nvSpPr>
          <p:cNvPr id="138" name="Rechthoek 137"/>
          <p:cNvSpPr/>
          <p:nvPr/>
        </p:nvSpPr>
        <p:spPr>
          <a:xfrm>
            <a:off x="3461675" y="4754424"/>
            <a:ext cx="1020204" cy="5529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decoder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39" name="Tekstvak 138"/>
          <p:cNvSpPr txBox="1"/>
          <p:nvPr/>
        </p:nvSpPr>
        <p:spPr>
          <a:xfrm>
            <a:off x="2674290" y="4597033"/>
            <a:ext cx="78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new_bit</a:t>
            </a:r>
            <a:endParaRPr lang="nl-NL" sz="2000" dirty="0"/>
          </a:p>
        </p:txBody>
      </p:sp>
      <p:sp>
        <p:nvSpPr>
          <p:cNvPr id="140" name="Tekstvak 139"/>
          <p:cNvSpPr txBox="1"/>
          <p:nvPr/>
        </p:nvSpPr>
        <p:spPr>
          <a:xfrm>
            <a:off x="1682833" y="5122528"/>
            <a:ext cx="135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  </a:t>
            </a:r>
            <a:r>
              <a:rPr lang="nl-NL" sz="1200" dirty="0" err="1" smtClean="0"/>
              <a:t>count</a:t>
            </a:r>
            <a:r>
              <a:rPr lang="nl-NL" sz="1200" dirty="0" smtClean="0"/>
              <a:t>  (16 </a:t>
            </a:r>
            <a:r>
              <a:rPr lang="nl-NL" sz="1200" dirty="0" smtClean="0"/>
              <a:t>bits)</a:t>
            </a:r>
            <a:endParaRPr lang="nl-NL" sz="2000" dirty="0"/>
          </a:p>
        </p:txBody>
      </p:sp>
      <p:cxnSp>
        <p:nvCxnSpPr>
          <p:cNvPr id="141" name="Rechte verbindingslijn met pijl 140"/>
          <p:cNvCxnSpPr/>
          <p:nvPr/>
        </p:nvCxnSpPr>
        <p:spPr>
          <a:xfrm>
            <a:off x="1911378" y="5135678"/>
            <a:ext cx="1540441" cy="42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echte verbindingslijn met pijl 141"/>
          <p:cNvCxnSpPr/>
          <p:nvPr/>
        </p:nvCxnSpPr>
        <p:spPr>
          <a:xfrm>
            <a:off x="2513953" y="4887316"/>
            <a:ext cx="937866" cy="1994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echte verbindingslijn 142"/>
          <p:cNvCxnSpPr/>
          <p:nvPr/>
        </p:nvCxnSpPr>
        <p:spPr>
          <a:xfrm flipH="1">
            <a:off x="3014510" y="5037328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hoek 158"/>
          <p:cNvSpPr/>
          <p:nvPr/>
        </p:nvSpPr>
        <p:spPr>
          <a:xfrm>
            <a:off x="3404127" y="3124502"/>
            <a:ext cx="1059903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Parity check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4029710" y="3730615"/>
            <a:ext cx="4457" cy="103574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Rechte verbindingslijn met pijl 160"/>
          <p:cNvCxnSpPr/>
          <p:nvPr/>
        </p:nvCxnSpPr>
        <p:spPr>
          <a:xfrm flipV="1">
            <a:off x="3770534" y="3716932"/>
            <a:ext cx="0" cy="1035742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 flipH="1">
            <a:off x="3960314" y="4146690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4065271" y="3923210"/>
            <a:ext cx="67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dirty="0" err="1"/>
              <a:t>p</a:t>
            </a:r>
            <a:r>
              <a:rPr lang="nl-NL" sz="1200" dirty="0" err="1" smtClean="0"/>
              <a:t>arity</a:t>
            </a:r>
            <a:endParaRPr lang="nl-NL" sz="1200" dirty="0"/>
          </a:p>
          <a:p>
            <a:pPr algn="l"/>
            <a:r>
              <a:rPr lang="nl-NL" sz="1200" dirty="0" smtClean="0"/>
              <a:t>bits</a:t>
            </a:r>
          </a:p>
          <a:p>
            <a:pPr algn="l"/>
            <a:r>
              <a:rPr lang="nl-NL" sz="1200" dirty="0" smtClean="0"/>
              <a:t>(3 </a:t>
            </a:r>
            <a:r>
              <a:rPr lang="nl-NL" sz="1200" dirty="0" smtClean="0"/>
              <a:t>bits)</a:t>
            </a:r>
            <a:endParaRPr lang="nl-NL" sz="1200" dirty="0"/>
          </a:p>
        </p:txBody>
      </p:sp>
      <p:sp>
        <p:nvSpPr>
          <p:cNvPr id="164" name="Tekstvak 163"/>
          <p:cNvSpPr txBox="1"/>
          <p:nvPr/>
        </p:nvSpPr>
        <p:spPr>
          <a:xfrm>
            <a:off x="3311718" y="3978919"/>
            <a:ext cx="48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start_xor</a:t>
            </a:r>
            <a:endParaRPr lang="nl-NL" sz="1200" dirty="0"/>
          </a:p>
        </p:txBody>
      </p:sp>
      <p:sp>
        <p:nvSpPr>
          <p:cNvPr id="177" name="Rechthoek 176"/>
          <p:cNvSpPr/>
          <p:nvPr/>
        </p:nvSpPr>
        <p:spPr>
          <a:xfrm>
            <a:off x="6125377" y="4770676"/>
            <a:ext cx="1363165" cy="5099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Mod24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(24 uren)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78" name="Rechte verbindingslijn met pijl 177"/>
          <p:cNvCxnSpPr>
            <a:stCxn id="177" idx="3"/>
            <a:endCxn id="179" idx="1"/>
          </p:cNvCxnSpPr>
          <p:nvPr/>
        </p:nvCxnSpPr>
        <p:spPr>
          <a:xfrm>
            <a:off x="7488542" y="5025671"/>
            <a:ext cx="595022" cy="11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kstvak 178"/>
          <p:cNvSpPr txBox="1"/>
          <p:nvPr/>
        </p:nvSpPr>
        <p:spPr>
          <a:xfrm>
            <a:off x="8083564" y="4806555"/>
            <a:ext cx="73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h</a:t>
            </a:r>
            <a:r>
              <a:rPr lang="nl-NL" sz="1200" dirty="0" err="1" smtClean="0"/>
              <a:t>ours</a:t>
            </a:r>
            <a:endParaRPr lang="nl-NL" sz="1200" dirty="0" smtClean="0"/>
          </a:p>
          <a:p>
            <a:r>
              <a:rPr lang="nl-NL" sz="1200" dirty="0" smtClean="0"/>
              <a:t>(5 bits)</a:t>
            </a:r>
            <a:endParaRPr lang="nl-NL" sz="2000" dirty="0"/>
          </a:p>
        </p:txBody>
      </p:sp>
      <p:cxnSp>
        <p:nvCxnSpPr>
          <p:cNvPr id="181" name="Rechte verbindingslijn 180"/>
          <p:cNvCxnSpPr/>
          <p:nvPr/>
        </p:nvCxnSpPr>
        <p:spPr>
          <a:xfrm flipH="1">
            <a:off x="7809551" y="4927186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hthoek 187"/>
          <p:cNvSpPr/>
          <p:nvPr/>
        </p:nvSpPr>
        <p:spPr>
          <a:xfrm>
            <a:off x="6125377" y="3956992"/>
            <a:ext cx="1363165" cy="5337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minuten)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89" name="Rechte verbindingslijn met pijl 188"/>
          <p:cNvCxnSpPr>
            <a:stCxn id="188" idx="3"/>
            <a:endCxn id="191" idx="1"/>
          </p:cNvCxnSpPr>
          <p:nvPr/>
        </p:nvCxnSpPr>
        <p:spPr>
          <a:xfrm flipV="1">
            <a:off x="7488542" y="4223843"/>
            <a:ext cx="599682" cy="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met pijl 189"/>
          <p:cNvCxnSpPr>
            <a:stCxn id="188" idx="2"/>
            <a:endCxn id="177" idx="0"/>
          </p:cNvCxnSpPr>
          <p:nvPr/>
        </p:nvCxnSpPr>
        <p:spPr>
          <a:xfrm>
            <a:off x="6806960" y="4490695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190"/>
          <p:cNvSpPr txBox="1"/>
          <p:nvPr/>
        </p:nvSpPr>
        <p:spPr>
          <a:xfrm>
            <a:off x="8088224" y="3993010"/>
            <a:ext cx="72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minutes</a:t>
            </a:r>
          </a:p>
          <a:p>
            <a:r>
              <a:rPr lang="nl-NL" sz="1200" dirty="0" smtClean="0"/>
              <a:t>(6 bits)</a:t>
            </a:r>
            <a:endParaRPr lang="nl-NL" sz="2000" dirty="0"/>
          </a:p>
        </p:txBody>
      </p:sp>
      <p:sp>
        <p:nvSpPr>
          <p:cNvPr id="193" name="Tekstvak 192"/>
          <p:cNvSpPr txBox="1"/>
          <p:nvPr/>
        </p:nvSpPr>
        <p:spPr>
          <a:xfrm>
            <a:off x="6239982" y="4481626"/>
            <a:ext cx="5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cxnSp>
        <p:nvCxnSpPr>
          <p:cNvPr id="206" name="Rechte verbindingslijn 205"/>
          <p:cNvCxnSpPr/>
          <p:nvPr/>
        </p:nvCxnSpPr>
        <p:spPr>
          <a:xfrm flipH="1">
            <a:off x="7809551" y="4141243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hoek 209"/>
          <p:cNvSpPr/>
          <p:nvPr/>
        </p:nvSpPr>
        <p:spPr>
          <a:xfrm>
            <a:off x="6125377" y="3119780"/>
            <a:ext cx="1363165" cy="5572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seconden)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211" name="Rechte verbindingslijn met pijl 210"/>
          <p:cNvCxnSpPr>
            <a:stCxn id="210" idx="2"/>
            <a:endCxn id="188" idx="0"/>
          </p:cNvCxnSpPr>
          <p:nvPr/>
        </p:nvCxnSpPr>
        <p:spPr>
          <a:xfrm>
            <a:off x="6806960" y="3677011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211"/>
          <p:cNvSpPr txBox="1"/>
          <p:nvPr/>
        </p:nvSpPr>
        <p:spPr>
          <a:xfrm>
            <a:off x="6212057" y="3676361"/>
            <a:ext cx="59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m_clk</a:t>
            </a:r>
            <a:endParaRPr lang="nl-NL" sz="2000" dirty="0"/>
          </a:p>
        </p:txBody>
      </p:sp>
      <p:sp>
        <p:nvSpPr>
          <p:cNvPr id="235" name="Rechthoek 234"/>
          <p:cNvSpPr/>
          <p:nvPr/>
        </p:nvSpPr>
        <p:spPr>
          <a:xfrm>
            <a:off x="6125376" y="1843053"/>
            <a:ext cx="1363166" cy="70646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Klokdeler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36" name="Rechte verbindingslijn met pijl 235"/>
          <p:cNvCxnSpPr>
            <a:endCxn id="238" idx="1"/>
          </p:cNvCxnSpPr>
          <p:nvPr/>
        </p:nvCxnSpPr>
        <p:spPr>
          <a:xfrm flipV="1">
            <a:off x="6804369" y="2707898"/>
            <a:ext cx="1275669" cy="875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Rechte verbindingslijn met pijl 236"/>
          <p:cNvCxnSpPr>
            <a:stCxn id="235" idx="2"/>
            <a:endCxn id="210" idx="0"/>
          </p:cNvCxnSpPr>
          <p:nvPr/>
        </p:nvCxnSpPr>
        <p:spPr>
          <a:xfrm>
            <a:off x="6806959" y="2549522"/>
            <a:ext cx="1" cy="570258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37"/>
          <p:cNvSpPr txBox="1"/>
          <p:nvPr/>
        </p:nvSpPr>
        <p:spPr>
          <a:xfrm>
            <a:off x="8080038" y="2569398"/>
            <a:ext cx="73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clk_1hz</a:t>
            </a:r>
            <a:endParaRPr lang="nl-NL" sz="2000" dirty="0"/>
          </a:p>
        </p:txBody>
      </p:sp>
      <p:sp>
        <p:nvSpPr>
          <p:cNvPr id="239" name="Tekstvak 238"/>
          <p:cNvSpPr txBox="1"/>
          <p:nvPr/>
        </p:nvSpPr>
        <p:spPr>
          <a:xfrm>
            <a:off x="6239982" y="2707897"/>
            <a:ext cx="53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sp>
        <p:nvSpPr>
          <p:cNvPr id="240" name="Stroomdiagram: Verbindingslijn 239"/>
          <p:cNvSpPr/>
          <p:nvPr/>
        </p:nvSpPr>
        <p:spPr>
          <a:xfrm>
            <a:off x="6770736" y="2686884"/>
            <a:ext cx="72445" cy="58712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5" name="Tekstvak 214"/>
          <p:cNvSpPr txBox="1"/>
          <p:nvPr/>
        </p:nvSpPr>
        <p:spPr>
          <a:xfrm>
            <a:off x="4029710" y="1080204"/>
            <a:ext cx="37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clk</a:t>
            </a:r>
            <a:endParaRPr lang="nl-NL" sz="1200" dirty="0"/>
          </a:p>
        </p:txBody>
      </p:sp>
      <p:sp>
        <p:nvSpPr>
          <p:cNvPr id="222" name="Tekstvak 221"/>
          <p:cNvSpPr txBox="1"/>
          <p:nvPr/>
        </p:nvSpPr>
        <p:spPr>
          <a:xfrm>
            <a:off x="3456289" y="2166491"/>
            <a:ext cx="1840410" cy="642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1" name="Tekstvak 100"/>
          <p:cNvSpPr txBox="1"/>
          <p:nvPr/>
        </p:nvSpPr>
        <p:spPr>
          <a:xfrm>
            <a:off x="3792172" y="1874599"/>
            <a:ext cx="1280291" cy="646331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Worden beiden verspreid naar alle subblokken</a:t>
            </a:r>
            <a:endParaRPr lang="nl-NL" sz="1200" dirty="0"/>
          </a:p>
        </p:txBody>
      </p:sp>
      <p:sp>
        <p:nvSpPr>
          <p:cNvPr id="263" name="Tekstvak 262"/>
          <p:cNvSpPr txBox="1"/>
          <p:nvPr/>
        </p:nvSpPr>
        <p:spPr>
          <a:xfrm>
            <a:off x="3511345" y="2834770"/>
            <a:ext cx="862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sync_now</a:t>
            </a:r>
            <a:endParaRPr lang="nl-NL" sz="2000" dirty="0"/>
          </a:p>
        </p:txBody>
      </p:sp>
      <p:cxnSp>
        <p:nvCxnSpPr>
          <p:cNvPr id="264" name="Rechte verbindingslijn met pijl 263"/>
          <p:cNvCxnSpPr>
            <a:endCxn id="265" idx="2"/>
          </p:cNvCxnSpPr>
          <p:nvPr/>
        </p:nvCxnSpPr>
        <p:spPr>
          <a:xfrm flipV="1">
            <a:off x="3535638" y="1361784"/>
            <a:ext cx="5590" cy="132969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kstvak 264"/>
          <p:cNvSpPr txBox="1"/>
          <p:nvPr/>
        </p:nvSpPr>
        <p:spPr>
          <a:xfrm>
            <a:off x="3063124" y="1084785"/>
            <a:ext cx="95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date_ready</a:t>
            </a:r>
            <a:endParaRPr lang="nl-NL" sz="1200" dirty="0"/>
          </a:p>
        </p:txBody>
      </p:sp>
      <p:sp>
        <p:nvSpPr>
          <p:cNvPr id="266" name="Stroomdiagram: Verbindingslijn 265"/>
          <p:cNvSpPr/>
          <p:nvPr/>
        </p:nvSpPr>
        <p:spPr>
          <a:xfrm>
            <a:off x="3506605" y="2674547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9" name="Rechte verbindingslijn 268"/>
          <p:cNvCxnSpPr/>
          <p:nvPr/>
        </p:nvCxnSpPr>
        <p:spPr>
          <a:xfrm>
            <a:off x="3534111" y="2742686"/>
            <a:ext cx="2590" cy="381242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chte verbindingslijn 292"/>
          <p:cNvCxnSpPr>
            <a:stCxn id="266" idx="6"/>
          </p:cNvCxnSpPr>
          <p:nvPr/>
        </p:nvCxnSpPr>
        <p:spPr>
          <a:xfrm>
            <a:off x="3579498" y="2708812"/>
            <a:ext cx="2187741" cy="67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Rechte verbindingslijn met pijl 309"/>
          <p:cNvCxnSpPr/>
          <p:nvPr/>
        </p:nvCxnSpPr>
        <p:spPr>
          <a:xfrm flipV="1">
            <a:off x="5766484" y="4095264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Stroomdiagram: Verbindingslijn 310"/>
          <p:cNvSpPr/>
          <p:nvPr/>
        </p:nvSpPr>
        <p:spPr>
          <a:xfrm>
            <a:off x="5722191" y="406379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3" name="Rechte verbindingslijn met pijl 312"/>
          <p:cNvCxnSpPr/>
          <p:nvPr/>
        </p:nvCxnSpPr>
        <p:spPr>
          <a:xfrm flipV="1">
            <a:off x="5766484" y="3373736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Stroomdiagram: Verbindingslijn 313"/>
          <p:cNvSpPr/>
          <p:nvPr/>
        </p:nvSpPr>
        <p:spPr>
          <a:xfrm>
            <a:off x="5722191" y="334226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5" name="Rechte verbindingslijn met pijl 314"/>
          <p:cNvCxnSpPr/>
          <p:nvPr/>
        </p:nvCxnSpPr>
        <p:spPr>
          <a:xfrm flipV="1">
            <a:off x="5766484" y="4921297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Rechte verbindingslijn 316"/>
          <p:cNvCxnSpPr/>
          <p:nvPr/>
        </p:nvCxnSpPr>
        <p:spPr>
          <a:xfrm>
            <a:off x="5763967" y="2705352"/>
            <a:ext cx="3352" cy="221901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hte verbindingslijn 326"/>
          <p:cNvCxnSpPr/>
          <p:nvPr/>
        </p:nvCxnSpPr>
        <p:spPr>
          <a:xfrm flipH="1">
            <a:off x="5373619" y="5423082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Rechte verbindingslijn met pijl 327"/>
          <p:cNvCxnSpPr/>
          <p:nvPr/>
        </p:nvCxnSpPr>
        <p:spPr>
          <a:xfrm>
            <a:off x="5770494" y="5185788"/>
            <a:ext cx="354882" cy="0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kstvak 328"/>
          <p:cNvSpPr txBox="1"/>
          <p:nvPr/>
        </p:nvSpPr>
        <p:spPr>
          <a:xfrm>
            <a:off x="4753176" y="5298337"/>
            <a:ext cx="6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uur</a:t>
            </a:r>
          </a:p>
          <a:p>
            <a:pPr algn="ctr"/>
            <a:r>
              <a:rPr lang="nl-NL" sz="1200" dirty="0" smtClean="0"/>
              <a:t>(5 </a:t>
            </a:r>
            <a:r>
              <a:rPr lang="nl-NL" sz="1200" dirty="0"/>
              <a:t>bits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cxnSp>
        <p:nvCxnSpPr>
          <p:cNvPr id="330" name="Rechte verbindingslijn 329"/>
          <p:cNvCxnSpPr/>
          <p:nvPr/>
        </p:nvCxnSpPr>
        <p:spPr>
          <a:xfrm>
            <a:off x="4115952" y="5511228"/>
            <a:ext cx="1649691" cy="10338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Rechte verbindingslijn 330"/>
          <p:cNvCxnSpPr/>
          <p:nvPr/>
        </p:nvCxnSpPr>
        <p:spPr>
          <a:xfrm flipH="1">
            <a:off x="4115951" y="5305162"/>
            <a:ext cx="1" cy="211692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5765643" y="5180030"/>
            <a:ext cx="842" cy="34932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 flipH="1">
            <a:off x="5377438" y="5037328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chte verbindingslijn met pijl 343"/>
          <p:cNvCxnSpPr/>
          <p:nvPr/>
        </p:nvCxnSpPr>
        <p:spPr>
          <a:xfrm flipV="1">
            <a:off x="5591431" y="4346591"/>
            <a:ext cx="529947" cy="6676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4495928" y="5135678"/>
            <a:ext cx="1095503" cy="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Rechte verbindingslijn 345"/>
          <p:cNvCxnSpPr/>
          <p:nvPr/>
        </p:nvCxnSpPr>
        <p:spPr>
          <a:xfrm flipV="1">
            <a:off x="5591431" y="4346594"/>
            <a:ext cx="0" cy="7890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kstvak 346"/>
          <p:cNvSpPr txBox="1"/>
          <p:nvPr/>
        </p:nvSpPr>
        <p:spPr>
          <a:xfrm>
            <a:off x="4752169" y="4911185"/>
            <a:ext cx="69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minuut</a:t>
            </a:r>
          </a:p>
          <a:p>
            <a:pPr algn="ctr"/>
            <a:r>
              <a:rPr lang="nl-NL" sz="1200" dirty="0" smtClean="0"/>
              <a:t>(6 </a:t>
            </a:r>
            <a:r>
              <a:rPr lang="nl-NL" sz="1200" dirty="0" smtClean="0"/>
              <a:t>bits)</a:t>
            </a:r>
            <a:endParaRPr lang="nl-NL" sz="1200" dirty="0"/>
          </a:p>
        </p:txBody>
      </p:sp>
      <p:cxnSp>
        <p:nvCxnSpPr>
          <p:cNvPr id="361" name="Rechte verbindingslijn 360"/>
          <p:cNvCxnSpPr/>
          <p:nvPr/>
        </p:nvCxnSpPr>
        <p:spPr>
          <a:xfrm>
            <a:off x="2513953" y="4685276"/>
            <a:ext cx="0" cy="2171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Rechte verbindingslijn 363"/>
          <p:cNvCxnSpPr/>
          <p:nvPr/>
        </p:nvCxnSpPr>
        <p:spPr>
          <a:xfrm>
            <a:off x="1911378" y="4673082"/>
            <a:ext cx="0" cy="46259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kstvak 387"/>
          <p:cNvSpPr txBox="1"/>
          <p:nvPr/>
        </p:nvSpPr>
        <p:spPr>
          <a:xfrm>
            <a:off x="4891650" y="896866"/>
            <a:ext cx="281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datum (DD:MM:JJ &amp; dag v.d. week)</a:t>
            </a:r>
          </a:p>
          <a:p>
            <a:pPr algn="r"/>
            <a:r>
              <a:rPr lang="nl-NL" sz="1200" dirty="0" smtClean="0"/>
              <a:t>(21 bits) bestaat </a:t>
            </a:r>
            <a:r>
              <a:rPr lang="nl-NL" sz="1200" dirty="0" smtClean="0"/>
              <a:t>uit 4 losse vectoren</a:t>
            </a:r>
            <a:endParaRPr lang="nl-NL" sz="1200" dirty="0"/>
          </a:p>
        </p:txBody>
      </p:sp>
      <p:cxnSp>
        <p:nvCxnSpPr>
          <p:cNvPr id="389" name="Rechte verbindingslijn met pijl 388"/>
          <p:cNvCxnSpPr/>
          <p:nvPr/>
        </p:nvCxnSpPr>
        <p:spPr>
          <a:xfrm flipV="1">
            <a:off x="5376048" y="1327276"/>
            <a:ext cx="6556" cy="3479280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Rechte verbindingslijn 390"/>
          <p:cNvCxnSpPr/>
          <p:nvPr/>
        </p:nvCxnSpPr>
        <p:spPr>
          <a:xfrm flipH="1">
            <a:off x="4491735" y="4804338"/>
            <a:ext cx="884312" cy="304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 flipH="1">
            <a:off x="5012990" y="4716120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Stroomdiagram: Verbindingslijn 398"/>
          <p:cNvSpPr/>
          <p:nvPr/>
        </p:nvSpPr>
        <p:spPr>
          <a:xfrm>
            <a:off x="4712720" y="548730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5" name="Rechte verbindingslijn 364"/>
          <p:cNvCxnSpPr>
            <a:stCxn id="399" idx="0"/>
          </p:cNvCxnSpPr>
          <p:nvPr/>
        </p:nvCxnSpPr>
        <p:spPr bwMode="auto">
          <a:xfrm flipH="1" flipV="1">
            <a:off x="4748668" y="3427834"/>
            <a:ext cx="499" cy="2059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2" name="Stroomdiagram: Verbindingslijn 401"/>
          <p:cNvSpPr/>
          <p:nvPr/>
        </p:nvSpPr>
        <p:spPr>
          <a:xfrm>
            <a:off x="4712611" y="5101062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3" name="Stroomdiagram: Verbindingslijn 402"/>
          <p:cNvSpPr/>
          <p:nvPr/>
        </p:nvSpPr>
        <p:spPr>
          <a:xfrm>
            <a:off x="4712222" y="477515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4" name="Rechte verbindingslijn met pijl 403"/>
          <p:cNvCxnSpPr>
            <a:endCxn id="159" idx="3"/>
          </p:cNvCxnSpPr>
          <p:nvPr/>
        </p:nvCxnSpPr>
        <p:spPr>
          <a:xfrm flipH="1">
            <a:off x="4464030" y="3427415"/>
            <a:ext cx="284638" cy="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kstvak 411"/>
          <p:cNvSpPr txBox="1"/>
          <p:nvPr/>
        </p:nvSpPr>
        <p:spPr>
          <a:xfrm rot="5400000">
            <a:off x="4372072" y="3771487"/>
            <a:ext cx="106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datum + tijd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1834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Testen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" y="2488486"/>
            <a:ext cx="7300593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10830</TotalTime>
  <Words>125</Words>
  <Application>Microsoft Office PowerPoint</Application>
  <PresentationFormat>Diavoorstelling (4:3)</PresentationFormat>
  <Paragraphs>55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Bookman Old Style</vt:lpstr>
      <vt:lpstr>Tahoma</vt:lpstr>
      <vt:lpstr>Times</vt:lpstr>
      <vt:lpstr>text</vt:lpstr>
      <vt:lpstr>DCF77 module</vt:lpstr>
      <vt:lpstr>DCF77</vt:lpstr>
      <vt:lpstr>DCF77</vt:lpstr>
      <vt:lpstr>DCF77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Alex Oudsen</cp:lastModifiedBy>
  <cp:revision>1099</cp:revision>
  <cp:lastPrinted>2010-08-18T11:28:56Z</cp:lastPrinted>
  <dcterms:created xsi:type="dcterms:W3CDTF">2011-02-22T09:03:58Z</dcterms:created>
  <dcterms:modified xsi:type="dcterms:W3CDTF">2015-01-16T23:24:07Z</dcterms:modified>
</cp:coreProperties>
</file>