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82" r:id="rId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1/16/2015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E.W.I.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7" y="2862263"/>
            <a:ext cx="6888881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Roy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Blokker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Martin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Geertjes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Rens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Hamburger, Kevin Hill, Alex Oudsen,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Joran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Out,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Elke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Salzmann &amp;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Jeroen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Uffelen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10698</TotalTime>
  <Words>26</Words>
  <Application>Microsoft Office PowerPoint</Application>
  <PresentationFormat>Diavoorstelling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Bookman Old Style</vt:lpstr>
      <vt:lpstr>Tahoma</vt:lpstr>
      <vt:lpstr>Times</vt:lpstr>
      <vt:lpstr>text</vt:lpstr>
      <vt:lpstr>E.W.I.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1086</cp:revision>
  <cp:lastPrinted>2010-08-18T11:28:56Z</cp:lastPrinted>
  <dcterms:created xsi:type="dcterms:W3CDTF">2011-02-22T09:03:58Z</dcterms:created>
  <dcterms:modified xsi:type="dcterms:W3CDTF">2015-01-16T21:11:03Z</dcterms:modified>
</cp:coreProperties>
</file>