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731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72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69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7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3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74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36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690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9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72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40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CE2C-6005-4138-BA73-CAE9F2EC13AE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8812-92F0-4081-B0BF-7CD21B451B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42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ep 22"/>
          <p:cNvGrpSpPr/>
          <p:nvPr/>
        </p:nvGrpSpPr>
        <p:grpSpPr>
          <a:xfrm>
            <a:off x="201284" y="741873"/>
            <a:ext cx="11510512" cy="4025660"/>
            <a:chOff x="201284" y="741873"/>
            <a:chExt cx="11510512" cy="4025660"/>
          </a:xfrm>
        </p:grpSpPr>
        <p:grpSp>
          <p:nvGrpSpPr>
            <p:cNvPr id="19" name="Groep 18"/>
            <p:cNvGrpSpPr/>
            <p:nvPr/>
          </p:nvGrpSpPr>
          <p:grpSpPr>
            <a:xfrm>
              <a:off x="3226279" y="741873"/>
              <a:ext cx="8485517" cy="4025660"/>
              <a:chOff x="2355011" y="646982"/>
              <a:chExt cx="8485517" cy="4025660"/>
            </a:xfrm>
          </p:grpSpPr>
          <p:grpSp>
            <p:nvGrpSpPr>
              <p:cNvPr id="6" name="Groep 5"/>
              <p:cNvGrpSpPr/>
              <p:nvPr/>
            </p:nvGrpSpPr>
            <p:grpSpPr>
              <a:xfrm>
                <a:off x="4175185" y="646982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4" name="Ovaal 3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" name="Tekstvak 4"/>
                <p:cNvSpPr txBox="1"/>
                <p:nvPr/>
              </p:nvSpPr>
              <p:spPr>
                <a:xfrm>
                  <a:off x="4589253" y="1138687"/>
                  <a:ext cx="1630393" cy="1232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Steady</a:t>
                  </a:r>
                </a:p>
                <a:p>
                  <a:pPr algn="ctr"/>
                  <a:r>
                    <a:rPr lang="nl-NL" sz="1200" dirty="0" smtClean="0"/>
                    <a:t>X=“0000000</a:t>
                  </a:r>
                  <a:r>
                    <a:rPr lang="nl-NL" sz="1200" dirty="0" smtClean="0"/>
                    <a:t>“</a:t>
                  </a:r>
                </a:p>
                <a:p>
                  <a:pPr algn="ctr"/>
                  <a:r>
                    <a:rPr lang="nl-NL" sz="1200" dirty="0" smtClean="0"/>
                    <a:t>Y=“000000”</a:t>
                  </a:r>
                </a:p>
                <a:p>
                  <a:pPr algn="ctr"/>
                  <a:r>
                    <a:rPr lang="nl-NL" sz="1200" dirty="0" smtClean="0"/>
                    <a:t>C=“0000000”</a:t>
                  </a:r>
                  <a:endParaRPr lang="nl-NL" sz="1200" dirty="0"/>
                </a:p>
              </p:txBody>
            </p:sp>
          </p:grpSp>
          <p:grpSp>
            <p:nvGrpSpPr>
              <p:cNvPr id="10" name="Groep 9"/>
              <p:cNvGrpSpPr/>
              <p:nvPr/>
            </p:nvGrpSpPr>
            <p:grpSpPr>
              <a:xfrm>
                <a:off x="5995359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1" name="Ovaal 10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" name="Tekstvak 11"/>
                <p:cNvSpPr txBox="1"/>
                <p:nvPr/>
              </p:nvSpPr>
              <p:spPr>
                <a:xfrm>
                  <a:off x="4589253" y="1138687"/>
                  <a:ext cx="1630393" cy="1232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Aan</a:t>
                  </a:r>
                </a:p>
                <a:p>
                  <a:pPr algn="ctr"/>
                  <a:r>
                    <a:rPr lang="nl-NL" sz="1200" dirty="0"/>
                    <a:t>X=“0000001“</a:t>
                  </a:r>
                </a:p>
                <a:p>
                  <a:pPr algn="ctr"/>
                  <a:r>
                    <a:rPr lang="nl-NL" sz="1200" dirty="0"/>
                    <a:t>Y=“010111”</a:t>
                  </a:r>
                </a:p>
                <a:p>
                  <a:pPr algn="ctr"/>
                  <a:r>
                    <a:rPr lang="nl-NL" sz="1200" dirty="0"/>
                    <a:t>C=“0100000”</a:t>
                  </a:r>
                </a:p>
              </p:txBody>
            </p:sp>
          </p:grpSp>
          <p:grpSp>
            <p:nvGrpSpPr>
              <p:cNvPr id="13" name="Groep 12"/>
              <p:cNvGrpSpPr/>
              <p:nvPr/>
            </p:nvGrpSpPr>
            <p:grpSpPr>
              <a:xfrm>
                <a:off x="9020354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4" name="Ovaal 13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" name="Tekstvak 14"/>
                <p:cNvSpPr txBox="1"/>
                <p:nvPr/>
              </p:nvSpPr>
              <p:spPr>
                <a:xfrm>
                  <a:off x="4589253" y="1138687"/>
                  <a:ext cx="1630393" cy="1232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err="1" smtClean="0"/>
                    <a:t>Aan_ready</a:t>
                  </a:r>
                  <a:endParaRPr lang="nl-NL" dirty="0" smtClean="0"/>
                </a:p>
                <a:p>
                  <a:pPr algn="ctr"/>
                  <a:r>
                    <a:rPr lang="nl-NL" sz="1200" dirty="0"/>
                    <a:t>X=“0000001“</a:t>
                  </a:r>
                </a:p>
                <a:p>
                  <a:pPr algn="ctr"/>
                  <a:r>
                    <a:rPr lang="nl-NL" sz="1200" dirty="0"/>
                    <a:t>Y=“010111”</a:t>
                  </a:r>
                </a:p>
                <a:p>
                  <a:pPr algn="ctr"/>
                  <a:r>
                    <a:rPr lang="nl-NL" sz="1200"/>
                    <a:t>C</a:t>
                  </a:r>
                  <a:r>
                    <a:rPr lang="nl-NL" sz="1200"/>
                    <a:t>=“0100000”</a:t>
                  </a:r>
                  <a:endParaRPr lang="nl-NL" sz="1200" dirty="0"/>
                </a:p>
              </p:txBody>
            </p:sp>
          </p:grpSp>
          <p:grpSp>
            <p:nvGrpSpPr>
              <p:cNvPr id="16" name="Groep 15"/>
              <p:cNvGrpSpPr/>
              <p:nvPr/>
            </p:nvGrpSpPr>
            <p:grpSpPr>
              <a:xfrm>
                <a:off x="2355011" y="2973238"/>
                <a:ext cx="1820174" cy="1699404"/>
                <a:chOff x="4175184" y="646981"/>
                <a:chExt cx="2432649" cy="2268747"/>
              </a:xfrm>
            </p:grpSpPr>
            <p:sp>
              <p:nvSpPr>
                <p:cNvPr id="17" name="Ovaal 16"/>
                <p:cNvSpPr/>
                <p:nvPr/>
              </p:nvSpPr>
              <p:spPr>
                <a:xfrm>
                  <a:off x="4175184" y="646981"/>
                  <a:ext cx="2432649" cy="22687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8" name="Tekstvak 17"/>
                <p:cNvSpPr txBox="1"/>
                <p:nvPr/>
              </p:nvSpPr>
              <p:spPr>
                <a:xfrm>
                  <a:off x="4589253" y="1138687"/>
                  <a:ext cx="1630393" cy="1232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dirty="0" smtClean="0"/>
                    <a:t>Uit</a:t>
                  </a:r>
                </a:p>
                <a:p>
                  <a:pPr algn="ctr"/>
                  <a:r>
                    <a:rPr lang="nl-NL" sz="1200" dirty="0"/>
                    <a:t>X=“0000001“</a:t>
                  </a:r>
                </a:p>
                <a:p>
                  <a:pPr algn="ctr"/>
                  <a:r>
                    <a:rPr lang="nl-NL" sz="1200" dirty="0"/>
                    <a:t>Y=“010111”</a:t>
                  </a:r>
                </a:p>
                <a:p>
                  <a:pPr algn="ctr"/>
                  <a:r>
                    <a:rPr lang="nl-NL" sz="1200" dirty="0"/>
                    <a:t>C=“0100001”</a:t>
                  </a:r>
                </a:p>
              </p:txBody>
            </p:sp>
          </p:grpSp>
        </p:grpSp>
        <p:grpSp>
          <p:nvGrpSpPr>
            <p:cNvPr id="20" name="Groep 19"/>
            <p:cNvGrpSpPr/>
            <p:nvPr/>
          </p:nvGrpSpPr>
          <p:grpSpPr>
            <a:xfrm>
              <a:off x="201284" y="3068129"/>
              <a:ext cx="1820174" cy="1699404"/>
              <a:chOff x="4175184" y="646981"/>
              <a:chExt cx="2432649" cy="2268747"/>
            </a:xfrm>
          </p:grpSpPr>
          <p:sp>
            <p:nvSpPr>
              <p:cNvPr id="21" name="Ovaal 20"/>
              <p:cNvSpPr/>
              <p:nvPr/>
            </p:nvSpPr>
            <p:spPr>
              <a:xfrm>
                <a:off x="4175184" y="646981"/>
                <a:ext cx="2432649" cy="22687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Tekstvak 21"/>
              <p:cNvSpPr txBox="1"/>
              <p:nvPr/>
            </p:nvSpPr>
            <p:spPr>
              <a:xfrm>
                <a:off x="4589253" y="1138687"/>
                <a:ext cx="1630393" cy="1232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dirty="0" err="1" smtClean="0"/>
                  <a:t>Uit_ready</a:t>
                </a:r>
                <a:endParaRPr lang="nl-NL" dirty="0" smtClean="0"/>
              </a:p>
              <a:p>
                <a:pPr algn="ctr"/>
                <a:r>
                  <a:rPr lang="nl-NL" sz="1200" dirty="0"/>
                  <a:t>X=“0000001“</a:t>
                </a:r>
              </a:p>
              <a:p>
                <a:pPr algn="ctr"/>
                <a:r>
                  <a:rPr lang="nl-NL" sz="1200" dirty="0"/>
                  <a:t>Y=“010111”</a:t>
                </a:r>
              </a:p>
              <a:p>
                <a:pPr algn="ctr"/>
                <a:r>
                  <a:rPr lang="nl-NL" sz="1200" dirty="0"/>
                  <a:t>C=“0100001”</a:t>
                </a:r>
              </a:p>
            </p:txBody>
          </p:sp>
        </p:grpSp>
      </p:grpSp>
      <p:cxnSp>
        <p:nvCxnSpPr>
          <p:cNvPr id="25" name="Gekromde verbindingslijn 24"/>
          <p:cNvCxnSpPr>
            <a:stCxn id="4" idx="5"/>
            <a:endCxn id="11" idx="0"/>
          </p:cNvCxnSpPr>
          <p:nvPr/>
        </p:nvCxnSpPr>
        <p:spPr>
          <a:xfrm rot="16200000" flipH="1">
            <a:off x="6750529" y="2041944"/>
            <a:ext cx="875724" cy="1176645"/>
          </a:xfrm>
          <a:prstGeom prst="curvedConnector3">
            <a:avLst>
              <a:gd name="adj1" fmla="val -12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kromde verbindingslijn 26"/>
          <p:cNvCxnSpPr>
            <a:stCxn id="4" idx="3"/>
            <a:endCxn id="17" idx="0"/>
          </p:cNvCxnSpPr>
          <p:nvPr/>
        </p:nvCxnSpPr>
        <p:spPr>
          <a:xfrm rot="5400000">
            <a:off x="4286827" y="2041945"/>
            <a:ext cx="875724" cy="1176645"/>
          </a:xfrm>
          <a:prstGeom prst="curvedConnector3">
            <a:avLst>
              <a:gd name="adj1" fmla="val -22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omde verbindingslijn 30"/>
          <p:cNvCxnSpPr>
            <a:stCxn id="11" idx="3"/>
            <a:endCxn id="17" idx="5"/>
          </p:cNvCxnSpPr>
          <p:nvPr/>
        </p:nvCxnSpPr>
        <p:spPr>
          <a:xfrm rot="5400000">
            <a:off x="5956540" y="3342016"/>
            <a:ext cx="12700" cy="2353290"/>
          </a:xfrm>
          <a:prstGeom prst="curvedConnector3">
            <a:avLst>
              <a:gd name="adj1" fmla="val 3759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kromde verbindingslijn 32"/>
          <p:cNvCxnSpPr>
            <a:stCxn id="11" idx="6"/>
            <a:endCxn id="14" idx="2"/>
          </p:cNvCxnSpPr>
          <p:nvPr/>
        </p:nvCxnSpPr>
        <p:spPr>
          <a:xfrm>
            <a:off x="8686801" y="3917831"/>
            <a:ext cx="1204821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omde verbindingslijn 34"/>
          <p:cNvCxnSpPr>
            <a:stCxn id="14" idx="4"/>
            <a:endCxn id="17" idx="4"/>
          </p:cNvCxnSpPr>
          <p:nvPr/>
        </p:nvCxnSpPr>
        <p:spPr>
          <a:xfrm rot="5400000">
            <a:off x="7469038" y="1434862"/>
            <a:ext cx="12700" cy="6665343"/>
          </a:xfrm>
          <a:prstGeom prst="curvedConnector3">
            <a:avLst>
              <a:gd name="adj1" fmla="val 6622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omde verbindingslijn 37"/>
          <p:cNvCxnSpPr>
            <a:stCxn id="14" idx="0"/>
            <a:endCxn id="4" idx="6"/>
          </p:cNvCxnSpPr>
          <p:nvPr/>
        </p:nvCxnSpPr>
        <p:spPr>
          <a:xfrm rot="16200000" flipV="1">
            <a:off x="8095891" y="362311"/>
            <a:ext cx="1476554" cy="393508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omde verbindingslijn 48"/>
          <p:cNvCxnSpPr>
            <a:stCxn id="17" idx="7"/>
            <a:endCxn id="11" idx="1"/>
          </p:cNvCxnSpPr>
          <p:nvPr/>
        </p:nvCxnSpPr>
        <p:spPr>
          <a:xfrm rot="5400000" flipH="1" flipV="1">
            <a:off x="5956540" y="2140356"/>
            <a:ext cx="12700" cy="2353290"/>
          </a:xfrm>
          <a:prstGeom prst="curvedConnector3">
            <a:avLst>
              <a:gd name="adj1" fmla="val 3759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kromde verbindingslijn 50"/>
          <p:cNvCxnSpPr>
            <a:stCxn id="17" idx="2"/>
            <a:endCxn id="21" idx="6"/>
          </p:cNvCxnSpPr>
          <p:nvPr/>
        </p:nvCxnSpPr>
        <p:spPr>
          <a:xfrm rot="10800000">
            <a:off x="2021459" y="3917831"/>
            <a:ext cx="1204821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omde verbindingslijn 52"/>
          <p:cNvCxnSpPr>
            <a:stCxn id="21" idx="0"/>
            <a:endCxn id="4" idx="2"/>
          </p:cNvCxnSpPr>
          <p:nvPr/>
        </p:nvCxnSpPr>
        <p:spPr>
          <a:xfrm rot="5400000" flipH="1" flipV="1">
            <a:off x="2340635" y="362311"/>
            <a:ext cx="1476554" cy="393508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omde verbindingslijn 54"/>
          <p:cNvCxnSpPr>
            <a:stCxn id="21" idx="4"/>
            <a:endCxn id="11" idx="4"/>
          </p:cNvCxnSpPr>
          <p:nvPr/>
        </p:nvCxnSpPr>
        <p:spPr>
          <a:xfrm rot="16200000" flipH="1">
            <a:off x="4444042" y="1434861"/>
            <a:ext cx="12700" cy="6665343"/>
          </a:xfrm>
          <a:prstGeom prst="curvedConnector3">
            <a:avLst>
              <a:gd name="adj1" fmla="val 66905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/>
          <p:cNvSpPr txBox="1"/>
          <p:nvPr/>
        </p:nvSpPr>
        <p:spPr>
          <a:xfrm>
            <a:off x="7562773" y="2425023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Geluid_signaal</a:t>
            </a:r>
            <a:r>
              <a:rPr lang="nl-NL" sz="1200" dirty="0" smtClean="0"/>
              <a:t> = ‘1’ &amp; menu = ‘100’</a:t>
            </a:r>
            <a:endParaRPr lang="nl-NL" sz="1200" dirty="0"/>
          </a:p>
        </p:txBody>
      </p:sp>
      <p:sp>
        <p:nvSpPr>
          <p:cNvPr id="58" name="Tekstvak 57"/>
          <p:cNvSpPr txBox="1"/>
          <p:nvPr/>
        </p:nvSpPr>
        <p:spPr>
          <a:xfrm>
            <a:off x="2742340" y="2425023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Geluid_signaal</a:t>
            </a:r>
            <a:r>
              <a:rPr lang="nl-NL" sz="1200" dirty="0" smtClean="0"/>
              <a:t> = ‘0’ &amp; menu = ‘100’</a:t>
            </a:r>
            <a:endParaRPr lang="nl-NL" sz="1200" dirty="0"/>
          </a:p>
        </p:txBody>
      </p:sp>
      <p:sp>
        <p:nvSpPr>
          <p:cNvPr id="62" name="Tekstvak 61"/>
          <p:cNvSpPr txBox="1"/>
          <p:nvPr/>
        </p:nvSpPr>
        <p:spPr>
          <a:xfrm>
            <a:off x="8685674" y="362391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‘1’</a:t>
            </a:r>
            <a:endParaRPr lang="nl-NL" sz="1200" dirty="0"/>
          </a:p>
        </p:txBody>
      </p:sp>
      <p:sp>
        <p:nvSpPr>
          <p:cNvPr id="63" name="Tekstvak 62"/>
          <p:cNvSpPr txBox="1"/>
          <p:nvPr/>
        </p:nvSpPr>
        <p:spPr>
          <a:xfrm>
            <a:off x="2050629" y="3621107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‘1’</a:t>
            </a:r>
            <a:endParaRPr lang="nl-NL" sz="1200" dirty="0"/>
          </a:p>
        </p:txBody>
      </p:sp>
      <p:sp>
        <p:nvSpPr>
          <p:cNvPr id="64" name="Tekstvak 63"/>
          <p:cNvSpPr txBox="1"/>
          <p:nvPr/>
        </p:nvSpPr>
        <p:spPr>
          <a:xfrm>
            <a:off x="8981535" y="173163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‘0’</a:t>
            </a:r>
            <a:endParaRPr lang="nl-NL" sz="1200" dirty="0"/>
          </a:p>
        </p:txBody>
      </p:sp>
      <p:sp>
        <p:nvSpPr>
          <p:cNvPr id="65" name="Tekstvak 64"/>
          <p:cNvSpPr txBox="1"/>
          <p:nvPr/>
        </p:nvSpPr>
        <p:spPr>
          <a:xfrm>
            <a:off x="1750617" y="1593133"/>
            <a:ext cx="11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‘0’</a:t>
            </a:r>
            <a:endParaRPr lang="nl-NL" sz="1200" dirty="0"/>
          </a:p>
        </p:txBody>
      </p:sp>
      <p:sp>
        <p:nvSpPr>
          <p:cNvPr id="68" name="Tekstvak 67"/>
          <p:cNvSpPr txBox="1"/>
          <p:nvPr/>
        </p:nvSpPr>
        <p:spPr>
          <a:xfrm>
            <a:off x="5213541" y="2944015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Geluid_signaal</a:t>
            </a:r>
            <a:r>
              <a:rPr lang="nl-NL" sz="1200" dirty="0" smtClean="0"/>
              <a:t> = ‘1’ &amp; menu = ‘100’</a:t>
            </a:r>
            <a:endParaRPr lang="nl-NL" sz="1200" dirty="0"/>
          </a:p>
        </p:txBody>
      </p:sp>
      <p:sp>
        <p:nvSpPr>
          <p:cNvPr id="70" name="Tekstvak 69"/>
          <p:cNvSpPr txBox="1"/>
          <p:nvPr/>
        </p:nvSpPr>
        <p:spPr>
          <a:xfrm>
            <a:off x="5213541" y="4331679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Geluid_signaal</a:t>
            </a:r>
            <a:r>
              <a:rPr lang="nl-NL" sz="1200" dirty="0" smtClean="0"/>
              <a:t> = ‘0’ &amp; menu = ‘100’</a:t>
            </a:r>
            <a:endParaRPr lang="nl-NL" sz="1200" dirty="0"/>
          </a:p>
        </p:txBody>
      </p:sp>
      <p:sp>
        <p:nvSpPr>
          <p:cNvPr id="71" name="Tekstvak 70"/>
          <p:cNvSpPr txBox="1"/>
          <p:nvPr/>
        </p:nvSpPr>
        <p:spPr>
          <a:xfrm>
            <a:off x="7560628" y="5722942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Geluid_signaal</a:t>
            </a:r>
            <a:r>
              <a:rPr lang="nl-NL" sz="1200" dirty="0" smtClean="0"/>
              <a:t> = ‘0’ &amp; menu = ‘100’</a:t>
            </a:r>
            <a:endParaRPr lang="nl-NL" sz="1200" dirty="0"/>
          </a:p>
        </p:txBody>
      </p:sp>
      <p:sp>
        <p:nvSpPr>
          <p:cNvPr id="72" name="Tekstvak 71"/>
          <p:cNvSpPr txBox="1"/>
          <p:nvPr/>
        </p:nvSpPr>
        <p:spPr>
          <a:xfrm>
            <a:off x="2742339" y="5722941"/>
            <a:ext cx="15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Geluid_signaal</a:t>
            </a:r>
            <a:r>
              <a:rPr lang="nl-NL" sz="1200" dirty="0" smtClean="0"/>
              <a:t> = ‘1’ &amp; menu = ‘100’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9776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151</Words>
  <Application>Microsoft Office PowerPoint</Application>
  <PresentationFormat>Breedbeeld</PresentationFormat>
  <Paragraphs>30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Elke Salzmann</dc:creator>
  <cp:lastModifiedBy>Elke Salzmann</cp:lastModifiedBy>
  <cp:revision>5</cp:revision>
  <dcterms:created xsi:type="dcterms:W3CDTF">2015-01-13T11:00:12Z</dcterms:created>
  <dcterms:modified xsi:type="dcterms:W3CDTF">2015-01-14T18:43:18Z</dcterms:modified>
</cp:coreProperties>
</file>