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EB6-76AB-4EF0-B9EB-4D963F0D75A1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696E-8A41-468D-8D02-F1A3912D5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4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EB6-76AB-4EF0-B9EB-4D963F0D75A1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696E-8A41-468D-8D02-F1A3912D5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16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EB6-76AB-4EF0-B9EB-4D963F0D75A1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696E-8A41-468D-8D02-F1A3912D5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0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EB6-76AB-4EF0-B9EB-4D963F0D75A1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696E-8A41-468D-8D02-F1A3912D5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50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EB6-76AB-4EF0-B9EB-4D963F0D75A1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696E-8A41-468D-8D02-F1A3912D5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36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EB6-76AB-4EF0-B9EB-4D963F0D75A1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696E-8A41-468D-8D02-F1A3912D5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66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EB6-76AB-4EF0-B9EB-4D963F0D75A1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696E-8A41-468D-8D02-F1A3912D5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34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EB6-76AB-4EF0-B9EB-4D963F0D75A1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696E-8A41-468D-8D02-F1A3912D5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72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EB6-76AB-4EF0-B9EB-4D963F0D75A1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696E-8A41-468D-8D02-F1A3912D5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91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EB6-76AB-4EF0-B9EB-4D963F0D75A1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696E-8A41-468D-8D02-F1A3912D5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4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EB6-76AB-4EF0-B9EB-4D963F0D75A1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696E-8A41-468D-8D02-F1A3912D5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62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4EB6-76AB-4EF0-B9EB-4D963F0D75A1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696E-8A41-468D-8D02-F1A3912D5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33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2803"/>
          </a:xfrm>
        </p:spPr>
        <p:txBody>
          <a:bodyPr/>
          <a:lstStyle/>
          <a:p>
            <a:r>
              <a:rPr lang="nl-NL" dirty="0" smtClean="0"/>
              <a:t>Alarm	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55187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Alarm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 </dc:title>
  <dc:creator>Roy Blokker</dc:creator>
  <cp:lastModifiedBy>Roy Blokker</cp:lastModifiedBy>
  <cp:revision>1</cp:revision>
  <dcterms:created xsi:type="dcterms:W3CDTF">2015-01-15T10:12:48Z</dcterms:created>
  <dcterms:modified xsi:type="dcterms:W3CDTF">2015-01-15T10:13:13Z</dcterms:modified>
</cp:coreProperties>
</file>