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82" r:id="rId2"/>
    <p:sldId id="412" r:id="rId3"/>
    <p:sldId id="407" r:id="rId4"/>
    <p:sldId id="413" r:id="rId5"/>
    <p:sldId id="414" r:id="rId6"/>
    <p:sldId id="415" r:id="rId7"/>
    <p:sldId id="416" r:id="rId8"/>
    <p:sldId id="417" r:id="rId9"/>
    <p:sldId id="383" r:id="rId10"/>
    <p:sldId id="384" r:id="rId11"/>
    <p:sldId id="385" r:id="rId12"/>
    <p:sldId id="386" r:id="rId13"/>
    <p:sldId id="392" r:id="rId14"/>
    <p:sldId id="393" r:id="rId15"/>
    <p:sldId id="394" r:id="rId16"/>
    <p:sldId id="395" r:id="rId17"/>
    <p:sldId id="396" r:id="rId18"/>
    <p:sldId id="387" r:id="rId19"/>
    <p:sldId id="403" r:id="rId20"/>
    <p:sldId id="404" r:id="rId21"/>
    <p:sldId id="405" r:id="rId22"/>
    <p:sldId id="406" r:id="rId23"/>
    <p:sldId id="397" r:id="rId24"/>
    <p:sldId id="398" r:id="rId25"/>
    <p:sldId id="399" r:id="rId26"/>
    <p:sldId id="400" r:id="rId27"/>
    <p:sldId id="401" r:id="rId28"/>
    <p:sldId id="402" r:id="rId29"/>
    <p:sldId id="411" r:id="rId30"/>
    <p:sldId id="409" r:id="rId31"/>
    <p:sldId id="418" r:id="rId32"/>
    <p:sldId id="419" r:id="rId33"/>
    <p:sldId id="410" r:id="rId3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914-7A78-478A-AECE-6C3BB1B32040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153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ic.tweakimg.net/ext/i/135591105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4" y="1406187"/>
            <a:ext cx="3101431" cy="43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4605" y="1778726"/>
            <a:ext cx="64008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/>
              <a:t>Systeemoverzicht en </a:t>
            </a:r>
            <a:r>
              <a:rPr lang="nl-NL" dirty="0" smtClean="0"/>
              <a:t>specificaties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Sub modules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DCF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Alarm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LCD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Resultaten &amp; testen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Conclusie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kern="0" dirty="0" smtClean="0">
                <a:latin typeface="+mn-lt"/>
                <a:ea typeface="ＭＳ Ｐゴシック" pitchFamily="34" charset="-128"/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4064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dirty="0" smtClean="0"/>
              <a:t>RESULTATEN &amp; TESTEN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884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Simulaties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Modelsim</a:t>
            </a:r>
          </a:p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Switch-level </a:t>
            </a:r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Simulatie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FPGA-bord</a:t>
            </a:r>
            <a:endParaRPr lang="nl-NL" altLang="nl-NL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958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Testen op de chip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ea typeface="Tahoma"/>
                <a:cs typeface="Tahoma"/>
              </a:rPr>
              <a:t>Logic </a:t>
            </a:r>
            <a:r>
              <a:rPr lang="nl-NL" altLang="nl-NL" dirty="0">
                <a:ea typeface="Tahoma"/>
                <a:cs typeface="Tahoma"/>
              </a:rPr>
              <a:t>analyzer LA-5580 </a:t>
            </a:r>
          </a:p>
          <a:p>
            <a:r>
              <a:rPr lang="nl-NL" altLang="nl-NL" dirty="0" smtClean="0">
                <a:ea typeface="Tahoma"/>
                <a:cs typeface="Tahoma"/>
              </a:rPr>
              <a:t>Testsignalen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DCF_debug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Hz_1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De vector menu_state</a:t>
            </a:r>
            <a:endParaRPr lang="nl-NL" altLang="nl-NL" dirty="0" smtClean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98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kern="0" dirty="0" smtClean="0"/>
              <a:t>Conclusie</a:t>
            </a:r>
            <a:endParaRPr lang="nl-NL" sz="4000" b="1" kern="0" dirty="0"/>
          </a:p>
        </p:txBody>
      </p:sp>
    </p:spTree>
    <p:extLst>
      <p:ext uri="{BB962C8B-B14F-4D97-AF65-F5344CB8AC3E}">
        <p14:creationId xmlns:p14="http://schemas.microsoft.com/office/powerpoint/2010/main" val="38700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 en specificaties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Systeemoverzicht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9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454" y="1741039"/>
            <a:ext cx="6257102" cy="42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controller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</a:p>
          <a:p>
            <a:r>
              <a:rPr lang="nl-NL" dirty="0" smtClean="0"/>
              <a:t>Alarm</a:t>
            </a:r>
          </a:p>
          <a:p>
            <a:r>
              <a:rPr lang="nl-NL" dirty="0" smtClean="0"/>
              <a:t>LCD controller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Subblokken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8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signaal</a:t>
            </a:r>
            <a:endParaRPr lang="nl-NL" dirty="0" smtClean="0"/>
          </a:p>
          <a:p>
            <a:r>
              <a:rPr lang="nl-NL" dirty="0" smtClean="0"/>
              <a:t>32 kHz klok</a:t>
            </a:r>
          </a:p>
          <a:p>
            <a:r>
              <a:rPr lang="nl-NL" dirty="0" smtClean="0"/>
              <a:t>Reset knop</a:t>
            </a:r>
            <a:endParaRPr lang="nl-NL" dirty="0" smtClean="0"/>
          </a:p>
          <a:p>
            <a:r>
              <a:rPr lang="nl-NL" dirty="0" smtClean="0"/>
              <a:t>4 </a:t>
            </a:r>
            <a:r>
              <a:rPr lang="nl-NL" dirty="0" smtClean="0"/>
              <a:t>menu knoppen</a:t>
            </a:r>
            <a:endParaRPr lang="nl-NL" dirty="0" smtClean="0"/>
          </a:p>
          <a:p>
            <a:r>
              <a:rPr lang="nl-NL" dirty="0" smtClean="0"/>
              <a:t>1 </a:t>
            </a:r>
            <a:r>
              <a:rPr lang="nl-NL" dirty="0" err="1" smtClean="0"/>
              <a:t>snooze</a:t>
            </a:r>
            <a:r>
              <a:rPr lang="nl-NL" dirty="0" smtClean="0"/>
              <a:t> knop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9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Ingangssignalen</a:t>
            </a:r>
          </a:p>
        </p:txBody>
      </p:sp>
    </p:spTree>
    <p:extLst>
      <p:ext uri="{BB962C8B-B14F-4D97-AF65-F5344CB8AC3E}">
        <p14:creationId xmlns:p14="http://schemas.microsoft.com/office/powerpoint/2010/main" val="28612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PWM</a:t>
            </a:r>
          </a:p>
          <a:p>
            <a:r>
              <a:rPr lang="nl-NL" dirty="0" smtClean="0"/>
              <a:t>Sound</a:t>
            </a:r>
          </a:p>
          <a:p>
            <a:r>
              <a:rPr lang="nl-NL" dirty="0" smtClean="0"/>
              <a:t>LCD</a:t>
            </a:r>
          </a:p>
          <a:p>
            <a:r>
              <a:rPr lang="nl-NL" dirty="0" err="1" smtClean="0"/>
              <a:t>Clk_out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Uitgangssignalen</a:t>
            </a:r>
          </a:p>
        </p:txBody>
      </p:sp>
    </p:spTree>
    <p:extLst>
      <p:ext uri="{BB962C8B-B14F-4D97-AF65-F5344CB8AC3E}">
        <p14:creationId xmlns:p14="http://schemas.microsoft.com/office/powerpoint/2010/main" val="12030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10807</TotalTime>
  <Words>376</Words>
  <Application>Microsoft Office PowerPoint</Application>
  <PresentationFormat>Diavoorstelling (4:3)</PresentationFormat>
  <Paragraphs>151</Paragraphs>
  <Slides>33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  <vt:lpstr>PowerPoint-presentatie</vt:lpstr>
      <vt:lpstr>PowerPoint-presentatie</vt:lpstr>
      <vt:lpstr>Systeemoverzicht en specificaties</vt:lpstr>
      <vt:lpstr>PowerPoint-presentatie</vt:lpstr>
      <vt:lpstr>PowerPoint-presentatie</vt:lpstr>
      <vt:lpstr>PowerPoint-presentatie</vt:lpstr>
      <vt:lpstr>PowerPoint-presentatie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Alex Oudsen</cp:lastModifiedBy>
  <cp:revision>1109</cp:revision>
  <cp:lastPrinted>2010-08-18T11:28:56Z</cp:lastPrinted>
  <dcterms:created xsi:type="dcterms:W3CDTF">2011-02-22T09:03:58Z</dcterms:created>
  <dcterms:modified xsi:type="dcterms:W3CDTF">2015-01-18T22:52:17Z</dcterms:modified>
</cp:coreProperties>
</file>