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76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6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8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6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14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6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8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62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5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07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8B58-2798-4755-8B5E-391CF593B42A}" type="datetimeFigureOut">
              <a:rPr lang="nl-NL" smtClean="0"/>
              <a:t>14-1-2015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ED8C-0007-4F83-A176-5ECBC04508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7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4514335" y="527221"/>
            <a:ext cx="1359244" cy="1335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4646142" y="757881"/>
            <a:ext cx="114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Rust</a:t>
            </a:r>
          </a:p>
          <a:p>
            <a:r>
              <a:rPr lang="nl-NL" sz="1200" dirty="0" smtClean="0"/>
              <a:t>x &lt;= “0000000”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“000000”</a:t>
            </a:r>
          </a:p>
          <a:p>
            <a:r>
              <a:rPr lang="nl-NL" sz="1200" dirty="0" smtClean="0"/>
              <a:t>c &lt;= “0000000”</a:t>
            </a:r>
            <a:endParaRPr lang="nl-NL" sz="1200" dirty="0"/>
          </a:p>
        </p:txBody>
      </p:sp>
      <p:sp>
        <p:nvSpPr>
          <p:cNvPr id="7" name="Ovaal 6"/>
          <p:cNvSpPr/>
          <p:nvPr/>
        </p:nvSpPr>
        <p:spPr>
          <a:xfrm>
            <a:off x="4741911" y="2602908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4844886" y="2952026"/>
            <a:ext cx="144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Char_0_state</a:t>
            </a:r>
          </a:p>
          <a:p>
            <a:r>
              <a:rPr lang="nl-NL" sz="1200" dirty="0" smtClean="0"/>
              <a:t>x &lt;= char_0_x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char_0_y</a:t>
            </a:r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char</a:t>
            </a:r>
            <a:r>
              <a:rPr lang="nl-NL" sz="1200" dirty="0" smtClean="0"/>
              <a:t>_#</a:t>
            </a:r>
            <a:endParaRPr lang="nl-NL" sz="1200" dirty="0"/>
          </a:p>
        </p:txBody>
      </p:sp>
      <p:sp>
        <p:nvSpPr>
          <p:cNvPr id="15" name="Ovaal 14"/>
          <p:cNvSpPr/>
          <p:nvPr/>
        </p:nvSpPr>
        <p:spPr>
          <a:xfrm>
            <a:off x="4105539" y="4678696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4206454" y="5027814"/>
            <a:ext cx="144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Char_1_state</a:t>
            </a:r>
          </a:p>
          <a:p>
            <a:r>
              <a:rPr lang="nl-NL" sz="1200" dirty="0" smtClean="0"/>
              <a:t>x &lt;= char_1_x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char_1_y</a:t>
            </a:r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char</a:t>
            </a:r>
            <a:r>
              <a:rPr lang="nl-NL" sz="1200" dirty="0" smtClean="0"/>
              <a:t>_#</a:t>
            </a:r>
            <a:endParaRPr lang="nl-NL" sz="1200" dirty="0"/>
          </a:p>
        </p:txBody>
      </p:sp>
      <p:sp>
        <p:nvSpPr>
          <p:cNvPr id="17" name="Ovaal 16"/>
          <p:cNvSpPr/>
          <p:nvPr/>
        </p:nvSpPr>
        <p:spPr>
          <a:xfrm>
            <a:off x="1990466" y="3716206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2118158" y="4065324"/>
            <a:ext cx="144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Char_2_state</a:t>
            </a:r>
          </a:p>
          <a:p>
            <a:r>
              <a:rPr lang="nl-NL" sz="1200" dirty="0" smtClean="0"/>
              <a:t>x &lt;= char_2_x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char_2_y</a:t>
            </a:r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char</a:t>
            </a:r>
            <a:r>
              <a:rPr lang="nl-NL" sz="1200" dirty="0" smtClean="0"/>
              <a:t>_#</a:t>
            </a:r>
            <a:endParaRPr lang="nl-NL" sz="1200" dirty="0"/>
          </a:p>
        </p:txBody>
      </p:sp>
      <p:sp>
        <p:nvSpPr>
          <p:cNvPr id="19" name="Ovaal 18"/>
          <p:cNvSpPr/>
          <p:nvPr/>
        </p:nvSpPr>
        <p:spPr>
          <a:xfrm>
            <a:off x="1375723" y="1523854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/>
          <p:cNvSpPr txBox="1"/>
          <p:nvPr/>
        </p:nvSpPr>
        <p:spPr>
          <a:xfrm>
            <a:off x="1478698" y="1872972"/>
            <a:ext cx="144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Char_3_state</a:t>
            </a:r>
          </a:p>
          <a:p>
            <a:r>
              <a:rPr lang="nl-NL" sz="1200" dirty="0" smtClean="0"/>
              <a:t>x &lt;= char_3_x</a:t>
            </a:r>
          </a:p>
          <a:p>
            <a:r>
              <a:rPr lang="nl-NL" sz="1200" dirty="0"/>
              <a:t>y</a:t>
            </a:r>
            <a:r>
              <a:rPr lang="nl-NL" sz="1200" dirty="0" smtClean="0"/>
              <a:t> &lt;= char_3_y</a:t>
            </a:r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char</a:t>
            </a:r>
            <a:r>
              <a:rPr lang="nl-NL" sz="1200" dirty="0" smtClean="0"/>
              <a:t>_#</a:t>
            </a:r>
            <a:endParaRPr lang="nl-NL" sz="1200" dirty="0"/>
          </a:p>
        </p:txBody>
      </p:sp>
      <p:sp>
        <p:nvSpPr>
          <p:cNvPr id="25" name="Tekstvak 24"/>
          <p:cNvSpPr txBox="1"/>
          <p:nvPr/>
        </p:nvSpPr>
        <p:spPr>
          <a:xfrm>
            <a:off x="5378283" y="4344012"/>
            <a:ext cx="19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 </a:t>
            </a:r>
            <a:r>
              <a:rPr lang="nl-NL" sz="1200" dirty="0" err="1" smtClean="0"/>
              <a:t>ready_sig</a:t>
            </a:r>
            <a:r>
              <a:rPr lang="nl-NL" sz="1200" dirty="0"/>
              <a:t> </a:t>
            </a:r>
            <a:r>
              <a:rPr lang="nl-NL" sz="1200" dirty="0" smtClean="0"/>
              <a:t>= ‘1’</a:t>
            </a:r>
            <a:endParaRPr lang="nl-NL" sz="1200" dirty="0"/>
          </a:p>
        </p:txBody>
      </p:sp>
      <p:sp>
        <p:nvSpPr>
          <p:cNvPr id="32" name="Tekstvak 31"/>
          <p:cNvSpPr txBox="1"/>
          <p:nvPr/>
        </p:nvSpPr>
        <p:spPr>
          <a:xfrm>
            <a:off x="475738" y="3398657"/>
            <a:ext cx="19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 </a:t>
            </a:r>
            <a:r>
              <a:rPr lang="nl-NL" sz="1200" dirty="0" err="1" smtClean="0"/>
              <a:t>ready_sig</a:t>
            </a:r>
            <a:r>
              <a:rPr lang="nl-NL" sz="1200" dirty="0"/>
              <a:t> </a:t>
            </a:r>
            <a:r>
              <a:rPr lang="nl-NL" sz="1200" dirty="0" smtClean="0"/>
              <a:t>= ‘1’</a:t>
            </a:r>
            <a:endParaRPr lang="nl-NL" sz="1200" dirty="0"/>
          </a:p>
        </p:txBody>
      </p:sp>
      <p:sp>
        <p:nvSpPr>
          <p:cNvPr id="33" name="Tekstvak 32"/>
          <p:cNvSpPr txBox="1"/>
          <p:nvPr/>
        </p:nvSpPr>
        <p:spPr>
          <a:xfrm>
            <a:off x="2153172" y="1168215"/>
            <a:ext cx="19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 </a:t>
            </a:r>
            <a:r>
              <a:rPr lang="nl-NL" sz="1200" dirty="0" err="1" smtClean="0"/>
              <a:t>ready_sig</a:t>
            </a:r>
            <a:r>
              <a:rPr lang="nl-NL" sz="1200" dirty="0"/>
              <a:t> </a:t>
            </a:r>
            <a:r>
              <a:rPr lang="nl-NL" sz="1200" dirty="0" smtClean="0"/>
              <a:t>= ‘1’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3008885" y="5277950"/>
            <a:ext cx="19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 </a:t>
            </a:r>
          </a:p>
          <a:p>
            <a:r>
              <a:rPr lang="nl-NL" sz="1200" dirty="0" err="1" smtClean="0"/>
              <a:t>ready_sig</a:t>
            </a:r>
            <a:r>
              <a:rPr lang="nl-NL" sz="1200" dirty="0" smtClean="0"/>
              <a:t> = ‘1’</a:t>
            </a:r>
            <a:endParaRPr lang="nl-NL" sz="1200" dirty="0"/>
          </a:p>
        </p:txBody>
      </p:sp>
      <p:sp>
        <p:nvSpPr>
          <p:cNvPr id="35" name="Ovaal 34"/>
          <p:cNvSpPr/>
          <p:nvPr/>
        </p:nvSpPr>
        <p:spPr>
          <a:xfrm>
            <a:off x="7410969" y="1395787"/>
            <a:ext cx="1552832" cy="15256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kstvak 35"/>
          <p:cNvSpPr txBox="1"/>
          <p:nvPr/>
        </p:nvSpPr>
        <p:spPr>
          <a:xfrm>
            <a:off x="7444956" y="1696964"/>
            <a:ext cx="25613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Dubbele_punt</a:t>
            </a:r>
            <a:endParaRPr lang="nl-NL" dirty="0" smtClean="0"/>
          </a:p>
          <a:p>
            <a:r>
              <a:rPr lang="nl-NL" sz="1200" dirty="0" smtClean="0"/>
              <a:t>x &lt;= </a:t>
            </a:r>
            <a:r>
              <a:rPr lang="nl-NL" sz="1200" dirty="0" err="1" smtClean="0"/>
              <a:t>dubbele_punt_x</a:t>
            </a:r>
            <a:endParaRPr lang="nl-NL" sz="1200" dirty="0" smtClean="0"/>
          </a:p>
          <a:p>
            <a:r>
              <a:rPr lang="nl-NL" sz="1200" dirty="0"/>
              <a:t>y</a:t>
            </a:r>
            <a:r>
              <a:rPr lang="nl-NL" sz="1200" dirty="0" smtClean="0"/>
              <a:t> &lt;= </a:t>
            </a:r>
            <a:r>
              <a:rPr lang="nl-NL" sz="1200" dirty="0" err="1" smtClean="0"/>
              <a:t>dubbele_punt_y</a:t>
            </a:r>
            <a:endParaRPr lang="nl-NL" sz="1200" dirty="0" smtClean="0"/>
          </a:p>
          <a:p>
            <a:r>
              <a:rPr lang="nl-NL" sz="1200" dirty="0" smtClean="0"/>
              <a:t>c &lt;= </a:t>
            </a:r>
            <a:r>
              <a:rPr lang="nl-NL" sz="1200" dirty="0" err="1" smtClean="0"/>
              <a:t>dubbele_punt_aan</a:t>
            </a:r>
            <a:r>
              <a:rPr lang="nl-NL" sz="1200" dirty="0" smtClean="0"/>
              <a:t>/</a:t>
            </a:r>
            <a:r>
              <a:rPr lang="nl-NL" sz="1200" dirty="0" err="1" smtClean="0"/>
              <a:t>dubbele_punt_uit</a:t>
            </a:r>
            <a:endParaRPr lang="nl-NL" sz="1200" dirty="0" smtClean="0"/>
          </a:p>
          <a:p>
            <a:endParaRPr lang="nl-NL" sz="1200" dirty="0"/>
          </a:p>
        </p:txBody>
      </p:sp>
      <p:cxnSp>
        <p:nvCxnSpPr>
          <p:cNvPr id="40" name="Rechte verbindingslijn met pijl 39"/>
          <p:cNvCxnSpPr/>
          <p:nvPr/>
        </p:nvCxnSpPr>
        <p:spPr>
          <a:xfrm flipH="1">
            <a:off x="5099222" y="4128593"/>
            <a:ext cx="119449" cy="48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H="1" flipV="1">
            <a:off x="3568015" y="4891436"/>
            <a:ext cx="502506" cy="21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H="1" flipV="1">
            <a:off x="2388973" y="3138786"/>
            <a:ext cx="222422" cy="457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 flipV="1">
            <a:off x="3023286" y="1504976"/>
            <a:ext cx="1342768" cy="48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oog 50"/>
          <p:cNvSpPr/>
          <p:nvPr/>
        </p:nvSpPr>
        <p:spPr>
          <a:xfrm rot="1566413">
            <a:off x="5861641" y="1187534"/>
            <a:ext cx="1982432" cy="659027"/>
          </a:xfrm>
          <a:prstGeom prst="arc">
            <a:avLst>
              <a:gd name="adj1" fmla="val 11216216"/>
              <a:gd name="adj2" fmla="val 202911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Boog 52"/>
          <p:cNvSpPr/>
          <p:nvPr/>
        </p:nvSpPr>
        <p:spPr>
          <a:xfrm rot="12148792">
            <a:off x="5459646" y="1451555"/>
            <a:ext cx="1982432" cy="659027"/>
          </a:xfrm>
          <a:prstGeom prst="arc">
            <a:avLst>
              <a:gd name="adj1" fmla="val 11216216"/>
              <a:gd name="adj2" fmla="val 202911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9" name="Rechte verbindingslijn met pijl 58"/>
          <p:cNvCxnSpPr>
            <a:stCxn id="53" idx="2"/>
          </p:cNvCxnSpPr>
          <p:nvPr/>
        </p:nvCxnSpPr>
        <p:spPr>
          <a:xfrm flipH="1" flipV="1">
            <a:off x="5725297" y="1745247"/>
            <a:ext cx="43468" cy="2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stCxn id="51" idx="2"/>
            <a:endCxn id="35" idx="1"/>
          </p:cNvCxnSpPr>
          <p:nvPr/>
        </p:nvCxnSpPr>
        <p:spPr>
          <a:xfrm>
            <a:off x="7533087" y="1568100"/>
            <a:ext cx="105289" cy="51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5956775" y="2218298"/>
            <a:ext cx="19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Ready = ‘0’ &amp;</a:t>
            </a:r>
          </a:p>
          <a:p>
            <a:r>
              <a:rPr lang="nl-NL" sz="1200" dirty="0" smtClean="0"/>
              <a:t> </a:t>
            </a:r>
            <a:r>
              <a:rPr lang="nl-NL" sz="1200" dirty="0" err="1" smtClean="0"/>
              <a:t>ready_sig</a:t>
            </a:r>
            <a:r>
              <a:rPr lang="nl-NL" sz="1200" dirty="0"/>
              <a:t> </a:t>
            </a:r>
            <a:r>
              <a:rPr lang="nl-NL" sz="1200" dirty="0" smtClean="0"/>
              <a:t>= ‘1’</a:t>
            </a:r>
            <a:endParaRPr lang="nl-NL" sz="1200" dirty="0"/>
          </a:p>
        </p:txBody>
      </p:sp>
      <p:cxnSp>
        <p:nvCxnSpPr>
          <p:cNvPr id="68" name="Rechte verbindingslijn met pijl 67"/>
          <p:cNvCxnSpPr/>
          <p:nvPr/>
        </p:nvCxnSpPr>
        <p:spPr>
          <a:xfrm>
            <a:off x="5260455" y="1914111"/>
            <a:ext cx="159612" cy="65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4145077" y="2043203"/>
            <a:ext cx="111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Minuten(0) /= </a:t>
            </a:r>
            <a:r>
              <a:rPr lang="nl-NL" sz="1200" dirty="0" err="1" smtClean="0"/>
              <a:t>lsb_minuten</a:t>
            </a:r>
            <a:endParaRPr lang="nl-NL" sz="1200" dirty="0"/>
          </a:p>
        </p:txBody>
      </p:sp>
      <p:sp>
        <p:nvSpPr>
          <p:cNvPr id="70" name="Tekstvak 69"/>
          <p:cNvSpPr txBox="1"/>
          <p:nvPr/>
        </p:nvSpPr>
        <p:spPr>
          <a:xfrm>
            <a:off x="6450862" y="732231"/>
            <a:ext cx="194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Hz_state</a:t>
            </a:r>
            <a:r>
              <a:rPr lang="nl-NL" sz="1200" dirty="0" smtClean="0"/>
              <a:t> /= </a:t>
            </a:r>
            <a:r>
              <a:rPr lang="nl-NL" sz="1200" dirty="0" err="1" smtClean="0"/>
              <a:t>hz_sig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6158243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133</Words>
  <Application>Microsoft Office PowerPoint</Application>
  <PresentationFormat>Breedbeeld</PresentationFormat>
  <Paragraphs>33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</dc:creator>
  <cp:lastModifiedBy>Jeroen</cp:lastModifiedBy>
  <cp:revision>9</cp:revision>
  <dcterms:created xsi:type="dcterms:W3CDTF">2015-01-14T18:17:16Z</dcterms:created>
  <dcterms:modified xsi:type="dcterms:W3CDTF">2015-01-14T20:18:11Z</dcterms:modified>
</cp:coreProperties>
</file>