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76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61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8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6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14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6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8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6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5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07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7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4514335" y="527221"/>
            <a:ext cx="1359244" cy="1335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4646142" y="757881"/>
            <a:ext cx="114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Rust</a:t>
            </a:r>
          </a:p>
          <a:p>
            <a:r>
              <a:rPr lang="nl-NL" sz="1200" dirty="0" smtClean="0"/>
              <a:t>x &lt;= “0000000”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“000000”</a:t>
            </a:r>
          </a:p>
          <a:p>
            <a:r>
              <a:rPr lang="nl-NL" sz="1200" dirty="0" smtClean="0"/>
              <a:t>c &lt;= “0000000”</a:t>
            </a:r>
            <a:endParaRPr lang="nl-NL" sz="1200" dirty="0"/>
          </a:p>
        </p:txBody>
      </p:sp>
      <p:sp>
        <p:nvSpPr>
          <p:cNvPr id="7" name="Ovaal 6"/>
          <p:cNvSpPr/>
          <p:nvPr/>
        </p:nvSpPr>
        <p:spPr>
          <a:xfrm>
            <a:off x="6487293" y="1777091"/>
            <a:ext cx="1552832" cy="1525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5923007" y="1246855"/>
            <a:ext cx="108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</a:t>
            </a:r>
            <a:r>
              <a:rPr lang="nl-NL" sz="1200" dirty="0" smtClean="0"/>
              <a:t>enu = “010”</a:t>
            </a:r>
            <a:endParaRPr lang="nl-NL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6590268" y="2126209"/>
            <a:ext cx="144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Char_0_state</a:t>
            </a:r>
          </a:p>
          <a:p>
            <a:r>
              <a:rPr lang="nl-NL" sz="1200" dirty="0" smtClean="0"/>
              <a:t>x &lt;= char_0_x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char_0_y</a:t>
            </a:r>
          </a:p>
          <a:p>
            <a:r>
              <a:rPr lang="nl-NL" sz="1200" dirty="0" smtClean="0"/>
              <a:t>c &lt;= </a:t>
            </a:r>
            <a:r>
              <a:rPr lang="nl-NL" sz="1200" dirty="0" err="1" smtClean="0"/>
              <a:t>char</a:t>
            </a:r>
            <a:r>
              <a:rPr lang="nl-NL" sz="1200" dirty="0" smtClean="0"/>
              <a:t>_#</a:t>
            </a:r>
            <a:endParaRPr lang="nl-NL" sz="1200" dirty="0"/>
          </a:p>
        </p:txBody>
      </p:sp>
      <p:sp>
        <p:nvSpPr>
          <p:cNvPr id="15" name="Ovaal 14"/>
          <p:cNvSpPr/>
          <p:nvPr/>
        </p:nvSpPr>
        <p:spPr>
          <a:xfrm>
            <a:off x="5642919" y="3986516"/>
            <a:ext cx="1552832" cy="1525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743834" y="4335634"/>
            <a:ext cx="144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Char_1_state</a:t>
            </a:r>
          </a:p>
          <a:p>
            <a:r>
              <a:rPr lang="nl-NL" sz="1200" dirty="0" smtClean="0"/>
              <a:t>x &lt;= char_1_x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char_1_y</a:t>
            </a:r>
          </a:p>
          <a:p>
            <a:r>
              <a:rPr lang="nl-NL" sz="1200" dirty="0" smtClean="0"/>
              <a:t>c &lt;= </a:t>
            </a:r>
            <a:r>
              <a:rPr lang="nl-NL" sz="1200" dirty="0" err="1" smtClean="0"/>
              <a:t>char</a:t>
            </a:r>
            <a:r>
              <a:rPr lang="nl-NL" sz="1200" dirty="0" smtClean="0"/>
              <a:t>_#</a:t>
            </a:r>
            <a:endParaRPr lang="nl-NL" sz="1200" dirty="0"/>
          </a:p>
        </p:txBody>
      </p:sp>
      <p:sp>
        <p:nvSpPr>
          <p:cNvPr id="17" name="Ovaal 16"/>
          <p:cNvSpPr/>
          <p:nvPr/>
        </p:nvSpPr>
        <p:spPr>
          <a:xfrm>
            <a:off x="3250855" y="3986516"/>
            <a:ext cx="1552832" cy="1525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378547" y="4335634"/>
            <a:ext cx="144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Char_2_state</a:t>
            </a:r>
          </a:p>
          <a:p>
            <a:r>
              <a:rPr lang="nl-NL" sz="1200" dirty="0" smtClean="0"/>
              <a:t>x &lt;= char_2_x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char_2_y</a:t>
            </a:r>
          </a:p>
          <a:p>
            <a:r>
              <a:rPr lang="nl-NL" sz="1200" dirty="0" smtClean="0"/>
              <a:t>c &lt;= </a:t>
            </a:r>
            <a:r>
              <a:rPr lang="nl-NL" sz="1200" dirty="0" err="1" smtClean="0"/>
              <a:t>char</a:t>
            </a:r>
            <a:r>
              <a:rPr lang="nl-NL" sz="1200" dirty="0" smtClean="0"/>
              <a:t>_#</a:t>
            </a:r>
            <a:endParaRPr lang="nl-NL" sz="1200" dirty="0"/>
          </a:p>
        </p:txBody>
      </p:sp>
      <p:sp>
        <p:nvSpPr>
          <p:cNvPr id="19" name="Ovaal 18"/>
          <p:cNvSpPr/>
          <p:nvPr/>
        </p:nvSpPr>
        <p:spPr>
          <a:xfrm>
            <a:off x="2434281" y="1777091"/>
            <a:ext cx="1552832" cy="1525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/>
          <p:cNvSpPr txBox="1"/>
          <p:nvPr/>
        </p:nvSpPr>
        <p:spPr>
          <a:xfrm>
            <a:off x="2537256" y="2126209"/>
            <a:ext cx="144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Char_3_state</a:t>
            </a:r>
          </a:p>
          <a:p>
            <a:r>
              <a:rPr lang="nl-NL" sz="1200" dirty="0" smtClean="0"/>
              <a:t>x &lt;= char_3_x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char_3_y</a:t>
            </a:r>
          </a:p>
          <a:p>
            <a:r>
              <a:rPr lang="nl-NL" sz="1200" dirty="0" smtClean="0"/>
              <a:t>c &lt;= </a:t>
            </a:r>
            <a:r>
              <a:rPr lang="nl-NL" sz="1200" dirty="0" err="1" smtClean="0"/>
              <a:t>char</a:t>
            </a:r>
            <a:r>
              <a:rPr lang="nl-NL" sz="1200" dirty="0" smtClean="0"/>
              <a:t>_#</a:t>
            </a:r>
            <a:endParaRPr lang="nl-NL" sz="1200" dirty="0"/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5873579" y="1523854"/>
            <a:ext cx="716689" cy="50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H="1">
            <a:off x="6773559" y="3398656"/>
            <a:ext cx="220365" cy="587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7084540" y="3556013"/>
            <a:ext cx="19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Ready = ‘0’ &amp; </a:t>
            </a:r>
            <a:r>
              <a:rPr lang="nl-NL" sz="1200" dirty="0" err="1" smtClean="0"/>
              <a:t>ready_sig</a:t>
            </a:r>
            <a:r>
              <a:rPr lang="nl-NL" sz="1200" dirty="0"/>
              <a:t> </a:t>
            </a:r>
            <a:r>
              <a:rPr lang="nl-NL" sz="1200" dirty="0" smtClean="0"/>
              <a:t>= ‘1’</a:t>
            </a:r>
            <a:endParaRPr lang="nl-NL" sz="1200" dirty="0"/>
          </a:p>
        </p:txBody>
      </p:sp>
      <p:cxnSp>
        <p:nvCxnSpPr>
          <p:cNvPr id="27" name="Rechte verbindingslijn met pijl 26"/>
          <p:cNvCxnSpPr/>
          <p:nvPr/>
        </p:nvCxnSpPr>
        <p:spPr>
          <a:xfrm flipH="1">
            <a:off x="4901514" y="4777946"/>
            <a:ext cx="642551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 flipH="1" flipV="1">
            <a:off x="3459892" y="3398656"/>
            <a:ext cx="255373" cy="587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 flipV="1">
            <a:off x="3888259" y="1581665"/>
            <a:ext cx="626076" cy="448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458097" y="3637399"/>
            <a:ext cx="19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Ready = ‘0’ &amp; </a:t>
            </a:r>
            <a:r>
              <a:rPr lang="nl-NL" sz="1200" dirty="0" err="1" smtClean="0"/>
              <a:t>ready_sig</a:t>
            </a:r>
            <a:r>
              <a:rPr lang="nl-NL" sz="1200" dirty="0"/>
              <a:t> </a:t>
            </a:r>
            <a:r>
              <a:rPr lang="nl-NL" sz="1200" dirty="0" smtClean="0"/>
              <a:t>= ‘1’</a:t>
            </a:r>
            <a:endParaRPr lang="nl-NL" sz="1200" dirty="0"/>
          </a:p>
        </p:txBody>
      </p:sp>
      <p:sp>
        <p:nvSpPr>
          <p:cNvPr id="33" name="Tekstvak 32"/>
          <p:cNvSpPr txBox="1"/>
          <p:nvPr/>
        </p:nvSpPr>
        <p:spPr>
          <a:xfrm>
            <a:off x="2220101" y="1338459"/>
            <a:ext cx="19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Ready = ‘0’ &amp; </a:t>
            </a:r>
            <a:r>
              <a:rPr lang="nl-NL" sz="1200" dirty="0" err="1" smtClean="0"/>
              <a:t>ready_sig</a:t>
            </a:r>
            <a:r>
              <a:rPr lang="nl-NL" sz="1200" dirty="0"/>
              <a:t> </a:t>
            </a:r>
            <a:r>
              <a:rPr lang="nl-NL" sz="1200" dirty="0" smtClean="0"/>
              <a:t>= ‘1’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4691452" y="4056921"/>
            <a:ext cx="19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Ready = ‘0’ &amp; </a:t>
            </a:r>
          </a:p>
          <a:p>
            <a:r>
              <a:rPr lang="nl-NL" sz="1200" dirty="0" err="1" smtClean="0"/>
              <a:t>ready_sig</a:t>
            </a:r>
            <a:r>
              <a:rPr lang="nl-NL" sz="1200" dirty="0" smtClean="0"/>
              <a:t> = ‘1’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6158243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109</Words>
  <Application>Microsoft Office PowerPoint</Application>
  <PresentationFormat>Breedbeeld</PresentationFormat>
  <Paragraphs>26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</dc:creator>
  <cp:lastModifiedBy>Jeroen</cp:lastModifiedBy>
  <cp:revision>3</cp:revision>
  <dcterms:created xsi:type="dcterms:W3CDTF">2015-01-14T18:17:16Z</dcterms:created>
  <dcterms:modified xsi:type="dcterms:W3CDTF">2015-01-14T19:51:29Z</dcterms:modified>
</cp:coreProperties>
</file>