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3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5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5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4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56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2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0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85D-D313-41B1-AD10-9E7468BCFF1C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87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347714" y="595223"/>
            <a:ext cx="2346384" cy="2286000"/>
            <a:chOff x="4347714" y="595223"/>
            <a:chExt cx="2346384" cy="2286000"/>
          </a:xfrm>
        </p:grpSpPr>
        <p:sp>
          <p:nvSpPr>
            <p:cNvPr id="4" name="Ovaal 3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4787661" y="1138687"/>
              <a:ext cx="14664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/>
                <a:t>Steady</a:t>
              </a:r>
            </a:p>
            <a:p>
              <a:pPr algn="ctr"/>
              <a:r>
                <a:rPr lang="nl-NL" sz="1200" dirty="0"/>
                <a:t>X</a:t>
              </a:r>
              <a:r>
                <a:rPr lang="nl-NL" sz="1200" dirty="0" smtClean="0"/>
                <a:t>=“0000000”</a:t>
              </a:r>
            </a:p>
            <a:p>
              <a:pPr algn="ctr"/>
              <a:r>
                <a:rPr lang="nl-NL" sz="1200" dirty="0" smtClean="0"/>
                <a:t>Y=“000000”</a:t>
              </a:r>
            </a:p>
            <a:p>
              <a:pPr algn="ctr"/>
              <a:r>
                <a:rPr lang="nl-NL" sz="1200" dirty="0" smtClean="0"/>
                <a:t>C=“0000000”</a:t>
              </a:r>
              <a:endParaRPr lang="nl-NL" sz="1200" dirty="0"/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7709140" y="2881223"/>
            <a:ext cx="2346384" cy="2286000"/>
            <a:chOff x="4347714" y="595223"/>
            <a:chExt cx="2346384" cy="2286000"/>
          </a:xfrm>
        </p:grpSpPr>
        <p:sp>
          <p:nvSpPr>
            <p:cNvPr id="9" name="Ovaal 8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4787661" y="1138687"/>
              <a:ext cx="14664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/>
                <a:t>Schrijven</a:t>
              </a:r>
            </a:p>
            <a:p>
              <a:pPr lvl="0" algn="ctr"/>
              <a:r>
                <a:rPr lang="nl-NL" sz="1200" dirty="0">
                  <a:solidFill>
                    <a:prstClr val="black"/>
                  </a:solidFill>
                </a:rPr>
                <a:t>X=“0000011”</a:t>
              </a:r>
            </a:p>
            <a:p>
              <a:pPr lvl="0" algn="ctr"/>
              <a:r>
                <a:rPr lang="nl-NL" sz="1200" dirty="0">
                  <a:solidFill>
                    <a:prstClr val="black"/>
                  </a:solidFill>
                </a:rPr>
                <a:t>Y=“100011”</a:t>
              </a:r>
            </a:p>
            <a:p>
              <a:pPr lvl="0" algn="ctr"/>
              <a:r>
                <a:rPr lang="nl-NL" sz="1200" dirty="0">
                  <a:solidFill>
                    <a:prstClr val="black"/>
                  </a:solidFill>
                </a:rPr>
                <a:t>C</a:t>
              </a:r>
              <a:r>
                <a:rPr lang="nl-NL" sz="1200" dirty="0" smtClean="0">
                  <a:solidFill>
                    <a:prstClr val="black"/>
                  </a:solidFill>
                </a:rPr>
                <a:t>= afhankelijk van </a:t>
              </a:r>
              <a:r>
                <a:rPr lang="nl-NL" sz="1200" dirty="0" err="1" smtClean="0">
                  <a:solidFill>
                    <a:prstClr val="black"/>
                  </a:solidFill>
                </a:rPr>
                <a:t>menu_state</a:t>
              </a:r>
              <a:endParaRPr lang="nl-NL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ep 10"/>
          <p:cNvGrpSpPr/>
          <p:nvPr/>
        </p:nvGrpSpPr>
        <p:grpSpPr>
          <a:xfrm>
            <a:off x="986288" y="2881223"/>
            <a:ext cx="2346384" cy="2286000"/>
            <a:chOff x="4347714" y="595223"/>
            <a:chExt cx="2346384" cy="2286000"/>
          </a:xfrm>
        </p:grpSpPr>
        <p:sp>
          <p:nvSpPr>
            <p:cNvPr id="12" name="Ovaal 11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4787661" y="1184225"/>
              <a:ext cx="14664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/>
                <a:t>Ready_state</a:t>
              </a:r>
              <a:endParaRPr lang="nl-NL" dirty="0" smtClean="0"/>
            </a:p>
            <a:p>
              <a:pPr lvl="0" algn="ctr"/>
              <a:r>
                <a:rPr lang="nl-NL" sz="1200" dirty="0">
                  <a:solidFill>
                    <a:prstClr val="black"/>
                  </a:solidFill>
                </a:rPr>
                <a:t>X=“0000011”</a:t>
              </a:r>
            </a:p>
            <a:p>
              <a:pPr lvl="0" algn="ctr"/>
              <a:r>
                <a:rPr lang="nl-NL" sz="1200" dirty="0">
                  <a:solidFill>
                    <a:prstClr val="black"/>
                  </a:solidFill>
                </a:rPr>
                <a:t>Y=“100011”</a:t>
              </a:r>
            </a:p>
            <a:p>
              <a:pPr algn="ctr"/>
              <a:r>
                <a:rPr lang="nl-NL" sz="1200" dirty="0" smtClean="0">
                  <a:solidFill>
                    <a:prstClr val="black"/>
                  </a:solidFill>
                </a:rPr>
                <a:t>C=</a:t>
              </a:r>
              <a:r>
                <a:rPr lang="nl-NL" sz="1200" dirty="0">
                  <a:solidFill>
                    <a:prstClr val="black"/>
                  </a:solidFill>
                </a:rPr>
                <a:t>afhankelijk van </a:t>
              </a:r>
              <a:r>
                <a:rPr lang="nl-NL" sz="1200" dirty="0" err="1" smtClean="0">
                  <a:solidFill>
                    <a:prstClr val="black"/>
                  </a:solidFill>
                </a:rPr>
                <a:t>menu_state</a:t>
              </a:r>
              <a:endParaRPr lang="nl-NL" sz="12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8" name="Gekromde verbindingslijn 17"/>
          <p:cNvCxnSpPr>
            <a:stCxn id="4" idx="6"/>
            <a:endCxn id="9" idx="0"/>
          </p:cNvCxnSpPr>
          <p:nvPr/>
        </p:nvCxnSpPr>
        <p:spPr>
          <a:xfrm>
            <a:off x="6694098" y="1738223"/>
            <a:ext cx="2188234" cy="1143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omde verbindingslijn 19"/>
          <p:cNvCxnSpPr>
            <a:stCxn id="9" idx="3"/>
            <a:endCxn id="12" idx="5"/>
          </p:cNvCxnSpPr>
          <p:nvPr/>
        </p:nvCxnSpPr>
        <p:spPr>
          <a:xfrm rot="5400000">
            <a:off x="5520906" y="2300592"/>
            <a:ext cx="12700" cy="5063708"/>
          </a:xfrm>
          <a:prstGeom prst="curvedConnector3">
            <a:avLst>
              <a:gd name="adj1" fmla="val 4436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kromde verbindingslijn 21"/>
          <p:cNvCxnSpPr>
            <a:stCxn id="12" idx="0"/>
            <a:endCxn id="4" idx="2"/>
          </p:cNvCxnSpPr>
          <p:nvPr/>
        </p:nvCxnSpPr>
        <p:spPr>
          <a:xfrm rot="5400000" flipH="1" flipV="1">
            <a:off x="2682097" y="1215606"/>
            <a:ext cx="1143000" cy="21882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8061084" y="1508019"/>
            <a:ext cx="164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Alarm_buf</a:t>
            </a:r>
            <a:r>
              <a:rPr lang="nl-NL" sz="1200" dirty="0" smtClean="0"/>
              <a:t> /= alarm</a:t>
            </a:r>
          </a:p>
          <a:p>
            <a:pPr algn="ctr"/>
            <a:r>
              <a:rPr lang="nl-NL" sz="1200" dirty="0" smtClean="0"/>
              <a:t>OR</a:t>
            </a:r>
          </a:p>
          <a:p>
            <a:pPr algn="ctr"/>
            <a:r>
              <a:rPr lang="nl-NL" sz="1200" dirty="0" smtClean="0"/>
              <a:t>menu /= </a:t>
            </a:r>
            <a:r>
              <a:rPr lang="nl-NL" sz="1200" dirty="0" err="1" smtClean="0"/>
              <a:t>buf</a:t>
            </a:r>
            <a:endParaRPr lang="nl-NL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4496399" y="4890224"/>
            <a:ext cx="206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27" name="Tekstvak 26"/>
          <p:cNvSpPr txBox="1"/>
          <p:nvPr/>
        </p:nvSpPr>
        <p:spPr>
          <a:xfrm>
            <a:off x="1643783" y="1631787"/>
            <a:ext cx="206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</a:t>
            </a:r>
            <a:r>
              <a:rPr lang="nl-NL" sz="1200" smtClean="0"/>
              <a:t>= ‘0’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6556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Breedbeeld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3</cp:revision>
  <dcterms:created xsi:type="dcterms:W3CDTF">2015-01-13T11:23:02Z</dcterms:created>
  <dcterms:modified xsi:type="dcterms:W3CDTF">2015-01-14T18:56:03Z</dcterms:modified>
</cp:coreProperties>
</file>