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916596"/>
            <a:ext cx="6815905" cy="5210562"/>
          </a:xfrm>
        </p:spPr>
      </p:pic>
    </p:spTree>
    <p:extLst>
      <p:ext uri="{BB962C8B-B14F-4D97-AF65-F5344CB8AC3E}">
        <p14:creationId xmlns:p14="http://schemas.microsoft.com/office/powerpoint/2010/main" val="25746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Totaal</a:t>
            </a:r>
            <a:endParaRPr lang="nl-NL" dirty="0">
              <a:latin typeface="+mn-lt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8" y="2238233"/>
            <a:ext cx="8990552" cy="3745381"/>
          </a:xfrm>
        </p:spPr>
      </p:pic>
    </p:spTree>
    <p:extLst>
      <p:ext uri="{BB962C8B-B14F-4D97-AF65-F5344CB8AC3E}">
        <p14:creationId xmlns:p14="http://schemas.microsoft.com/office/powerpoint/2010/main" val="26383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FSM</a:t>
            </a:r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FSM</a:t>
            </a:r>
            <a:endParaRPr lang="nl-NL" dirty="0">
              <a:latin typeface="+mn-lt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310185"/>
            <a:ext cx="7154574" cy="4403832"/>
          </a:xfrm>
        </p:spPr>
      </p:pic>
    </p:spTree>
    <p:extLst>
      <p:ext uri="{BB962C8B-B14F-4D97-AF65-F5344CB8AC3E}">
        <p14:creationId xmlns:p14="http://schemas.microsoft.com/office/powerpoint/2010/main" val="8777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10700</TotalTime>
  <Words>186</Words>
  <Application>Microsoft Office PowerPoint</Application>
  <PresentationFormat>Diavoorstelling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  <vt:lpstr>DCF77 module</vt:lpstr>
      <vt:lpstr>DCF77</vt:lpstr>
      <vt:lpstr>DCF77</vt:lpstr>
      <vt:lpstr>DCF77</vt:lpstr>
      <vt:lpstr>Alarm module</vt:lpstr>
      <vt:lpstr>Totaal</vt:lpstr>
      <vt:lpstr>FSM</vt:lpstr>
      <vt:lpstr>FSM</vt:lpstr>
      <vt:lpstr>FSM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1088</cp:revision>
  <cp:lastPrinted>2010-08-18T11:28:56Z</cp:lastPrinted>
  <dcterms:created xsi:type="dcterms:W3CDTF">2011-02-22T09:03:58Z</dcterms:created>
  <dcterms:modified xsi:type="dcterms:W3CDTF">2015-01-18T11:58:52Z</dcterms:modified>
</cp:coreProperties>
</file>